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80" r:id="rId6"/>
    <p:sldId id="281" r:id="rId7"/>
    <p:sldId id="282" r:id="rId8"/>
    <p:sldId id="283" r:id="rId9"/>
    <p:sldId id="25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4" r:id="rId23"/>
    <p:sldId id="285" r:id="rId24"/>
    <p:sldId id="286" r:id="rId25"/>
    <p:sldId id="287" r:id="rId26"/>
    <p:sldId id="260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9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4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4882-0330-4CD9-B222-B36DD06B65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C84C-F113-461E-8CDD-B3507B15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begin/BinaryHeap/blob/master/Source/BinaryHeap.cp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damchik/15-121/lectures/Binary%20Heaps/heaps.html" TargetMode="External"/><Relationship Id="rId2" Type="http://schemas.openxmlformats.org/officeDocument/2006/relationships/hyperlink" Target="https://www.geeksforgeeks.org/(binary-heap/)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tv.melezinek.cz/binary-heap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Binary</a:t>
            </a:r>
            <a:r>
              <a:rPr lang="fr-CA" dirty="0" smtClean="0"/>
              <a:t> </a:t>
            </a:r>
            <a:r>
              <a:rPr lang="fr-CA" dirty="0" err="1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6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1 – </a:t>
            </a:r>
            <a:r>
              <a:rPr lang="fr-CA" dirty="0" err="1" smtClean="0"/>
              <a:t>Adding</a:t>
            </a:r>
            <a:r>
              <a:rPr lang="fr-CA" dirty="0" smtClean="0"/>
              <a:t> an </a:t>
            </a:r>
            <a:r>
              <a:rPr lang="fr-CA" dirty="0" err="1" smtClean="0"/>
              <a:t>element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65" y="1698928"/>
            <a:ext cx="7880269" cy="51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8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1 – </a:t>
            </a:r>
            <a:r>
              <a:rPr lang="fr-CA" dirty="0" err="1" smtClean="0"/>
              <a:t>Adding</a:t>
            </a:r>
            <a:r>
              <a:rPr lang="fr-CA" dirty="0" smtClean="0"/>
              <a:t> an </a:t>
            </a:r>
            <a:r>
              <a:rPr lang="fr-CA" dirty="0" err="1" smtClean="0"/>
              <a:t>element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1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1 – </a:t>
            </a:r>
            <a:r>
              <a:rPr lang="fr-CA" dirty="0" err="1" smtClean="0"/>
              <a:t>Adding</a:t>
            </a:r>
            <a:r>
              <a:rPr lang="fr-CA" dirty="0" smtClean="0"/>
              <a:t> an </a:t>
            </a:r>
            <a:r>
              <a:rPr lang="fr-CA" dirty="0" err="1" smtClean="0"/>
              <a:t>element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9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1 – </a:t>
            </a:r>
            <a:r>
              <a:rPr lang="fr-CA" dirty="0" err="1" smtClean="0"/>
              <a:t>Adding</a:t>
            </a:r>
            <a:r>
              <a:rPr lang="fr-CA" dirty="0" smtClean="0"/>
              <a:t> an </a:t>
            </a:r>
            <a:r>
              <a:rPr lang="fr-CA" dirty="0" err="1" smtClean="0"/>
              <a:t>element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0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65" y="1698928"/>
            <a:ext cx="7880269" cy="5159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979" y="1690688"/>
            <a:ext cx="308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Move last </a:t>
            </a:r>
            <a:r>
              <a:rPr lang="fr-CA" dirty="0" err="1" smtClean="0"/>
              <a:t>element</a:t>
            </a:r>
            <a:r>
              <a:rPr lang="fr-CA" dirty="0" smtClean="0"/>
              <a:t> at </a:t>
            </a:r>
            <a:r>
              <a:rPr lang="fr-CA" dirty="0" err="1" smtClean="0"/>
              <a:t>root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Trickle</a:t>
            </a:r>
            <a:r>
              <a:rPr lang="fr-CA" dirty="0" smtClean="0"/>
              <a:t> down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element</a:t>
            </a:r>
            <a:r>
              <a:rPr lang="fr-CA" dirty="0" smtClean="0"/>
              <a:t> </a:t>
            </a:r>
            <a:r>
              <a:rPr lang="fr-CA" dirty="0" err="1" smtClean="0"/>
              <a:t>until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has no </a:t>
            </a:r>
            <a:r>
              <a:rPr lang="fr-CA" dirty="0" err="1" smtClean="0"/>
              <a:t>child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lower</a:t>
            </a:r>
            <a:r>
              <a:rPr lang="fr-CA" dirty="0" smtClean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7798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73" y="1690689"/>
            <a:ext cx="7892853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9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73" y="1690688"/>
            <a:ext cx="789285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14" y="1690688"/>
            <a:ext cx="665217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14" y="1690688"/>
            <a:ext cx="665217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4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14" y="1690688"/>
            <a:ext cx="665217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3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 </a:t>
            </a: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specific</a:t>
            </a:r>
            <a:r>
              <a:rPr lang="fr-CA" dirty="0" smtClean="0"/>
              <a:t> </a:t>
            </a:r>
            <a:r>
              <a:rPr lang="fr-CA" dirty="0" err="1" smtClean="0"/>
              <a:t>properties</a:t>
            </a:r>
            <a:endParaRPr lang="fr-CA" dirty="0" smtClean="0"/>
          </a:p>
          <a:p>
            <a:pPr lvl="1"/>
            <a:r>
              <a:rPr lang="fr-CA" dirty="0" smtClean="0"/>
              <a:t>A </a:t>
            </a:r>
            <a:r>
              <a:rPr lang="fr-CA" dirty="0" err="1" smtClean="0"/>
              <a:t>complete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r>
              <a:rPr lang="fr-CA" dirty="0" smtClean="0"/>
              <a:t>. All </a:t>
            </a:r>
            <a:r>
              <a:rPr lang="fr-CA" dirty="0" err="1" smtClean="0"/>
              <a:t>level</a:t>
            </a:r>
            <a:r>
              <a:rPr lang="fr-CA" dirty="0" smtClean="0"/>
              <a:t> </a:t>
            </a:r>
            <a:r>
              <a:rPr lang="fr-CA" dirty="0" err="1" smtClean="0"/>
              <a:t>filled</a:t>
            </a:r>
            <a:r>
              <a:rPr lang="fr-CA" dirty="0" smtClean="0"/>
              <a:t> </a:t>
            </a:r>
            <a:r>
              <a:rPr lang="fr-CA" dirty="0" err="1" smtClean="0"/>
              <a:t>except</a:t>
            </a:r>
            <a:r>
              <a:rPr lang="fr-CA" dirty="0" smtClean="0"/>
              <a:t> the last </a:t>
            </a:r>
            <a:r>
              <a:rPr lang="fr-CA" dirty="0" err="1" smtClean="0"/>
              <a:t>level</a:t>
            </a:r>
            <a:r>
              <a:rPr lang="fr-CA" dirty="0" smtClean="0"/>
              <a:t>. </a:t>
            </a:r>
          </a:p>
          <a:p>
            <a:pPr lvl="1"/>
            <a:r>
              <a:rPr lang="fr-CA" dirty="0" smtClean="0"/>
              <a:t>It </a:t>
            </a:r>
            <a:r>
              <a:rPr lang="fr-CA" dirty="0" err="1" smtClean="0"/>
              <a:t>can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stored</a:t>
            </a:r>
            <a:r>
              <a:rPr lang="fr-CA" dirty="0" smtClean="0"/>
              <a:t> as a simple </a:t>
            </a:r>
            <a:r>
              <a:rPr lang="fr-CA" dirty="0" err="1" smtClean="0"/>
              <a:t>array</a:t>
            </a:r>
            <a:r>
              <a:rPr lang="fr-CA" dirty="0" smtClean="0"/>
              <a:t> data structure</a:t>
            </a:r>
          </a:p>
          <a:p>
            <a:pPr lvl="1"/>
            <a:r>
              <a:rPr lang="fr-CA" dirty="0" err="1" smtClean="0"/>
              <a:t>It’s</a:t>
            </a:r>
            <a:r>
              <a:rPr lang="fr-CA" dirty="0" smtClean="0"/>
              <a:t> a min or a max </a:t>
            </a:r>
            <a:r>
              <a:rPr lang="fr-CA" dirty="0" err="1" smtClean="0"/>
              <a:t>Heap</a:t>
            </a:r>
            <a:r>
              <a:rPr lang="fr-CA" dirty="0" smtClean="0"/>
              <a:t>. Min </a:t>
            </a:r>
            <a:r>
              <a:rPr lang="fr-CA" dirty="0" err="1" smtClean="0"/>
              <a:t>mean</a:t>
            </a:r>
            <a:r>
              <a:rPr lang="fr-CA" dirty="0" smtClean="0"/>
              <a:t> </a:t>
            </a:r>
            <a:r>
              <a:rPr lang="fr-CA" dirty="0" err="1" smtClean="0"/>
              <a:t>that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the minimum value. Max the </a:t>
            </a:r>
            <a:r>
              <a:rPr lang="fr-CA" dirty="0" err="1" smtClean="0"/>
              <a:t>root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the maximal value.</a:t>
            </a:r>
          </a:p>
          <a:p>
            <a:pPr lvl="1"/>
            <a:endParaRPr lang="fr-CA" dirty="0"/>
          </a:p>
          <a:p>
            <a:r>
              <a:rPr lang="fr-CA" dirty="0" smtClean="0"/>
              <a:t>In </a:t>
            </a:r>
            <a:r>
              <a:rPr lang="fr-CA" dirty="0" err="1" smtClean="0"/>
              <a:t>this</a:t>
            </a:r>
            <a:r>
              <a:rPr lang="fr-CA" dirty="0" smtClean="0"/>
              <a:t> document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refer</a:t>
            </a:r>
            <a:r>
              <a:rPr lang="fr-CA" dirty="0" smtClean="0"/>
              <a:t> to the min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5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14" y="1690688"/>
            <a:ext cx="665217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7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Example</a:t>
            </a:r>
            <a:r>
              <a:rPr lang="fr-CA" dirty="0" smtClean="0"/>
              <a:t> 2 – </a:t>
            </a:r>
            <a:r>
              <a:rPr lang="fr-CA" dirty="0" err="1" smtClean="0"/>
              <a:t>Removing</a:t>
            </a:r>
            <a:r>
              <a:rPr lang="fr-CA" dirty="0" smtClean="0"/>
              <a:t> the </a:t>
            </a:r>
            <a:r>
              <a:rPr lang="fr-CA" dirty="0" err="1" smtClean="0"/>
              <a:t>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90" y="1690652"/>
            <a:ext cx="6652219" cy="51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5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Insert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48" y="1690688"/>
            <a:ext cx="749570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9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Insert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48" y="1690688"/>
            <a:ext cx="749570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77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</a:t>
            </a:r>
            <a:r>
              <a:rPr lang="fr-CA" dirty="0" err="1" smtClean="0"/>
              <a:t>Remove</a:t>
            </a:r>
            <a:r>
              <a:rPr lang="fr-CA" dirty="0" smtClean="0"/>
              <a:t> 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17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</a:t>
            </a:r>
            <a:r>
              <a:rPr lang="fr-CA" dirty="0" err="1" smtClean="0"/>
              <a:t>Remove</a:t>
            </a:r>
            <a:r>
              <a:rPr lang="fr-CA" dirty="0" smtClean="0"/>
              <a:t> Min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73" y="1690688"/>
            <a:ext cx="789285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1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7557" y="1991930"/>
            <a:ext cx="827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https://github.com/maxbegin/BinaryHeap/blob/master/Source/BinaryHeap.cpp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6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Links and </a:t>
            </a:r>
            <a:r>
              <a:rPr lang="fr-CA" dirty="0" err="1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https://www.geeksforgeeks.org/(binary-heap/)/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https://www.cs.cmu.edu/~adamchik/15-121/lectures/Binary%20Heaps/heaps.html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http://btv.melezinek.cz/binary-heap.html</a:t>
            </a:r>
            <a:r>
              <a:rPr lang="en-US" dirty="0" smtClean="0"/>
              <a:t> (Animated)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Heap</a:t>
            </a:r>
            <a:r>
              <a:rPr lang="fr-CA" dirty="0" smtClean="0"/>
              <a:t> Sort, </a:t>
            </a:r>
            <a:r>
              <a:rPr lang="fr-CA" dirty="0" err="1" smtClean="0"/>
              <a:t>slower</a:t>
            </a:r>
            <a:r>
              <a:rPr lang="fr-CA" dirty="0" smtClean="0"/>
              <a:t> in practice </a:t>
            </a:r>
            <a:r>
              <a:rPr lang="fr-CA" dirty="0" err="1" smtClean="0"/>
              <a:t>than</a:t>
            </a:r>
            <a:r>
              <a:rPr lang="fr-CA" dirty="0" smtClean="0"/>
              <a:t> a </a:t>
            </a:r>
            <a:r>
              <a:rPr lang="fr-CA" dirty="0" err="1" smtClean="0"/>
              <a:t>quicksort</a:t>
            </a:r>
            <a:r>
              <a:rPr lang="fr-CA" dirty="0" smtClean="0"/>
              <a:t> but has a </a:t>
            </a:r>
            <a:r>
              <a:rPr lang="fr-CA" dirty="0" err="1" smtClean="0"/>
              <a:t>worst</a:t>
            </a:r>
            <a:r>
              <a:rPr lang="fr-CA" dirty="0" smtClean="0"/>
              <a:t> case of </a:t>
            </a:r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 smtClean="0"/>
              <a:t> log 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fr-CA" dirty="0" smtClean="0"/>
              <a:t> </a:t>
            </a:r>
            <a:r>
              <a:rPr lang="fr-CA" dirty="0" err="1" smtClean="0"/>
              <a:t>compared</a:t>
            </a:r>
            <a:r>
              <a:rPr lang="fr-CA" dirty="0" smtClean="0"/>
              <a:t> to </a:t>
            </a:r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quicksort.</a:t>
            </a:r>
          </a:p>
          <a:p>
            <a:r>
              <a:rPr lang="fr-CA" dirty="0" err="1" smtClean="0"/>
              <a:t>Priority</a:t>
            </a:r>
            <a:r>
              <a:rPr lang="fr-CA" dirty="0" smtClean="0"/>
              <a:t> queue</a:t>
            </a:r>
          </a:p>
          <a:p>
            <a:r>
              <a:rPr lang="fr-CA" dirty="0" smtClean="0"/>
              <a:t>Graph </a:t>
            </a:r>
            <a:r>
              <a:rPr lang="fr-CA" dirty="0" err="1" smtClean="0"/>
              <a:t>algorithm</a:t>
            </a:r>
            <a:r>
              <a:rPr lang="fr-CA" dirty="0"/>
              <a:t> </a:t>
            </a:r>
            <a:r>
              <a:rPr lang="fr-CA" dirty="0" smtClean="0"/>
              <a:t> </a:t>
            </a:r>
            <a:r>
              <a:rPr lang="fr-CA" dirty="0" err="1" smtClean="0"/>
              <a:t>like</a:t>
            </a:r>
            <a:r>
              <a:rPr lang="fr-CA" dirty="0" smtClean="0"/>
              <a:t> </a:t>
            </a:r>
            <a:r>
              <a:rPr lang="fr-CA" dirty="0" err="1" smtClean="0"/>
              <a:t>Dijkstra's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8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 structure</a:t>
            </a:r>
            <a:endParaRPr lang="en-US" dirty="0"/>
          </a:p>
        </p:txBody>
      </p:sp>
      <p:pic>
        <p:nvPicPr>
          <p:cNvPr id="1026" name="Picture 2" descr="https://www.geeksforgeeks.org/wp-content/uploads/binaryhe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5614"/>
            <a:ext cx="3181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65437" y="1655614"/>
            <a:ext cx="6980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The </a:t>
            </a:r>
            <a:r>
              <a:rPr lang="fr-CA" dirty="0" err="1" smtClean="0"/>
              <a:t>rules</a:t>
            </a:r>
            <a:r>
              <a:rPr lang="fr-CA" dirty="0" smtClean="0"/>
              <a:t> are as </a:t>
            </a:r>
            <a:r>
              <a:rPr lang="fr-CA" dirty="0" err="1" smtClean="0"/>
              <a:t>follow</a:t>
            </a:r>
            <a:r>
              <a:rPr lang="fr-CA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Root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at index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Parent </a:t>
            </a:r>
            <a:r>
              <a:rPr lang="fr-CA" dirty="0" err="1" smtClean="0"/>
              <a:t>node</a:t>
            </a:r>
            <a:r>
              <a:rPr lang="fr-CA" dirty="0" smtClean="0"/>
              <a:t> index </a:t>
            </a:r>
            <a:r>
              <a:rPr lang="fr-CA" dirty="0" err="1" smtClean="0"/>
              <a:t>is</a:t>
            </a:r>
            <a:r>
              <a:rPr lang="fr-CA" dirty="0" smtClean="0"/>
              <a:t> (currentIndex-1)/2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Left</a:t>
            </a:r>
            <a:r>
              <a:rPr lang="fr-CA" dirty="0" smtClean="0"/>
              <a:t> Child index </a:t>
            </a:r>
            <a:r>
              <a:rPr lang="fr-CA" dirty="0" err="1" smtClean="0"/>
              <a:t>is</a:t>
            </a:r>
            <a:r>
              <a:rPr lang="fr-CA" dirty="0" smtClean="0"/>
              <a:t> (2*i)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Right Child : (2*i)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Parent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always</a:t>
            </a:r>
            <a:r>
              <a:rPr lang="fr-CA" dirty="0" smtClean="0"/>
              <a:t> </a:t>
            </a:r>
            <a:r>
              <a:rPr lang="fr-CA" dirty="0" err="1" smtClean="0"/>
              <a:t>lower</a:t>
            </a:r>
            <a:r>
              <a:rPr lang="fr-CA" dirty="0" smtClean="0"/>
              <a:t> or </a:t>
            </a:r>
            <a:r>
              <a:rPr lang="fr-CA" dirty="0" err="1" smtClean="0"/>
              <a:t>equal</a:t>
            </a:r>
            <a:r>
              <a:rPr lang="fr-CA" dirty="0" smtClean="0"/>
              <a:t> in value </a:t>
            </a:r>
            <a:r>
              <a:rPr lang="fr-CA" dirty="0" err="1" smtClean="0"/>
              <a:t>than</a:t>
            </a:r>
            <a:r>
              <a:rPr lang="fr-CA" dirty="0" smtClean="0"/>
              <a:t> </a:t>
            </a:r>
            <a:r>
              <a:rPr lang="fr-CA" dirty="0" err="1" smtClean="0"/>
              <a:t>it’s</a:t>
            </a:r>
            <a:r>
              <a:rPr lang="fr-CA" dirty="0" smtClean="0"/>
              <a:t> </a:t>
            </a:r>
            <a:r>
              <a:rPr lang="fr-CA" dirty="0" err="1" smtClean="0"/>
              <a:t>children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cannot</a:t>
            </a:r>
            <a:r>
              <a:rPr lang="fr-CA" dirty="0" smtClean="0"/>
              <a:t> have </a:t>
            </a:r>
            <a:r>
              <a:rPr lang="fr-CA" dirty="0" err="1" smtClean="0"/>
              <a:t>hole</a:t>
            </a:r>
            <a:r>
              <a:rPr lang="fr-CA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5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Is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Valid</a:t>
            </a:r>
            <a:r>
              <a:rPr lang="fr-CA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67" y="1690688"/>
            <a:ext cx="566226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0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Is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Valid</a:t>
            </a:r>
            <a:r>
              <a:rPr lang="fr-CA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61" y="1690688"/>
            <a:ext cx="764207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Is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Valid</a:t>
            </a:r>
            <a:r>
              <a:rPr lang="fr-CA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6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Exercises</a:t>
            </a:r>
            <a:r>
              <a:rPr lang="fr-CA" dirty="0" smtClean="0"/>
              <a:t> – Is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Tree</a:t>
            </a:r>
            <a:r>
              <a:rPr lang="fr-CA" dirty="0" smtClean="0"/>
              <a:t> </a:t>
            </a:r>
            <a:r>
              <a:rPr lang="fr-CA" dirty="0" err="1" smtClean="0"/>
              <a:t>Valid</a:t>
            </a:r>
            <a:r>
              <a:rPr lang="fr-CA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31" y="1690688"/>
            <a:ext cx="912693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GetMin</a:t>
            </a:r>
            <a:r>
              <a:rPr lang="fr-CA" dirty="0" smtClean="0"/>
              <a:t>() 		O(1)</a:t>
            </a:r>
          </a:p>
          <a:p>
            <a:r>
              <a:rPr lang="fr-CA" dirty="0" err="1" smtClean="0"/>
              <a:t>ExtractMin</a:t>
            </a:r>
            <a:r>
              <a:rPr lang="fr-CA" dirty="0" smtClean="0"/>
              <a:t>()	O(</a:t>
            </a:r>
            <a:r>
              <a:rPr lang="fr-CA" dirty="0" err="1" smtClean="0"/>
              <a:t>logn</a:t>
            </a:r>
            <a:r>
              <a:rPr lang="fr-CA" dirty="0" smtClean="0"/>
              <a:t>)</a:t>
            </a:r>
          </a:p>
          <a:p>
            <a:r>
              <a:rPr lang="fr-CA" dirty="0" smtClean="0"/>
              <a:t>Insert()		O(</a:t>
            </a:r>
            <a:r>
              <a:rPr lang="fr-CA" dirty="0" err="1" smtClean="0"/>
              <a:t>logn</a:t>
            </a:r>
            <a:r>
              <a:rPr lang="fr-CA" dirty="0" smtClean="0"/>
              <a:t>)</a:t>
            </a:r>
          </a:p>
          <a:p>
            <a:r>
              <a:rPr lang="fr-CA" dirty="0" err="1" smtClean="0"/>
              <a:t>Delete</a:t>
            </a:r>
            <a:r>
              <a:rPr lang="fr-CA" dirty="0" smtClean="0"/>
              <a:t>()		O(</a:t>
            </a:r>
            <a:r>
              <a:rPr lang="fr-CA" dirty="0" err="1" smtClean="0"/>
              <a:t>logn</a:t>
            </a:r>
            <a:r>
              <a:rPr lang="fr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396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295</Words>
  <Application>Microsoft Office PowerPoint</Application>
  <PresentationFormat>Widescreen</PresentationFormat>
  <Paragraphs>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Binary Heap</vt:lpstr>
      <vt:lpstr>Introduction</vt:lpstr>
      <vt:lpstr>Applications</vt:lpstr>
      <vt:lpstr>Data structure</vt:lpstr>
      <vt:lpstr>Exercises – Is this Tree Valid?</vt:lpstr>
      <vt:lpstr>Exercises – Is this Tree Valid?</vt:lpstr>
      <vt:lpstr>Exercises – Is this Tree Valid?</vt:lpstr>
      <vt:lpstr>Exercises – Is this Tree Valid?</vt:lpstr>
      <vt:lpstr>Operations</vt:lpstr>
      <vt:lpstr>Example 1 – Adding an element</vt:lpstr>
      <vt:lpstr>Example 1 – Adding an element</vt:lpstr>
      <vt:lpstr>Example 1 – Adding an element</vt:lpstr>
      <vt:lpstr>Example 1 – Adding an element</vt:lpstr>
      <vt:lpstr>Example 2 – Removing the root</vt:lpstr>
      <vt:lpstr>Example 2 – Removing the root</vt:lpstr>
      <vt:lpstr>Example 2 – Removing the root</vt:lpstr>
      <vt:lpstr>Example 2 – Removing the root</vt:lpstr>
      <vt:lpstr>Example 2 – Removing the root</vt:lpstr>
      <vt:lpstr>Example 2 – Removing the root</vt:lpstr>
      <vt:lpstr>Example 2 – Removing the root</vt:lpstr>
      <vt:lpstr>Example 2 – Removing the root</vt:lpstr>
      <vt:lpstr>Exercises – Insert</vt:lpstr>
      <vt:lpstr>Exercises – Insert</vt:lpstr>
      <vt:lpstr>Exercises – Remove Min</vt:lpstr>
      <vt:lpstr>Exercises – Remove Min</vt:lpstr>
      <vt:lpstr>Code</vt:lpstr>
      <vt:lpstr>Links and References</vt:lpstr>
    </vt:vector>
  </TitlesOfParts>
  <Company>Ubisoft Entertainment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Heap</dc:title>
  <dc:creator>Maxime Bégin</dc:creator>
  <cp:lastModifiedBy>Maxime Bégin</cp:lastModifiedBy>
  <cp:revision>16</cp:revision>
  <dcterms:created xsi:type="dcterms:W3CDTF">2019-05-21T07:02:44Z</dcterms:created>
  <dcterms:modified xsi:type="dcterms:W3CDTF">2019-06-07T01:59:25Z</dcterms:modified>
</cp:coreProperties>
</file>