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71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1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1678-8CAE-4F8D-9B71-5140350A72AE}" type="datetimeFigureOut">
              <a:rPr lang="sv-SE" smtClean="0"/>
              <a:t>2015-05-19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10BD-8879-4C41-B749-02D3D5DADA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435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1678-8CAE-4F8D-9B71-5140350A72AE}" type="datetimeFigureOut">
              <a:rPr lang="sv-SE" smtClean="0"/>
              <a:t>2015-05-19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10BD-8879-4C41-B749-02D3D5DADA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199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1678-8CAE-4F8D-9B71-5140350A72AE}" type="datetimeFigureOut">
              <a:rPr lang="sv-SE" smtClean="0"/>
              <a:t>2015-05-19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10BD-8879-4C41-B749-02D3D5DADA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893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1678-8CAE-4F8D-9B71-5140350A72AE}" type="datetimeFigureOut">
              <a:rPr lang="sv-SE" smtClean="0"/>
              <a:t>2015-05-19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10BD-8879-4C41-B749-02D3D5DADA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274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1678-8CAE-4F8D-9B71-5140350A72AE}" type="datetimeFigureOut">
              <a:rPr lang="sv-SE" smtClean="0"/>
              <a:t>2015-05-19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10BD-8879-4C41-B749-02D3D5DADA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68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1678-8CAE-4F8D-9B71-5140350A72AE}" type="datetimeFigureOut">
              <a:rPr lang="sv-SE" smtClean="0"/>
              <a:t>2015-05-19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10BD-8879-4C41-B749-02D3D5DADA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778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1678-8CAE-4F8D-9B71-5140350A72AE}" type="datetimeFigureOut">
              <a:rPr lang="sv-SE" smtClean="0"/>
              <a:t>2015-05-19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10BD-8879-4C41-B749-02D3D5DADA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79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1678-8CAE-4F8D-9B71-5140350A72AE}" type="datetimeFigureOut">
              <a:rPr lang="sv-SE" smtClean="0"/>
              <a:t>2015-05-19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10BD-8879-4C41-B749-02D3D5DADA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603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1678-8CAE-4F8D-9B71-5140350A72AE}" type="datetimeFigureOut">
              <a:rPr lang="sv-SE" smtClean="0"/>
              <a:t>2015-05-19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10BD-8879-4C41-B749-02D3D5DADA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360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1678-8CAE-4F8D-9B71-5140350A72AE}" type="datetimeFigureOut">
              <a:rPr lang="sv-SE" smtClean="0"/>
              <a:t>2015-05-19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10BD-8879-4C41-B749-02D3D5DADA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48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1678-8CAE-4F8D-9B71-5140350A72AE}" type="datetimeFigureOut">
              <a:rPr lang="sv-SE" smtClean="0"/>
              <a:t>2015-05-19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10BD-8879-4C41-B749-02D3D5DADA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540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1678-8CAE-4F8D-9B71-5140350A72AE}" type="datetimeFigureOut">
              <a:rPr lang="sv-SE" smtClean="0"/>
              <a:t>2015-05-19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510BD-8879-4C41-B749-02D3D5DADA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23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x\Dropbox\Programmering\Egna projekt\Tetris Java\tetrisbackgroun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1" r="38098" b="32660"/>
          <a:stretch/>
        </p:blipFill>
        <p:spPr bwMode="auto">
          <a:xfrm>
            <a:off x="-108520" y="-99392"/>
            <a:ext cx="9360000" cy="7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Tetris: En heuristisk undersökning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En studie av vägningsfunktioner för utveckling av artificiell intelligens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520" y="5229200"/>
            <a:ext cx="93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Max </a:t>
            </a:r>
            <a:r>
              <a:rPr lang="sv-SE" dirty="0" smtClean="0"/>
              <a:t>Bergmark</a:t>
            </a:r>
          </a:p>
          <a:p>
            <a:pPr algn="ctr"/>
            <a:endParaRPr lang="sv-SE" dirty="0"/>
          </a:p>
          <a:p>
            <a:pPr algn="ctr"/>
            <a:r>
              <a:rPr lang="sv-SE" dirty="0" smtClean="0"/>
              <a:t>Handledare: Örjan Ekeberg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756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x\Dropbox\Programmering\Egna projekt\Tetris Java\tetrisbackgroun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1" r="38098" b="32660"/>
          <a:stretch/>
        </p:blipFill>
        <p:spPr bwMode="auto">
          <a:xfrm>
            <a:off x="-108520" y="-99392"/>
            <a:ext cx="9360000" cy="7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Bättre resultat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Ungefär 3500 rader som bäst, 10 gånger fler</a:t>
            </a:r>
          </a:p>
          <a:p>
            <a:r>
              <a:rPr lang="sv-SE" dirty="0" smtClean="0"/>
              <a:t>Polynomiska vägningsfunktioner bättre</a:t>
            </a:r>
          </a:p>
          <a:p>
            <a:r>
              <a:rPr lang="sv-SE" dirty="0" smtClean="0"/>
              <a:t>3.00 gånger bättre än grundfallet</a:t>
            </a:r>
            <a:endParaRPr lang="sv-SE" dirty="0"/>
          </a:p>
        </p:txBody>
      </p:sp>
      <p:pic>
        <p:nvPicPr>
          <p:cNvPr id="8194" name="Picture 2" descr="C:\Users\Max\Dropbox\Programmering\Egna projekt\Tetris Java\singleprediction10x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73016"/>
            <a:ext cx="4151544" cy="3113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x\Dropbox\Programmering\Egna projekt\Tetris Java\tetrisbackgroun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1" r="38098" b="32660"/>
          <a:stretch/>
        </p:blipFill>
        <p:spPr bwMode="auto">
          <a:xfrm>
            <a:off x="-108520" y="-99392"/>
            <a:ext cx="9360000" cy="7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Lite till räkning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Ett steg till av framtida händelser</a:t>
            </a:r>
          </a:p>
          <a:p>
            <a:r>
              <a:rPr lang="sv-SE" dirty="0" smtClean="0"/>
              <a:t>162 gånger mer beräkningar</a:t>
            </a:r>
          </a:p>
          <a:p>
            <a:r>
              <a:rPr lang="sv-SE" dirty="0" smtClean="0"/>
              <a:t>607361 bräden analyseras för varje ny bit</a:t>
            </a:r>
            <a:endParaRPr lang="sv-SE" dirty="0"/>
          </a:p>
        </p:txBody>
      </p:sp>
      <p:pic>
        <p:nvPicPr>
          <p:cNvPr id="9218" name="Picture 2" descr="C:\Users\Max\Dropbox\Programmering\Egna projekt\Tetris Java\Images\tetrisdepth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836" y="3523683"/>
            <a:ext cx="5401495" cy="248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Max\Dropbox\Programmering\Egna projekt\Tetris Java\Images\tetrisdept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81" y="3523683"/>
            <a:ext cx="5399750" cy="31969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12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x\Dropbox\Programmering\Egna projekt\Tetris Java\tetrisbackgroun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1" r="38098" b="32660"/>
          <a:stretch/>
        </p:blipFill>
        <p:spPr bwMode="auto">
          <a:xfrm>
            <a:off x="-108520" y="-99392"/>
            <a:ext cx="9360000" cy="7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Ännu bättre resultat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Ungefär 30000 rader, 8.5 gånger bättre</a:t>
            </a:r>
          </a:p>
          <a:p>
            <a:r>
              <a:rPr lang="sv-SE" dirty="0" smtClean="0"/>
              <a:t>2.07 gånger bättre än grundfallet</a:t>
            </a:r>
          </a:p>
          <a:p>
            <a:endParaRPr lang="sv-SE" dirty="0"/>
          </a:p>
        </p:txBody>
      </p:sp>
      <p:pic>
        <p:nvPicPr>
          <p:cNvPr id="6" name="Picture 2" descr="C:\Users\Max\Dropbox\Programmering\Egna projekt\Tetris Java\twostep10x1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174" y="3573016"/>
            <a:ext cx="4210646" cy="31579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0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x\Dropbox\Programmering\Egna projekt\Tetris Java\tetrisbackgroun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1" r="38098" b="32660"/>
          <a:stretch/>
        </p:blipFill>
        <p:spPr bwMode="auto">
          <a:xfrm>
            <a:off x="-108520" y="-99392"/>
            <a:ext cx="9360000" cy="7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Standardspelbrädet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Nästan 380000 rader i snitt</a:t>
            </a:r>
          </a:p>
          <a:p>
            <a:r>
              <a:rPr lang="sv-SE" dirty="0" smtClean="0"/>
              <a:t>2.91 gånger bättre än grundfallet</a:t>
            </a:r>
          </a:p>
          <a:p>
            <a:r>
              <a:rPr lang="sv-SE" dirty="0" smtClean="0"/>
              <a:t>30 bitar per sekund ger långa spel</a:t>
            </a:r>
          </a:p>
          <a:p>
            <a:r>
              <a:rPr lang="sv-SE" dirty="0" smtClean="0"/>
              <a:t>98392482 spelbräden</a:t>
            </a:r>
          </a:p>
        </p:txBody>
      </p:sp>
      <p:pic>
        <p:nvPicPr>
          <p:cNvPr id="11266" name="Picture 2" descr="C:\Users\Max\Dropbox\Programmering\Egna projekt\Tetris Java\twostep10x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3015"/>
            <a:ext cx="4176464" cy="31323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3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x\Dropbox\Programmering\Egna projekt\Tetris Java\tetrisbackgroun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1" r="38098" b="32660"/>
          <a:stretch/>
        </p:blipFill>
        <p:spPr bwMode="auto">
          <a:xfrm>
            <a:off x="-108520" y="-99392"/>
            <a:ext cx="9360000" cy="7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Fler steg?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Varje steg av förutsägelse kräver 162 gånger mer beräkningar</a:t>
            </a:r>
          </a:p>
          <a:p>
            <a:r>
              <a:rPr lang="sv-SE" dirty="0" smtClean="0"/>
              <a:t>Med två stegs AI så tar spelen över 9 timmar</a:t>
            </a:r>
          </a:p>
          <a:p>
            <a:r>
              <a:rPr lang="sv-SE" dirty="0" smtClean="0"/>
              <a:t>Med ett steg till, två månaders spel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9947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x\Dropbox\Programmering\Egna projekt\Tetris Java\tetrisbackgroun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1" r="38098" b="32660"/>
          <a:stretch/>
        </p:blipFill>
        <p:spPr bwMode="auto">
          <a:xfrm>
            <a:off x="-108520" y="-99392"/>
            <a:ext cx="9360000" cy="7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Den bästa handvägda algoritmen klarar 630000 rader i snitt, 6 vägningsfunktioner</a:t>
            </a:r>
          </a:p>
          <a:p>
            <a:r>
              <a:rPr lang="sv-SE" dirty="0" smtClean="0"/>
              <a:t>Genetiska algoritmer klarar 36 miljoner rader i snitt</a:t>
            </a:r>
          </a:p>
          <a:p>
            <a:endParaRPr lang="sv-SE" dirty="0"/>
          </a:p>
        </p:txBody>
      </p:sp>
      <p:pic>
        <p:nvPicPr>
          <p:cNvPr id="5" name="Picture 2" descr="C:\Users\Max\Dropbox\Programmering\Egna projekt\Tetris Java\noprediction10x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80710"/>
            <a:ext cx="2016224" cy="151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Max\Dropbox\Programmering\Egna projekt\Tetris Java\singleprediction10x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980710"/>
            <a:ext cx="2016224" cy="151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Max\Dropbox\Programmering\Egna projekt\Tetris Java\twostep10x1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88" y="4980172"/>
            <a:ext cx="2016224" cy="151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ax\Dropbox\Programmering\Egna projekt\Tetris Java\twostep10x2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980710"/>
            <a:ext cx="2016224" cy="151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x\Dropbox\Programmering\Egna projekt\Tetris Java\tetrisbackgroun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1" r="38098" b="32660"/>
          <a:stretch/>
        </p:blipFill>
        <p:spPr bwMode="auto">
          <a:xfrm>
            <a:off x="-108520" y="-99392"/>
            <a:ext cx="9360000" cy="7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80" y="2276872"/>
            <a:ext cx="8229600" cy="1143000"/>
          </a:xfrm>
        </p:spPr>
        <p:txBody>
          <a:bodyPr/>
          <a:lstStyle/>
          <a:p>
            <a:r>
              <a:rPr lang="sv-SE" dirty="0" smtClean="0"/>
              <a:t>Tack så mycket!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553147"/>
          </a:xfrm>
        </p:spPr>
        <p:txBody>
          <a:bodyPr/>
          <a:lstStyle/>
          <a:p>
            <a:pPr marL="0" indent="0" algn="ctr">
              <a:buNone/>
            </a:pPr>
            <a:r>
              <a:rPr lang="sv-SE" dirty="0" smtClean="0"/>
              <a:t>Frågor?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831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x\Dropbox\Programmering\Egna projekt\Tetris Java\tetrisbackgroun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1" r="38098" b="32660"/>
          <a:stretch/>
        </p:blipFill>
        <p:spPr bwMode="auto">
          <a:xfrm>
            <a:off x="-108520" y="-99392"/>
            <a:ext cx="9360000" cy="7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Bakgrund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Utvecklades 1984 av Alexey Pajitnov</a:t>
            </a:r>
          </a:p>
          <a:p>
            <a:r>
              <a:rPr lang="sv-SE" dirty="0" smtClean="0"/>
              <a:t>Sju olika bitar</a:t>
            </a:r>
          </a:p>
          <a:p>
            <a:r>
              <a:rPr lang="sv-SE" dirty="0" smtClean="0"/>
              <a:t>Bitar kan roteras och translateras</a:t>
            </a:r>
          </a:p>
          <a:p>
            <a:r>
              <a:rPr lang="sv-SE" dirty="0" smtClean="0"/>
              <a:t>Måste placeras så att rader fylls</a:t>
            </a:r>
          </a:p>
          <a:p>
            <a:endParaRPr lang="sv-SE" dirty="0" smtClean="0"/>
          </a:p>
          <a:p>
            <a:endParaRPr lang="sv-SE" dirty="0" smtClean="0"/>
          </a:p>
        </p:txBody>
      </p:sp>
      <p:pic>
        <p:nvPicPr>
          <p:cNvPr id="3074" name="Picture 2" descr="C:\Users\Max\Dropbox\Programmering\Egna projekt\Tetris Java\Images\tetrisin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020" y="3789040"/>
            <a:ext cx="2300013" cy="26338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3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x\Dropbox\Programmering\Egna projekt\Tetris Java\tetrisbackgroun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1" r="38098" b="32660"/>
          <a:stretch/>
        </p:blipFill>
        <p:spPr bwMode="auto">
          <a:xfrm>
            <a:off x="-108520" y="-99392"/>
            <a:ext cx="9360000" cy="7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sv-SE" dirty="0" smtClean="0"/>
              <a:t>Grundtanke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sv-SE" dirty="0" smtClean="0"/>
              <a:t>AI testar alla möjliga positioner</a:t>
            </a:r>
          </a:p>
          <a:p>
            <a:r>
              <a:rPr lang="sv-SE" dirty="0" smtClean="0"/>
              <a:t>Väljer den mest lämpliga</a:t>
            </a:r>
          </a:p>
          <a:p>
            <a:r>
              <a:rPr lang="sv-SE" dirty="0" smtClean="0"/>
              <a:t>Hur den väljs beror på heuristiken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2050" name="Picture 2" descr="C:\Users\Max\Dropbox\Programmering\Egna projekt\Tetris Java\Images\multifinish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77072"/>
            <a:ext cx="4279094" cy="2575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Max\Dropbox\Programmering\Egna projekt\Tetris Java\Images\tetrisinf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020" y="3789040"/>
            <a:ext cx="2300013" cy="26338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2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x\Dropbox\Programmering\Egna projekt\Tetris Java\tetrisbackgroun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1" r="38098" b="32660"/>
          <a:stretch/>
        </p:blipFill>
        <p:spPr bwMode="auto">
          <a:xfrm>
            <a:off x="-108520" y="-99392"/>
            <a:ext cx="9360000" cy="7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Heuristik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Fullständig lösning av Tetris är NP-komplett</a:t>
            </a:r>
          </a:p>
          <a:p>
            <a:r>
              <a:rPr lang="sv-SE" dirty="0" smtClean="0"/>
              <a:t>En snabbare lösning krävs</a:t>
            </a:r>
          </a:p>
          <a:p>
            <a:r>
              <a:rPr lang="sv-SE" dirty="0" smtClean="0"/>
              <a:t>Kvalificerad gissning baserat på problemet</a:t>
            </a:r>
          </a:p>
          <a:p>
            <a:r>
              <a:rPr lang="sv-SE" dirty="0" smtClean="0"/>
              <a:t>Används exempelvis i GPS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2213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x\Dropbox\Programmering\Egna projekt\Tetris Java\tetrisbackgroun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1" r="38098" b="32660"/>
          <a:stretch/>
        </p:blipFill>
        <p:spPr bwMode="auto">
          <a:xfrm>
            <a:off x="-108520" y="-99392"/>
            <a:ext cx="9360000" cy="7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Hål i spelbrädet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 smtClean="0"/>
              <a:t>En tom cell under den översta fyllda cellen på i samma kolumn.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smtClean="0"/>
              <a:t>En tom cell  till höger eller vänster om en fylld cell.</a:t>
            </a:r>
            <a:endParaRPr lang="sv-SE" dirty="0"/>
          </a:p>
        </p:txBody>
      </p:sp>
      <p:pic>
        <p:nvPicPr>
          <p:cNvPr id="4099" name="Picture 3" descr="C:\Users\Max\Dropbox\Programmering\Egna projekt\Tetris Java\Images\tetrisholes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77072"/>
            <a:ext cx="5134968" cy="23408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0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x\Dropbox\Programmering\Egna projekt\Tetris Java\tetrisbackgroun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1" r="38098" b="32660"/>
          <a:stretch/>
        </p:blipFill>
        <p:spPr bwMode="auto">
          <a:xfrm>
            <a:off x="-108520" y="-99392"/>
            <a:ext cx="9360000" cy="7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Polynomiska vägningsfunktioner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smtClean="0"/>
                  <a:t>Låt hålens vikt bero på deras höjd</a:t>
                </a:r>
              </a:p>
              <a:p>
                <a:r>
                  <a:rPr lang="sv-SE" dirty="0" smtClean="0"/>
                  <a:t>Hål högre upp på spelbrädet är ”värre”</a:t>
                </a:r>
              </a:p>
              <a:p>
                <a:r>
                  <a:rPr lang="sv-SE" dirty="0" smtClean="0"/>
                  <a:t>Hål under är värre än hål på sidan</a:t>
                </a:r>
              </a:p>
              <a:p>
                <a:r>
                  <a:rPr lang="sv-SE" dirty="0" smtClean="0"/>
                  <a:t>Vägningsfunktioner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sv-S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sv-SE" dirty="0" smtClean="0"/>
                  <a:t> och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𝑔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r>
                      <a:rPr lang="sv-SE" b="0" i="1" smtClean="0">
                        <a:latin typeface="Cambria Math"/>
                      </a:rPr>
                      <m:t>𝑦</m:t>
                    </m:r>
                    <m:r>
                      <a:rPr lang="sv-SE" b="0" i="1" smtClean="0">
                        <a:latin typeface="Cambria Math"/>
                      </a:rPr>
                      <m:t>)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 descr="C:\Users\Max\Dropbox\Programmering\Egna projekt\Tetris Java\Images\weighsco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140968"/>
            <a:ext cx="2048272" cy="36454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Max\Dropbox\Programmering\Egna projekt\Tetris Java\Images\tetrisholes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63" y="4424425"/>
            <a:ext cx="5134968" cy="23408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87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x\Dropbox\Programmering\Egna projekt\Tetris Java\tetrisbackgroun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1" r="38098" b="32660"/>
          <a:stretch/>
        </p:blipFill>
        <p:spPr bwMode="auto">
          <a:xfrm>
            <a:off x="-108520" y="-99392"/>
            <a:ext cx="9360000" cy="7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83768" y="1700808"/>
                <a:ext cx="411428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sv-SE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sv-SE" sz="2000" b="0" i="1" smtClean="0">
                          <a:latin typeface="Cambria Math"/>
                        </a:rPr>
                        <m:t>=</m:t>
                      </m:r>
                      <m:r>
                        <a:rPr lang="sv-SE" sz="2000" b="0" i="1" smtClean="0">
                          <a:latin typeface="Cambria Math"/>
                        </a:rPr>
                        <m:t>𝑦</m:t>
                      </m:r>
                      <m:r>
                        <a:rPr lang="sv-SE" sz="2000" b="0" i="1" smtClean="0">
                          <a:latin typeface="Cambria Math"/>
                        </a:rPr>
                        <m:t>, </m:t>
                      </m:r>
                      <m:r>
                        <a:rPr lang="sv-SE" sz="20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sv-SE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sv-SE" sz="2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3768" y="1700808"/>
                <a:ext cx="4114280" cy="4525963"/>
              </a:xfrm>
              <a:blipFill rotWithShape="1">
                <a:blip r:embed="rId3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C:\Users\Max\Dropbox\Programmering\Egna projekt\Tetris Java\Images\holeweight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208400"/>
            <a:ext cx="2448272" cy="43573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Max\Dropbox\Programmering\Egna projekt\Tetris Java\Images\holeweight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04176"/>
            <a:ext cx="2448272" cy="4357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40152" y="1691516"/>
                <a:ext cx="3456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sv-S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sv-SE" b="0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sv-SE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sv-SE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sv-SE" b="0" i="1" smtClean="0">
                          <a:latin typeface="Cambria Math"/>
                        </a:rPr>
                        <m:t>, </m:t>
                      </m:r>
                      <m:r>
                        <a:rPr lang="sv-SE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sv-S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sv-SE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v-SE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sv-SE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691516"/>
                <a:ext cx="345638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40373" y="6561516"/>
            <a:ext cx="106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Totalt: 27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7057084" y="6561516"/>
            <a:ext cx="117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Totalt: 498</a:t>
            </a:r>
            <a:endParaRPr lang="sv-SE" dirty="0"/>
          </a:p>
        </p:txBody>
      </p:sp>
      <p:pic>
        <p:nvPicPr>
          <p:cNvPr id="10" name="Picture 3" descr="C:\Users\Max\Dropbox\Programmering\Egna projekt\Tetris Java\Images\weighsco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6"/>
            <a:ext cx="2450258" cy="4360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179535" y="1691516"/>
                <a:ext cx="3456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sv-S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sv-SE" b="0" i="1" smtClean="0">
                          <a:latin typeface="Cambria Math"/>
                        </a:rPr>
                        <m:t>=1, </m:t>
                      </m:r>
                      <m:r>
                        <a:rPr lang="sv-SE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sv-S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sv-SE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9535" y="1691516"/>
                <a:ext cx="345638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17550" y="6572912"/>
            <a:ext cx="106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Totalt: 21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903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x\Dropbox\Programmering\Egna projekt\Tetris Java\tetrisbackgroun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1" r="38098" b="32660"/>
          <a:stretch/>
        </p:blipFill>
        <p:spPr bwMode="auto">
          <a:xfrm>
            <a:off x="-108520" y="-99392"/>
            <a:ext cx="9360000" cy="7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Första resultat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Som mest 4.57 gånger bättre än grundfallet</a:t>
            </a:r>
          </a:p>
          <a:p>
            <a:r>
              <a:rPr lang="sv-SE" dirty="0" smtClean="0"/>
              <a:t>Ungefär 350 rader i snitt som bäst</a:t>
            </a:r>
          </a:p>
          <a:p>
            <a:r>
              <a:rPr lang="sv-SE" dirty="0" smtClean="0"/>
              <a:t>10 gånger 16 spelbräde används</a:t>
            </a:r>
            <a:endParaRPr lang="sv-SE" dirty="0"/>
          </a:p>
        </p:txBody>
      </p:sp>
      <p:pic>
        <p:nvPicPr>
          <p:cNvPr id="6146" name="Picture 2" descr="C:\Users\Max\Dropbox\Programmering\Egna projekt\Tetris Java\noprediction10x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976" y="3429000"/>
            <a:ext cx="4373920" cy="3280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17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x\Dropbox\Programmering\Egna projekt\Tetris Java\tetrisbackgroun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1" r="38098" b="32660"/>
          <a:stretch/>
        </p:blipFill>
        <p:spPr bwMode="auto">
          <a:xfrm>
            <a:off x="-108520" y="-99392"/>
            <a:ext cx="9360000" cy="7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Avancerat AI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Varje position förutspår framtida händelser</a:t>
            </a:r>
            <a:endParaRPr lang="sv-SE" dirty="0"/>
          </a:p>
        </p:txBody>
      </p:sp>
      <p:pic>
        <p:nvPicPr>
          <p:cNvPr id="7170" name="Picture 2" descr="C:\Users\Max\Dropbox\Programmering\Egna projekt\Tetris Java\Images\multifinish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4798888" cy="28886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Max\Dropbox\Programmering\Egna projekt\Tetris Java\Images\tetrisdepth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9" r="9114"/>
          <a:stretch/>
        </p:blipFill>
        <p:spPr bwMode="auto">
          <a:xfrm>
            <a:off x="900000" y="2376000"/>
            <a:ext cx="7243200" cy="39973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</TotalTime>
  <Words>348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Tetris: En heuristisk undersökning</vt:lpstr>
      <vt:lpstr>Bakgrund</vt:lpstr>
      <vt:lpstr>Grundtanke</vt:lpstr>
      <vt:lpstr>Heuristik</vt:lpstr>
      <vt:lpstr>Hål i spelbrädet</vt:lpstr>
      <vt:lpstr>Polynomiska vägningsfunktioner</vt:lpstr>
      <vt:lpstr>Exempel</vt:lpstr>
      <vt:lpstr>Första resultat</vt:lpstr>
      <vt:lpstr>Avancerat AI</vt:lpstr>
      <vt:lpstr>Bättre resultat</vt:lpstr>
      <vt:lpstr>Lite till räkning</vt:lpstr>
      <vt:lpstr>Ännu bättre resultat</vt:lpstr>
      <vt:lpstr>Standardspelbrädet</vt:lpstr>
      <vt:lpstr>Fler steg?</vt:lpstr>
      <vt:lpstr>Resultat</vt:lpstr>
      <vt:lpstr>Tack så mycket!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Tetris: En heuristisk undersökning</dc:title>
  <dc:creator>Max</dc:creator>
  <cp:lastModifiedBy>Max</cp:lastModifiedBy>
  <cp:revision>28</cp:revision>
  <dcterms:created xsi:type="dcterms:W3CDTF">2015-05-17T21:00:22Z</dcterms:created>
  <dcterms:modified xsi:type="dcterms:W3CDTF">2015-05-19T10:46:29Z</dcterms:modified>
</cp:coreProperties>
</file>