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79F9431-8710-684D-8D31-F6C4EAF4E15B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D434C-7AE7-D04A-97ED-0D0AD140F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Cyber-</a:t>
            </a:r>
            <a:r>
              <a:rPr lang="de-DE" dirty="0" err="1"/>
              <a:t>Attacks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EB9D4D-6B0E-EF42-B25D-56FA05BFF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On Power </a:t>
            </a:r>
            <a:r>
              <a:rPr lang="de-DE" dirty="0" err="1"/>
              <a:t>Grids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892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1E6C0B25-7695-134E-91B3-EAFBFF58C8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583" r="41731"/>
          <a:stretch/>
        </p:blipFill>
        <p:spPr>
          <a:xfrm>
            <a:off x="7315200" y="0"/>
            <a:ext cx="4876800" cy="6889581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006EAA8-5735-CC40-B6A6-14FD0184C254}"/>
              </a:ext>
            </a:extLst>
          </p:cNvPr>
          <p:cNvSpPr txBox="1"/>
          <p:nvPr/>
        </p:nvSpPr>
        <p:spPr>
          <a:xfrm>
            <a:off x="943583" y="2667483"/>
            <a:ext cx="56031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December</a:t>
            </a:r>
            <a:r>
              <a:rPr lang="de-DE" sz="2800" dirty="0">
                <a:solidFill>
                  <a:schemeClr val="bg1"/>
                </a:solidFill>
              </a:rPr>
              <a:t> 2015 in Ukraine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Lead </a:t>
            </a:r>
            <a:r>
              <a:rPr lang="de-DE" sz="2800" dirty="0" err="1">
                <a:solidFill>
                  <a:schemeClr val="bg1"/>
                </a:solidFill>
              </a:rPr>
              <a:t>to</a:t>
            </a:r>
            <a:r>
              <a:rPr lang="de-DE" sz="2800" dirty="0">
                <a:solidFill>
                  <a:schemeClr val="bg1"/>
                </a:solidFill>
              </a:rPr>
              <a:t> Power </a:t>
            </a:r>
            <a:r>
              <a:rPr lang="de-DE" sz="2800" dirty="0" err="1">
                <a:solidFill>
                  <a:schemeClr val="bg1"/>
                </a:solidFill>
              </a:rPr>
              <a:t>Outages</a:t>
            </a:r>
            <a:endParaRPr lang="de-DE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Protest </a:t>
            </a:r>
            <a:r>
              <a:rPr lang="de-DE" sz="2800" dirty="0" err="1">
                <a:solidFill>
                  <a:schemeClr val="bg1"/>
                </a:solidFill>
              </a:rPr>
              <a:t>against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annexation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the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Crimea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Russia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57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E82D9-BA2A-C44F-BD4A-672B4704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Attack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A8205B-827E-824C-B88C-9936CF0B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8" y="803186"/>
            <a:ext cx="5582504" cy="5248622"/>
          </a:xfrm>
        </p:spPr>
        <p:txBody>
          <a:bodyPr>
            <a:normAutofit/>
          </a:bodyPr>
          <a:lstStyle/>
          <a:p>
            <a:r>
              <a:rPr lang="de-DE" sz="2400" dirty="0" err="1"/>
              <a:t>Intruders</a:t>
            </a:r>
            <a:r>
              <a:rPr lang="de-DE" sz="2400" dirty="0"/>
              <a:t> </a:t>
            </a:r>
            <a:r>
              <a:rPr lang="de-DE" sz="2400" dirty="0" err="1"/>
              <a:t>sent</a:t>
            </a:r>
            <a:r>
              <a:rPr lang="de-DE" sz="2400" dirty="0"/>
              <a:t> </a:t>
            </a:r>
            <a:r>
              <a:rPr lang="de-DE" sz="2400" dirty="0" err="1"/>
              <a:t>malicious</a:t>
            </a:r>
            <a:r>
              <a:rPr lang="de-DE" sz="2400" dirty="0"/>
              <a:t> mail </a:t>
            </a:r>
            <a:r>
              <a:rPr lang="de-DE" sz="2400" dirty="0" err="1"/>
              <a:t>attachments</a:t>
            </a:r>
            <a:endParaRPr lang="de-DE" sz="2400" dirty="0"/>
          </a:p>
          <a:p>
            <a:r>
              <a:rPr lang="de-DE" sz="2400" dirty="0"/>
              <a:t>Human </a:t>
            </a:r>
            <a:r>
              <a:rPr lang="de-DE" sz="2400" dirty="0" err="1"/>
              <a:t>failure</a:t>
            </a:r>
            <a:endParaRPr lang="de-DE" sz="2400" dirty="0"/>
          </a:p>
          <a:p>
            <a:r>
              <a:rPr lang="de-DE" sz="2400" dirty="0" err="1"/>
              <a:t>Centrally</a:t>
            </a:r>
            <a:r>
              <a:rPr lang="de-DE" sz="2400" dirty="0"/>
              <a:t> </a:t>
            </a:r>
            <a:r>
              <a:rPr lang="de-DE" sz="2400" dirty="0" err="1"/>
              <a:t>controlled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allow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kind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attacks</a:t>
            </a:r>
            <a:r>
              <a:rPr lang="de-DE" sz="2400" dirty="0"/>
              <a:t> easy</a:t>
            </a:r>
          </a:p>
        </p:txBody>
      </p:sp>
    </p:spTree>
    <p:extLst>
      <p:ext uri="{BB962C8B-B14F-4D97-AF65-F5344CB8AC3E}">
        <p14:creationId xmlns:p14="http://schemas.microsoft.com/office/powerpoint/2010/main" val="3767496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6C0C6-0D97-0448-A706-372AC17E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8257A-34A4-3846-9E0C-48B236A7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Decentralized</a:t>
            </a:r>
            <a:r>
              <a:rPr lang="de-DE" sz="2400" dirty="0"/>
              <a:t> power </a:t>
            </a:r>
            <a:r>
              <a:rPr lang="de-DE" sz="2400" dirty="0" err="1"/>
              <a:t>grids</a:t>
            </a:r>
            <a:endParaRPr lang="de-DE" sz="2400" dirty="0"/>
          </a:p>
          <a:p>
            <a:r>
              <a:rPr lang="de-DE" sz="2400" dirty="0"/>
              <a:t>Work like </a:t>
            </a:r>
            <a:r>
              <a:rPr lang="de-DE" sz="2400" dirty="0" err="1"/>
              <a:t>small</a:t>
            </a:r>
            <a:r>
              <a:rPr lang="de-DE" sz="2400" dirty="0"/>
              <a:t> </a:t>
            </a:r>
            <a:r>
              <a:rPr lang="de-DE" sz="2400" dirty="0" err="1"/>
              <a:t>islands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5676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B6E2C-EE31-F548-971A-0A386CDB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01ECC9-2D9C-FE4E-A430-0F5CA435C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161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55</Words>
  <Application>Microsoft Macintosh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Cyber-Attacks</vt:lpstr>
      <vt:lpstr>PowerPoint-Präsentation</vt:lpstr>
      <vt:lpstr>The Attack</vt:lpstr>
      <vt:lpstr>Minimize the effects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 Berndti</dc:creator>
  <cp:lastModifiedBy>Maxi Berndti</cp:lastModifiedBy>
  <cp:revision>8</cp:revision>
  <dcterms:created xsi:type="dcterms:W3CDTF">2018-10-16T09:39:01Z</dcterms:created>
  <dcterms:modified xsi:type="dcterms:W3CDTF">2018-10-16T11:13:36Z</dcterms:modified>
</cp:coreProperties>
</file>