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2" roundtripDataSignature="AMtx7mivaadbNof4lnJ/pDeAgIXw/d+m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5adfc6b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5adfc6b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5adfc6b2a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5adfc6b2a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5adfc6b2a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5adfc6b2a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5adfc6b2a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b5adfc6b2a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5adfc6b2a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5adfc6b2a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5adfc6b2a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5adfc6b2a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5adfc6b2a_0_1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5adfc6b2a_0_1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b5adfc6b2a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b5adfc6b2a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b5adfc6b2a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b5adfc6b2a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b5adfc6b2a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b5adfc6b2a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b5adfc6b2a_0_1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b5adfc6b2a_0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b5adfc6b2a_0_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b5adfc6b2a_0_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b5adfc6b2a_0_1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b5adfc6b2a_0_1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b5adfc6b2a_0_1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b5adfc6b2a_0_1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b5adfc6b2a_0_2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b5adfc6b2a_0_2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b5adfc6b2a_0_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b5adfc6b2a_0_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b5adfc6b2a_0_2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b5adfc6b2a_0_2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b5adfc6b2a_0_2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b5adfc6b2a_0_2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b5adfc6b2a_0_2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b5adfc6b2a_0_2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b5adfc6b2a_0_2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b5adfc6b2a_0_2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b5adfc6b2a_0_2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b5adfc6b2a_0_2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b5adfc6b2a_0_2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b5adfc6b2a_0_2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b5adfc6b2a_0_2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b5adfc6b2a_0_2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b5adfc6b2a_0_2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b5adfc6b2a_0_2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b5adfc6b2a_0_2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b5adfc6b2a_0_2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b5adfc6b2a_0_3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b5adfc6b2a_0_3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b5adfc6b2a_0_3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b5adfc6b2a_0_3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b5adfc6b2a_0_3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b5adfc6b2a_0_3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b5adfc6b2a_0_3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b5adfc6b2a_0_3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b5adfc6b2a_0_3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Google Shape;2547;gb5adfc6b2a_0_3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gb5adfc6b2a_0_3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9" name="Google Shape;2639;gb5adfc6b2a_0_3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b5adfc6b2a_0_3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2" name="Google Shape;2732;gb5adfc6b2a_0_3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9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b5adfc6b2a_0_3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1" name="Google Shape;2831;gb5adfc6b2a_0_3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b5adfc6b2a_0_3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b5adfc6b2a_0_3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9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gb5adfc6b2a_0_3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1" name="Google Shape;3031;gb5adfc6b2a_0_3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seweb.ucsd.edu/~mihir/papers/ro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f9EbD6iY9zI" TargetMode="External"/><Relationship Id="rId4" Type="http://schemas.openxmlformats.org/officeDocument/2006/relationships/hyperlink" Target="https://www.federalregister.gov/documents/2002/08/26/02-21599/announcing-approval-of-federal-information-processing-standard-fips-180-2-secure-hash-standard-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lockchain.com/btc/block/00000000000000000013942c4215cd92306bbce769cfcb349d0b42f031c994e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Cryptographic Hash Functions</a:t>
            </a:r>
            <a:endParaRPr/>
          </a:p>
        </p:txBody>
      </p:sp>
      <p:sp>
        <p:nvSpPr>
          <p:cNvPr id="55" name="Google Shape;55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way function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 type of Hash Function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Ensures data integrity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Like a fingerprint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0427" y="1152475"/>
            <a:ext cx="455187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Cryptographic Hash Functions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Non-Correlation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Avalanche effect: if input changed a little (flip single bit), output changes a lot (many output bits flip)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oracle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</a:t>
            </a:r>
            <a:r>
              <a:rPr lang="en"/>
              <a:t>-random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without good randomization, can find patterns and make predictions about input</a:t>
            </a:r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311700" y="456887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Bellare, Rogaway (1983): random oracles are practical,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http://cseweb.ucsd.edu/~mihir/papers/ro.html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Cryptographic Hash Functions</a:t>
            </a:r>
            <a:endParaRPr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theory, an infinite amount of inputs map to same hash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practice, good luck finding any two of them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Computers are very fast, but not fast enough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Moore’s law does not break this, since we can raise computational difficulty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Quantum computers do break this, but we have quantum unbreakable algorithms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Cryptographic Hash Functions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SHA-256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SHA: Secure Hash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Designed by NSA, published by NIST (FIPS 180-2)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by Bitcoin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Actually SHA256 squared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SHA256( SHA256( x ))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md5-like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md5 broken but still useful as non-cryptographic hash (e.g. checksums)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SHA-0 and SHA-1 broken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Belongs to SHA-2 family, not broken (yet)</a:t>
            </a:r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311700" y="4450800"/>
            <a:ext cx="85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hlink"/>
                </a:solidFill>
                <a:hlinkClick r:id="rId3"/>
              </a:rPr>
              <a:t>How SHA-256 works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SHA-256 FIPS publication announcement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Cryptographic Hash Functions</a:t>
            </a:r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KECCAK-256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designed by NSA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by Ethereum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Called SHA-3, not to be confused with SHA-3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Keccak won NIST competition to design SHA-3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difference between submitted vs finalized version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allegedly, by Edward Snowden and others, NSA influenced NIST to make change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finalized version standardized as FIPS 202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Blocks: tamper-evident database</a:t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1871275" y="1891525"/>
            <a:ext cx="5239500" cy="225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2114050" y="2508525"/>
            <a:ext cx="17499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4805325" y="2508525"/>
            <a:ext cx="17499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3450600" y="3298875"/>
            <a:ext cx="17499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Merkle 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3717325" y="1943188"/>
            <a:ext cx="1330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544350" y="4472088"/>
            <a:ext cx="7141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explore: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Blockchain Explorer - Search the Blockchain | BTC | ETH | BCH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311700" y="1166450"/>
            <a:ext cx="43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Block Hash = H( prevHash || merkleRoot || nonce )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Blocks: tamper-evident database (Merkle Tree)</a:t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3843700" y="1264400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Merkle 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H(E || 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548250" y="2104625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H(A ||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5949000" y="2104625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H(C ||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507775" y="3248975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H(TX1)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2642725" y="3248975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H(TX2)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5020400" y="3248975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H(TX3)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6973300" y="3248975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H(TX4)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5"/>
          <p:cNvCxnSpPr>
            <a:stCxn id="170" idx="0"/>
            <a:endCxn id="167" idx="2"/>
          </p:cNvCxnSpPr>
          <p:nvPr/>
        </p:nvCxnSpPr>
        <p:spPr>
          <a:xfrm rot="10800000">
            <a:off x="2443525" y="2731775"/>
            <a:ext cx="1094400" cy="51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15"/>
          <p:cNvCxnSpPr>
            <a:stCxn id="169" idx="0"/>
            <a:endCxn id="167" idx="2"/>
          </p:cNvCxnSpPr>
          <p:nvPr/>
        </p:nvCxnSpPr>
        <p:spPr>
          <a:xfrm flipH="1" rot="10800000">
            <a:off x="1402975" y="2731775"/>
            <a:ext cx="1040400" cy="51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15"/>
          <p:cNvCxnSpPr>
            <a:stCxn id="172" idx="0"/>
            <a:endCxn id="168" idx="2"/>
          </p:cNvCxnSpPr>
          <p:nvPr/>
        </p:nvCxnSpPr>
        <p:spPr>
          <a:xfrm rot="10800000">
            <a:off x="6844300" y="2731775"/>
            <a:ext cx="1024200" cy="51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15"/>
          <p:cNvCxnSpPr>
            <a:stCxn id="171" idx="0"/>
            <a:endCxn id="168" idx="2"/>
          </p:cNvCxnSpPr>
          <p:nvPr/>
        </p:nvCxnSpPr>
        <p:spPr>
          <a:xfrm flipH="1" rot="10800000">
            <a:off x="5915600" y="2731775"/>
            <a:ext cx="928500" cy="51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15"/>
          <p:cNvCxnSpPr>
            <a:stCxn id="168" idx="0"/>
            <a:endCxn id="166" idx="2"/>
          </p:cNvCxnSpPr>
          <p:nvPr/>
        </p:nvCxnSpPr>
        <p:spPr>
          <a:xfrm rot="10800000">
            <a:off x="4738800" y="1891325"/>
            <a:ext cx="2105400" cy="21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15"/>
          <p:cNvCxnSpPr>
            <a:stCxn id="167" idx="0"/>
            <a:endCxn id="166" idx="2"/>
          </p:cNvCxnSpPr>
          <p:nvPr/>
        </p:nvCxnSpPr>
        <p:spPr>
          <a:xfrm flipH="1" rot="10800000">
            <a:off x="2443450" y="1891325"/>
            <a:ext cx="2295600" cy="21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15"/>
          <p:cNvSpPr/>
          <p:nvPr/>
        </p:nvSpPr>
        <p:spPr>
          <a:xfrm>
            <a:off x="507775" y="4191025"/>
            <a:ext cx="1790400" cy="37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TX1 (COINBASE)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2679475" y="4191075"/>
            <a:ext cx="1716900" cy="37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5020400" y="4191025"/>
            <a:ext cx="1790400" cy="37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6973300" y="4191025"/>
            <a:ext cx="1790400" cy="37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5"/>
          <p:cNvCxnSpPr>
            <a:stCxn id="179" idx="0"/>
            <a:endCxn id="169" idx="2"/>
          </p:cNvCxnSpPr>
          <p:nvPr/>
        </p:nvCxnSpPr>
        <p:spPr>
          <a:xfrm rot="10800000">
            <a:off x="1402975" y="3876025"/>
            <a:ext cx="0" cy="315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15"/>
          <p:cNvCxnSpPr>
            <a:stCxn id="180" idx="0"/>
            <a:endCxn id="170" idx="2"/>
          </p:cNvCxnSpPr>
          <p:nvPr/>
        </p:nvCxnSpPr>
        <p:spPr>
          <a:xfrm rot="10800000">
            <a:off x="3537925" y="3876075"/>
            <a:ext cx="0" cy="315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15"/>
          <p:cNvCxnSpPr>
            <a:stCxn id="181" idx="0"/>
            <a:endCxn id="171" idx="2"/>
          </p:cNvCxnSpPr>
          <p:nvPr/>
        </p:nvCxnSpPr>
        <p:spPr>
          <a:xfrm rot="10800000">
            <a:off x="5915600" y="3876025"/>
            <a:ext cx="0" cy="315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15"/>
          <p:cNvCxnSpPr>
            <a:stCxn id="182" idx="0"/>
            <a:endCxn id="172" idx="2"/>
          </p:cNvCxnSpPr>
          <p:nvPr/>
        </p:nvCxnSpPr>
        <p:spPr>
          <a:xfrm rot="10800000">
            <a:off x="7868500" y="3876025"/>
            <a:ext cx="0" cy="315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Blocks: tamper-evident database (Merkle Tree)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Tamper-evidence </a:t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3843700" y="1264400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Merkle 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H(E || 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1548250" y="2104625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H(A ||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5949000" y="2104625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H(C || 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07775" y="3248975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H(TX1)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2642725" y="3248975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H(TX2)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020400" y="3248975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H(TX3)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6973300" y="3248975"/>
            <a:ext cx="1790400" cy="627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H(TX4)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6"/>
          <p:cNvCxnSpPr>
            <a:stCxn id="197" idx="0"/>
            <a:endCxn id="194" idx="2"/>
          </p:cNvCxnSpPr>
          <p:nvPr/>
        </p:nvCxnSpPr>
        <p:spPr>
          <a:xfrm rot="10800000">
            <a:off x="2443525" y="2731775"/>
            <a:ext cx="1094400" cy="51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16"/>
          <p:cNvCxnSpPr>
            <a:stCxn id="196" idx="0"/>
            <a:endCxn id="194" idx="2"/>
          </p:cNvCxnSpPr>
          <p:nvPr/>
        </p:nvCxnSpPr>
        <p:spPr>
          <a:xfrm flipH="1" rot="10800000">
            <a:off x="1402975" y="2731775"/>
            <a:ext cx="1040400" cy="51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16"/>
          <p:cNvCxnSpPr>
            <a:stCxn id="199" idx="0"/>
            <a:endCxn id="195" idx="2"/>
          </p:cNvCxnSpPr>
          <p:nvPr/>
        </p:nvCxnSpPr>
        <p:spPr>
          <a:xfrm rot="10800000">
            <a:off x="6844300" y="2731775"/>
            <a:ext cx="1024200" cy="517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16"/>
          <p:cNvCxnSpPr>
            <a:stCxn id="198" idx="0"/>
            <a:endCxn id="195" idx="2"/>
          </p:cNvCxnSpPr>
          <p:nvPr/>
        </p:nvCxnSpPr>
        <p:spPr>
          <a:xfrm flipH="1" rot="10800000">
            <a:off x="5915600" y="2731775"/>
            <a:ext cx="928500" cy="51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16"/>
          <p:cNvCxnSpPr>
            <a:stCxn id="195" idx="0"/>
            <a:endCxn id="193" idx="2"/>
          </p:cNvCxnSpPr>
          <p:nvPr/>
        </p:nvCxnSpPr>
        <p:spPr>
          <a:xfrm rot="10800000">
            <a:off x="4738800" y="1891325"/>
            <a:ext cx="2105400" cy="2133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16"/>
          <p:cNvCxnSpPr>
            <a:stCxn id="194" idx="0"/>
            <a:endCxn id="193" idx="2"/>
          </p:cNvCxnSpPr>
          <p:nvPr/>
        </p:nvCxnSpPr>
        <p:spPr>
          <a:xfrm flipH="1" rot="10800000">
            <a:off x="2443450" y="1891325"/>
            <a:ext cx="2295600" cy="21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16"/>
          <p:cNvSpPr/>
          <p:nvPr/>
        </p:nvSpPr>
        <p:spPr>
          <a:xfrm>
            <a:off x="507775" y="4191025"/>
            <a:ext cx="1790400" cy="37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TX1 (COINBASE)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2679475" y="4191075"/>
            <a:ext cx="1716900" cy="37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5020400" y="4191025"/>
            <a:ext cx="1790400" cy="378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6973300" y="4191025"/>
            <a:ext cx="1790400" cy="378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TX4` (Modified)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6"/>
          <p:cNvCxnSpPr>
            <a:stCxn id="206" idx="0"/>
            <a:endCxn id="196" idx="2"/>
          </p:cNvCxnSpPr>
          <p:nvPr/>
        </p:nvCxnSpPr>
        <p:spPr>
          <a:xfrm rot="10800000">
            <a:off x="1402975" y="3876025"/>
            <a:ext cx="0" cy="315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16"/>
          <p:cNvCxnSpPr>
            <a:stCxn id="207" idx="0"/>
            <a:endCxn id="197" idx="2"/>
          </p:cNvCxnSpPr>
          <p:nvPr/>
        </p:nvCxnSpPr>
        <p:spPr>
          <a:xfrm rot="10800000">
            <a:off x="3537925" y="3876075"/>
            <a:ext cx="0" cy="315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16"/>
          <p:cNvCxnSpPr>
            <a:stCxn id="208" idx="0"/>
            <a:endCxn id="198" idx="2"/>
          </p:cNvCxnSpPr>
          <p:nvPr/>
        </p:nvCxnSpPr>
        <p:spPr>
          <a:xfrm rot="10800000">
            <a:off x="5915600" y="3876025"/>
            <a:ext cx="0" cy="315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16"/>
          <p:cNvCxnSpPr>
            <a:stCxn id="209" idx="0"/>
            <a:endCxn id="199" idx="2"/>
          </p:cNvCxnSpPr>
          <p:nvPr/>
        </p:nvCxnSpPr>
        <p:spPr>
          <a:xfrm rot="10800000">
            <a:off x="7868500" y="3876025"/>
            <a:ext cx="0" cy="315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596800" y="3970500"/>
            <a:ext cx="2478000" cy="76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Blocks: tamper-evident database</a:t>
            </a:r>
            <a:endParaRPr/>
          </a:p>
        </p:txBody>
      </p:sp>
      <p:grpSp>
        <p:nvGrpSpPr>
          <p:cNvPr id="220" name="Google Shape;220;p17"/>
          <p:cNvGrpSpPr/>
          <p:nvPr/>
        </p:nvGrpSpPr>
        <p:grpSpPr>
          <a:xfrm>
            <a:off x="6149836" y="2215292"/>
            <a:ext cx="2478134" cy="1659122"/>
            <a:chOff x="2619800" y="2063475"/>
            <a:chExt cx="4491000" cy="2083800"/>
          </a:xfrm>
        </p:grpSpPr>
        <p:sp>
          <p:nvSpPr>
            <p:cNvPr id="221" name="Google Shape;221;p17"/>
            <p:cNvSpPr/>
            <p:nvPr/>
          </p:nvSpPr>
          <p:spPr>
            <a:xfrm>
              <a:off x="2619800" y="2063475"/>
              <a:ext cx="44910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2827889" y="263343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Prev Hash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134657" y="263343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973484" y="336352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Merkle Root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3206475" y="2111200"/>
              <a:ext cx="30750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highlight>
                    <a:srgbClr val="C27BA0"/>
                  </a:highlight>
                  <a:latin typeface="Arial"/>
                  <a:ea typeface="Arial"/>
                  <a:cs typeface="Arial"/>
                  <a:sym typeface="Arial"/>
                </a:rPr>
                <a:t>Block Header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3332936" y="2215292"/>
            <a:ext cx="2478134" cy="1659122"/>
            <a:chOff x="2619800" y="2063475"/>
            <a:chExt cx="4491000" cy="2083800"/>
          </a:xfrm>
        </p:grpSpPr>
        <p:sp>
          <p:nvSpPr>
            <p:cNvPr id="227" name="Google Shape;227;p17"/>
            <p:cNvSpPr/>
            <p:nvPr/>
          </p:nvSpPr>
          <p:spPr>
            <a:xfrm>
              <a:off x="2619800" y="2063475"/>
              <a:ext cx="44910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2827889" y="263343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Prev Hash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5134657" y="263343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973484" y="336352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Merkle Root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 txBox="1"/>
            <p:nvPr/>
          </p:nvSpPr>
          <p:spPr>
            <a:xfrm>
              <a:off x="3206475" y="2111200"/>
              <a:ext cx="30750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highlight>
                    <a:srgbClr val="6D9EEB"/>
                  </a:highlight>
                  <a:latin typeface="Arial"/>
                  <a:ea typeface="Arial"/>
                  <a:cs typeface="Arial"/>
                  <a:sym typeface="Arial"/>
                </a:rPr>
                <a:t>Block Header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6D9EEB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17"/>
          <p:cNvGrpSpPr/>
          <p:nvPr/>
        </p:nvGrpSpPr>
        <p:grpSpPr>
          <a:xfrm>
            <a:off x="587886" y="2215292"/>
            <a:ext cx="2478134" cy="1659122"/>
            <a:chOff x="2619800" y="2063475"/>
            <a:chExt cx="4491000" cy="2083800"/>
          </a:xfrm>
        </p:grpSpPr>
        <p:sp>
          <p:nvSpPr>
            <p:cNvPr id="233" name="Google Shape;233;p17"/>
            <p:cNvSpPr/>
            <p:nvPr/>
          </p:nvSpPr>
          <p:spPr>
            <a:xfrm>
              <a:off x="2619800" y="2063475"/>
              <a:ext cx="44910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2827889" y="263343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Prev Hash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5134657" y="263343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020489" y="3402832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Merkle Root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 txBox="1"/>
            <p:nvPr/>
          </p:nvSpPr>
          <p:spPr>
            <a:xfrm>
              <a:off x="3206475" y="2111200"/>
              <a:ext cx="30750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highlight>
                    <a:srgbClr val="93C47D"/>
                  </a:highlight>
                  <a:latin typeface="Arial"/>
                  <a:ea typeface="Arial"/>
                  <a:cs typeface="Arial"/>
                  <a:sym typeface="Arial"/>
                </a:rPr>
                <a:t>Block Header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8" name="Google Shape;238;p17"/>
          <p:cNvCxnSpPr>
            <a:stCxn id="222" idx="1"/>
            <a:endCxn id="231" idx="0"/>
          </p:cNvCxnSpPr>
          <p:nvPr/>
        </p:nvCxnSpPr>
        <p:spPr>
          <a:xfrm rot="10800000">
            <a:off x="4505159" y="2253246"/>
            <a:ext cx="1759500" cy="626400"/>
          </a:xfrm>
          <a:prstGeom prst="bentConnector4">
            <a:avLst>
              <a:gd fmla="val 16868" name="adj1"/>
              <a:gd fmla="val 138008" name="adj2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7"/>
          <p:cNvCxnSpPr>
            <a:stCxn id="228" idx="1"/>
            <a:endCxn id="237" idx="0"/>
          </p:cNvCxnSpPr>
          <p:nvPr/>
        </p:nvCxnSpPr>
        <p:spPr>
          <a:xfrm rot="10800000">
            <a:off x="1759960" y="2253246"/>
            <a:ext cx="1687800" cy="626400"/>
          </a:xfrm>
          <a:prstGeom prst="bentConnector4">
            <a:avLst>
              <a:gd fmla="val 15494" name="adj1"/>
              <a:gd fmla="val 138008" name="adj2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17"/>
          <p:cNvSpPr/>
          <p:nvPr/>
        </p:nvSpPr>
        <p:spPr>
          <a:xfrm>
            <a:off x="1359800" y="4096500"/>
            <a:ext cx="829500" cy="36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Merkle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7"/>
          <p:cNvCxnSpPr>
            <a:stCxn id="240" idx="0"/>
            <a:endCxn id="236" idx="2"/>
          </p:cNvCxnSpPr>
          <p:nvPr/>
        </p:nvCxnSpPr>
        <p:spPr>
          <a:xfrm rot="10800000">
            <a:off x="1774550" y="3702900"/>
            <a:ext cx="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17"/>
          <p:cNvSpPr/>
          <p:nvPr/>
        </p:nvSpPr>
        <p:spPr>
          <a:xfrm>
            <a:off x="3333000" y="3953300"/>
            <a:ext cx="2478000" cy="76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4087450" y="4096500"/>
            <a:ext cx="829500" cy="36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Merkle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17"/>
          <p:cNvCxnSpPr>
            <a:stCxn id="243" idx="0"/>
            <a:endCxn id="230" idx="2"/>
          </p:cNvCxnSpPr>
          <p:nvPr/>
        </p:nvCxnSpPr>
        <p:spPr>
          <a:xfrm rot="10800000">
            <a:off x="4493800" y="3671400"/>
            <a:ext cx="840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17"/>
          <p:cNvSpPr/>
          <p:nvPr/>
        </p:nvSpPr>
        <p:spPr>
          <a:xfrm>
            <a:off x="6149900" y="3970500"/>
            <a:ext cx="2478000" cy="76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900150" y="4172700"/>
            <a:ext cx="829500" cy="36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Merkle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7"/>
          <p:cNvCxnSpPr>
            <a:stCxn id="246" idx="0"/>
            <a:endCxn id="224" idx="2"/>
          </p:cNvCxnSpPr>
          <p:nvPr/>
        </p:nvCxnSpPr>
        <p:spPr>
          <a:xfrm rot="10800000">
            <a:off x="7310700" y="3671400"/>
            <a:ext cx="4200" cy="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17"/>
          <p:cNvCxnSpPr/>
          <p:nvPr/>
        </p:nvCxnSpPr>
        <p:spPr>
          <a:xfrm rot="10800000">
            <a:off x="7322059" y="2253246"/>
            <a:ext cx="1759500" cy="626400"/>
          </a:xfrm>
          <a:prstGeom prst="bentConnector4">
            <a:avLst>
              <a:gd fmla="val 16868" name="adj1"/>
              <a:gd fmla="val 138008" name="adj2"/>
            </a:avLst>
          </a:prstGeom>
          <a:noFill/>
          <a:ln cap="flat" cmpd="sng" w="1905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/>
        </p:nvSpPr>
        <p:spPr>
          <a:xfrm>
            <a:off x="374250" y="1072200"/>
            <a:ext cx="85206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Tamper-evidence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96800" y="3970500"/>
            <a:ext cx="2478000" cy="76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Blocks: tamper-evident database</a:t>
            </a: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149836" y="2215292"/>
            <a:ext cx="2478134" cy="1659122"/>
            <a:chOff x="2619800" y="2063475"/>
            <a:chExt cx="4491000" cy="2083800"/>
          </a:xfrm>
        </p:grpSpPr>
        <p:sp>
          <p:nvSpPr>
            <p:cNvPr id="257" name="Google Shape;257;p18"/>
            <p:cNvSpPr/>
            <p:nvPr/>
          </p:nvSpPr>
          <p:spPr>
            <a:xfrm>
              <a:off x="2619800" y="2063475"/>
              <a:ext cx="44910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2827889" y="263343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Prev Hash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134657" y="263343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3973484" y="336352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Merkle Root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 txBox="1"/>
            <p:nvPr/>
          </p:nvSpPr>
          <p:spPr>
            <a:xfrm>
              <a:off x="3206475" y="2111200"/>
              <a:ext cx="30750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highlight>
                    <a:srgbClr val="E06666"/>
                  </a:highlight>
                  <a:latin typeface="Arial"/>
                  <a:ea typeface="Arial"/>
                  <a:cs typeface="Arial"/>
                  <a:sym typeface="Arial"/>
                </a:rPr>
                <a:t>Block Header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18"/>
          <p:cNvGrpSpPr/>
          <p:nvPr/>
        </p:nvGrpSpPr>
        <p:grpSpPr>
          <a:xfrm>
            <a:off x="3332936" y="2215292"/>
            <a:ext cx="2478134" cy="1659122"/>
            <a:chOff x="2619800" y="2063475"/>
            <a:chExt cx="4491000" cy="2083800"/>
          </a:xfrm>
        </p:grpSpPr>
        <p:sp>
          <p:nvSpPr>
            <p:cNvPr id="263" name="Google Shape;263;p18"/>
            <p:cNvSpPr/>
            <p:nvPr/>
          </p:nvSpPr>
          <p:spPr>
            <a:xfrm>
              <a:off x="2619800" y="2063475"/>
              <a:ext cx="44910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827889" y="263343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Prev Hash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5134657" y="263343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3973484" y="336352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Merkle Root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 txBox="1"/>
            <p:nvPr/>
          </p:nvSpPr>
          <p:spPr>
            <a:xfrm>
              <a:off x="3206475" y="2111200"/>
              <a:ext cx="30750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highlight>
                    <a:srgbClr val="E06666"/>
                  </a:highlight>
                  <a:latin typeface="Arial"/>
                  <a:ea typeface="Arial"/>
                  <a:cs typeface="Arial"/>
                  <a:sym typeface="Arial"/>
                </a:rPr>
                <a:t>Block Header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18"/>
          <p:cNvGrpSpPr/>
          <p:nvPr/>
        </p:nvGrpSpPr>
        <p:grpSpPr>
          <a:xfrm>
            <a:off x="587886" y="2215292"/>
            <a:ext cx="2478134" cy="1659122"/>
            <a:chOff x="2619800" y="2063475"/>
            <a:chExt cx="4491000" cy="2083800"/>
          </a:xfrm>
        </p:grpSpPr>
        <p:sp>
          <p:nvSpPr>
            <p:cNvPr id="269" name="Google Shape;269;p18"/>
            <p:cNvSpPr/>
            <p:nvPr/>
          </p:nvSpPr>
          <p:spPr>
            <a:xfrm>
              <a:off x="2619800" y="2063475"/>
              <a:ext cx="44910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827889" y="263343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Prev Hash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5134657" y="2633431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020489" y="3402832"/>
              <a:ext cx="1499700" cy="528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Merkle Root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 txBox="1"/>
            <p:nvPr/>
          </p:nvSpPr>
          <p:spPr>
            <a:xfrm>
              <a:off x="3206475" y="2111200"/>
              <a:ext cx="30750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highlight>
                    <a:srgbClr val="93C47D"/>
                  </a:highlight>
                  <a:latin typeface="Arial"/>
                  <a:ea typeface="Arial"/>
                  <a:cs typeface="Arial"/>
                  <a:sym typeface="Arial"/>
                </a:rPr>
                <a:t>Block Header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4" name="Google Shape;274;p18"/>
          <p:cNvCxnSpPr>
            <a:stCxn id="258" idx="1"/>
            <a:endCxn id="267" idx="0"/>
          </p:cNvCxnSpPr>
          <p:nvPr/>
        </p:nvCxnSpPr>
        <p:spPr>
          <a:xfrm rot="10800000">
            <a:off x="4505159" y="2253246"/>
            <a:ext cx="1759500" cy="626400"/>
          </a:xfrm>
          <a:prstGeom prst="bentConnector4">
            <a:avLst>
              <a:gd fmla="val 16868" name="adj1"/>
              <a:gd fmla="val 138008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18"/>
          <p:cNvCxnSpPr>
            <a:stCxn id="264" idx="1"/>
            <a:endCxn id="273" idx="0"/>
          </p:cNvCxnSpPr>
          <p:nvPr/>
        </p:nvCxnSpPr>
        <p:spPr>
          <a:xfrm rot="10800000">
            <a:off x="1759960" y="2253246"/>
            <a:ext cx="1687800" cy="626400"/>
          </a:xfrm>
          <a:prstGeom prst="bentConnector4">
            <a:avLst>
              <a:gd fmla="val 15494" name="adj1"/>
              <a:gd fmla="val 138008" name="adj2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18"/>
          <p:cNvSpPr/>
          <p:nvPr/>
        </p:nvSpPr>
        <p:spPr>
          <a:xfrm>
            <a:off x="1359800" y="4096500"/>
            <a:ext cx="829500" cy="36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Merkle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8"/>
          <p:cNvCxnSpPr>
            <a:stCxn id="276" idx="0"/>
            <a:endCxn id="272" idx="2"/>
          </p:cNvCxnSpPr>
          <p:nvPr/>
        </p:nvCxnSpPr>
        <p:spPr>
          <a:xfrm rot="10800000">
            <a:off x="1774550" y="3702900"/>
            <a:ext cx="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p18"/>
          <p:cNvSpPr/>
          <p:nvPr/>
        </p:nvSpPr>
        <p:spPr>
          <a:xfrm>
            <a:off x="3333000" y="3953300"/>
            <a:ext cx="2478000" cy="76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4087450" y="4096500"/>
            <a:ext cx="829500" cy="364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Merkle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8"/>
          <p:cNvCxnSpPr>
            <a:stCxn id="279" idx="0"/>
            <a:endCxn id="266" idx="2"/>
          </p:cNvCxnSpPr>
          <p:nvPr/>
        </p:nvCxnSpPr>
        <p:spPr>
          <a:xfrm rot="10800000">
            <a:off x="4493800" y="3671400"/>
            <a:ext cx="8400" cy="42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" name="Google Shape;281;p18"/>
          <p:cNvSpPr/>
          <p:nvPr/>
        </p:nvSpPr>
        <p:spPr>
          <a:xfrm>
            <a:off x="6149900" y="3970500"/>
            <a:ext cx="2478000" cy="76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6900150" y="4172700"/>
            <a:ext cx="829500" cy="36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Merkle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18"/>
          <p:cNvCxnSpPr>
            <a:stCxn id="282" idx="0"/>
            <a:endCxn id="260" idx="2"/>
          </p:cNvCxnSpPr>
          <p:nvPr/>
        </p:nvCxnSpPr>
        <p:spPr>
          <a:xfrm rot="10800000">
            <a:off x="7310700" y="3671400"/>
            <a:ext cx="4200" cy="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18"/>
          <p:cNvCxnSpPr/>
          <p:nvPr/>
        </p:nvCxnSpPr>
        <p:spPr>
          <a:xfrm rot="10800000">
            <a:off x="7322059" y="2253246"/>
            <a:ext cx="1759500" cy="626400"/>
          </a:xfrm>
          <a:prstGeom prst="bentConnector4">
            <a:avLst>
              <a:gd fmla="val 16868" name="adj1"/>
              <a:gd fmla="val 138008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Nonce</a:t>
            </a:r>
            <a:endParaRPr/>
          </a:p>
        </p:txBody>
      </p:sp>
      <p:sp>
        <p:nvSpPr>
          <p:cNvPr id="290" name="Google Shape;2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B7B7B7"/>
                </a:solidFill>
              </a:rPr>
              <a:t>nonce = 0</a:t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B7B7B7"/>
                </a:solidFill>
              </a:rPr>
              <a:t>merkle_root = </a:t>
            </a:r>
            <a:r>
              <a:rPr lang="en" sz="1400">
                <a:solidFill>
                  <a:srgbClr val="B7B7B7"/>
                </a:solidFill>
              </a:rPr>
              <a:t>hash</a:t>
            </a:r>
            <a:r>
              <a:rPr lang="en" sz="1400">
                <a:solidFill>
                  <a:srgbClr val="B7B7B7"/>
                </a:solidFill>
              </a:rPr>
              <a:t>( merkle_tree )</a:t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B7B7B7"/>
                </a:solidFill>
              </a:rPr>
              <a:t>current_header = </a:t>
            </a:r>
            <a:r>
              <a:rPr lang="en" sz="1400">
                <a:solidFill>
                  <a:srgbClr val="B7B7B7"/>
                </a:solidFill>
              </a:rPr>
              <a:t>hash</a:t>
            </a:r>
            <a:r>
              <a:rPr lang="en" sz="1400">
                <a:solidFill>
                  <a:srgbClr val="B7B7B7"/>
                </a:solidFill>
              </a:rPr>
              <a:t>( prev_hash</a:t>
            </a:r>
            <a:r>
              <a:rPr lang="en" sz="1400">
                <a:solidFill>
                  <a:srgbClr val="B7B7B7"/>
                </a:solidFill>
              </a:rPr>
              <a:t>,</a:t>
            </a:r>
            <a:r>
              <a:rPr lang="en" sz="1400">
                <a:solidFill>
                  <a:srgbClr val="B7B7B7"/>
                </a:solidFill>
              </a:rPr>
              <a:t> nonce</a:t>
            </a:r>
            <a:r>
              <a:rPr lang="en" sz="1400">
                <a:solidFill>
                  <a:srgbClr val="B7B7B7"/>
                </a:solidFill>
              </a:rPr>
              <a:t>,</a:t>
            </a:r>
            <a:r>
              <a:rPr lang="en" sz="1400">
                <a:solidFill>
                  <a:srgbClr val="B7B7B7"/>
                </a:solidFill>
              </a:rPr>
              <a:t> merkle_root )</a:t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B7B7B7"/>
                </a:solidFill>
              </a:rPr>
              <a:t>while ( current_header &gt; target ):</a:t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B7B7B7"/>
                </a:solidFill>
              </a:rPr>
              <a:t>    nonce = nonce + 1</a:t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B7B7B7"/>
                </a:solidFill>
              </a:rPr>
              <a:t>    current_header = </a:t>
            </a:r>
            <a:r>
              <a:rPr lang="en" sz="1400">
                <a:solidFill>
                  <a:srgbClr val="B7B7B7"/>
                </a:solidFill>
              </a:rPr>
              <a:t>hash</a:t>
            </a:r>
            <a:r>
              <a:rPr lang="en" sz="1400">
                <a:solidFill>
                  <a:srgbClr val="B7B7B7"/>
                </a:solidFill>
              </a:rPr>
              <a:t>( prev_hash, nonce, merkle_root )</a:t>
            </a:r>
            <a:endParaRPr sz="1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Cryptographic Hash Functions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1284600" y="2505400"/>
            <a:ext cx="4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2"/>
          <p:cNvCxnSpPr>
            <a:endCxn id="65" idx="1"/>
          </p:cNvCxnSpPr>
          <p:nvPr/>
        </p:nvCxnSpPr>
        <p:spPr>
          <a:xfrm>
            <a:off x="1689288" y="2791750"/>
            <a:ext cx="1962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" name="Google Shape;65;p2"/>
          <p:cNvSpPr txBox="1"/>
          <p:nvPr/>
        </p:nvSpPr>
        <p:spPr>
          <a:xfrm>
            <a:off x="3651588" y="2538850"/>
            <a:ext cx="920400" cy="50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6008325" y="2538850"/>
            <a:ext cx="758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f(x)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2"/>
          <p:cNvCxnSpPr>
            <a:stCxn id="65" idx="3"/>
            <a:endCxn id="66" idx="1"/>
          </p:cNvCxnSpPr>
          <p:nvPr/>
        </p:nvCxnSpPr>
        <p:spPr>
          <a:xfrm>
            <a:off x="4571988" y="2791750"/>
            <a:ext cx="1436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" name="Google Shape;68;p2"/>
          <p:cNvSpPr txBox="1"/>
          <p:nvPr/>
        </p:nvSpPr>
        <p:spPr>
          <a:xfrm>
            <a:off x="1132800" y="2138650"/>
            <a:ext cx="758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6008325" y="2033050"/>
            <a:ext cx="758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651600" y="1999600"/>
            <a:ext cx="9204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Nonce</a:t>
            </a:r>
            <a:endParaRPr/>
          </a:p>
        </p:txBody>
      </p:sp>
      <p:sp>
        <p:nvSpPr>
          <p:cNvPr id="296" name="Google Shape;2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>
                <a:solidFill>
                  <a:srgbClr val="B7B7B7"/>
                </a:solidFill>
              </a:rPr>
              <a:t>Difficulty decided by leading number of 0’s required for the block header hash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>
                <a:solidFill>
                  <a:srgbClr val="B7B7B7"/>
                </a:solidFill>
              </a:rPr>
              <a:t>Difficulty gets harder as more blocks are added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n">
                <a:solidFill>
                  <a:srgbClr val="B7B7B7"/>
                </a:solidFill>
              </a:rPr>
              <a:t>For Bitcoin: every 2016 blocks (approx. 2 weeks)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n">
                <a:solidFill>
                  <a:srgbClr val="B7B7B7"/>
                </a:solidFill>
              </a:rPr>
              <a:t>Maintains average of 10 min. per block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expected = 2016 * 10       </a:t>
            </a:r>
            <a:r>
              <a:rPr i="1" lang="en" sz="1400">
                <a:solidFill>
                  <a:srgbClr val="666666"/>
                </a:solidFill>
              </a:rPr>
              <a:t># 20160 min. = 2 weeks = 14 days</a:t>
            </a:r>
            <a:endParaRPr i="1"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actual = 2016 * 9              </a:t>
            </a:r>
            <a:r>
              <a:rPr i="1" lang="en" sz="1400">
                <a:solidFill>
                  <a:srgbClr val="666666"/>
                </a:solidFill>
              </a:rPr>
              <a:t># 18144 min. = 12.6 days</a:t>
            </a:r>
            <a:endParaRPr i="1"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ratio = expected / actual   </a:t>
            </a:r>
            <a:r>
              <a:rPr lang="en" sz="1400">
                <a:solidFill>
                  <a:srgbClr val="666666"/>
                </a:solidFill>
              </a:rPr>
              <a:t># 20160 / 18144 = 1.11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new_difficulty = current_difficutly * ratio</a:t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targetmax = </a:t>
            </a:r>
            <a:r>
              <a:rPr lang="en" sz="1100">
                <a:solidFill>
                  <a:srgbClr val="B7B7B7"/>
                </a:solidFill>
              </a:rPr>
              <a:t>0x00000000FFFF0000000000000000000000000000000000000000000000000000</a:t>
            </a:r>
            <a:endParaRPr sz="11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target = target_max / new_difficulty</a:t>
            </a:r>
            <a:endParaRPr sz="1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Nonce</a:t>
            </a:r>
            <a:endParaRPr/>
          </a:p>
        </p:txBody>
      </p:sp>
      <p:sp>
        <p:nvSpPr>
          <p:cNvPr id="302" name="Google Shape;3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>
                <a:solidFill>
                  <a:srgbClr val="B7B7B7"/>
                </a:solidFill>
              </a:rPr>
              <a:t>No way to know in advance who’s going to solve the puzzle first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>
                <a:solidFill>
                  <a:srgbClr val="B7B7B7"/>
                </a:solidFill>
              </a:rPr>
              <a:t>If you change one block, you have to change all of the following blocks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>
                <a:solidFill>
                  <a:srgbClr val="B7B7B7"/>
                </a:solidFill>
              </a:rPr>
              <a:t>No way to do this without hashing faster than the rest of the network combined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n">
                <a:solidFill>
                  <a:srgbClr val="B7B7B7"/>
                </a:solidFill>
              </a:rPr>
              <a:t>Unless you have more than 50% of the total network’s computational resources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>
                <a:solidFill>
                  <a:srgbClr val="B7B7B7"/>
                </a:solidFill>
              </a:rPr>
              <a:t>Can you just change one block and strip off the rest, and publish that as the canonical chain?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n">
                <a:solidFill>
                  <a:srgbClr val="B7B7B7"/>
                </a:solidFill>
              </a:rPr>
              <a:t>No, longest chain wins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n">
                <a:solidFill>
                  <a:srgbClr val="B7B7B7"/>
                </a:solidFill>
              </a:rPr>
              <a:t>Most nodes will disagree with you (democracy wins)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5adfc6b2a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Mining</a:t>
            </a:r>
            <a:endParaRPr/>
          </a:p>
        </p:txBody>
      </p:sp>
      <p:grpSp>
        <p:nvGrpSpPr>
          <p:cNvPr id="308" name="Google Shape;308;gb5adfc6b2a_0_16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309" name="Google Shape;309;gb5adfc6b2a_0_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b5adfc6b2a_0_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11" name="Google Shape;311;gb5adfc6b2a_0_16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312" name="Google Shape;312;gb5adfc6b2a_0_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b5adfc6b2a_0_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14" name="Google Shape;314;gb5adfc6b2a_0_16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315" name="Google Shape;315;gb5adfc6b2a_0_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b5adfc6b2a_0_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17" name="Google Shape;317;gb5adfc6b2a_0_16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318" name="Google Shape;318;gb5adfc6b2a_0_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b5adfc6b2a_0_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20" name="Google Shape;320;gb5adfc6b2a_0_16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321" name="Google Shape;321;gb5adfc6b2a_0_16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b5adfc6b2a_0_16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323" name="Google Shape;323;gb5adfc6b2a_0_16"/>
          <p:cNvCxnSpPr>
            <a:stCxn id="313" idx="1"/>
            <a:endCxn id="310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gb5adfc6b2a_0_16"/>
          <p:cNvCxnSpPr>
            <a:stCxn id="316" idx="1"/>
            <a:endCxn id="313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gb5adfc6b2a_0_16"/>
          <p:cNvCxnSpPr>
            <a:stCxn id="319" idx="1"/>
            <a:endCxn id="316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gb5adfc6b2a_0_16"/>
          <p:cNvCxnSpPr>
            <a:stCxn id="322" idx="1"/>
            <a:endCxn id="319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7" name="Google Shape;327;gb5adfc6b2a_0_16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328" name="Google Shape;328;gb5adfc6b2a_0_16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gb5adfc6b2a_0_16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</a:t>
              </a:r>
              <a:r>
                <a:rPr lang="en" sz="1300"/>
                <a:t>mining</a:t>
              </a:r>
              <a:r>
                <a:rPr lang="en" sz="1300"/>
                <a:t>)</a:t>
              </a:r>
              <a:endParaRPr sz="1300"/>
            </a:p>
          </p:txBody>
        </p:sp>
      </p:grpSp>
      <p:grpSp>
        <p:nvGrpSpPr>
          <p:cNvPr id="330" name="Google Shape;330;gb5adfc6b2a_0_16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331" name="Google Shape;331;gb5adfc6b2a_0_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b5adfc6b2a_0_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33" name="Google Shape;333;gb5adfc6b2a_0_16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334" name="Google Shape;334;gb5adfc6b2a_0_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b5adfc6b2a_0_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36" name="Google Shape;336;gb5adfc6b2a_0_16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337" name="Google Shape;337;gb5adfc6b2a_0_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b5adfc6b2a_0_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39" name="Google Shape;339;gb5adfc6b2a_0_16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340" name="Google Shape;340;gb5adfc6b2a_0_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b5adfc6b2a_0_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42" name="Google Shape;342;gb5adfc6b2a_0_16"/>
          <p:cNvGrpSpPr/>
          <p:nvPr/>
        </p:nvGrpSpPr>
        <p:grpSpPr>
          <a:xfrm>
            <a:off x="4037365" y="2525986"/>
            <a:ext cx="822964" cy="443849"/>
            <a:chOff x="3327769" y="1731130"/>
            <a:chExt cx="3076500" cy="2083800"/>
          </a:xfrm>
        </p:grpSpPr>
        <p:sp>
          <p:nvSpPr>
            <p:cNvPr id="343" name="Google Shape;343;gb5adfc6b2a_0_16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b5adfc6b2a_0_16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345" name="Google Shape;345;gb5adfc6b2a_0_16"/>
          <p:cNvCxnSpPr>
            <a:stCxn id="335" idx="1"/>
            <a:endCxn id="332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gb5adfc6b2a_0_16"/>
          <p:cNvCxnSpPr>
            <a:stCxn id="338" idx="1"/>
            <a:endCxn id="335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gb5adfc6b2a_0_16"/>
          <p:cNvCxnSpPr>
            <a:stCxn id="341" idx="1"/>
            <a:endCxn id="338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gb5adfc6b2a_0_16"/>
          <p:cNvCxnSpPr>
            <a:stCxn id="344" idx="1"/>
            <a:endCxn id="341" idx="3"/>
          </p:cNvCxnSpPr>
          <p:nvPr/>
        </p:nvCxnSpPr>
        <p:spPr>
          <a:xfrm rot="10800000">
            <a:off x="3853165" y="2773016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9" name="Google Shape;349;gb5adfc6b2a_0_16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350" name="Google Shape;350;gb5adfc6b2a_0_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b5adfc6b2a_0_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52" name="Google Shape;352;gb5adfc6b2a_0_16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353" name="Google Shape;353;gb5adfc6b2a_0_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b5adfc6b2a_0_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55" name="Google Shape;355;gb5adfc6b2a_0_16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356" name="Google Shape;356;gb5adfc6b2a_0_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b5adfc6b2a_0_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58" name="Google Shape;358;gb5adfc6b2a_0_16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359" name="Google Shape;359;gb5adfc6b2a_0_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b5adfc6b2a_0_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61" name="Google Shape;361;gb5adfc6b2a_0_16"/>
          <p:cNvGrpSpPr/>
          <p:nvPr/>
        </p:nvGrpSpPr>
        <p:grpSpPr>
          <a:xfrm>
            <a:off x="4037365" y="3621861"/>
            <a:ext cx="822964" cy="443849"/>
            <a:chOff x="3327769" y="1731130"/>
            <a:chExt cx="3076500" cy="2083800"/>
          </a:xfrm>
        </p:grpSpPr>
        <p:sp>
          <p:nvSpPr>
            <p:cNvPr id="362" name="Google Shape;362;gb5adfc6b2a_0_16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b5adfc6b2a_0_16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C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364" name="Google Shape;364;gb5adfc6b2a_0_16"/>
          <p:cNvCxnSpPr>
            <a:stCxn id="354" idx="1"/>
            <a:endCxn id="351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gb5adfc6b2a_0_16"/>
          <p:cNvCxnSpPr>
            <a:stCxn id="357" idx="1"/>
            <a:endCxn id="354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gb5adfc6b2a_0_16"/>
          <p:cNvCxnSpPr>
            <a:stCxn id="360" idx="1"/>
            <a:endCxn id="357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gb5adfc6b2a_0_16"/>
          <p:cNvCxnSpPr>
            <a:stCxn id="363" idx="1"/>
            <a:endCxn id="360" idx="3"/>
          </p:cNvCxnSpPr>
          <p:nvPr/>
        </p:nvCxnSpPr>
        <p:spPr>
          <a:xfrm rot="10800000">
            <a:off x="3853165" y="3868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8" name="Google Shape;368;gb5adfc6b2a_0_16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369" name="Google Shape;369;gb5adfc6b2a_0_16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gb5adfc6b2a_0_16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371" name="Google Shape;371;gb5adfc6b2a_0_16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372" name="Google Shape;372;gb5adfc6b2a_0_16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gb5adfc6b2a_0_16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5adfc6b2a_0_4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Mining</a:t>
            </a:r>
            <a:endParaRPr/>
          </a:p>
        </p:txBody>
      </p:sp>
      <p:grpSp>
        <p:nvGrpSpPr>
          <p:cNvPr id="379" name="Google Shape;379;gb5adfc6b2a_0_442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380" name="Google Shape;380;gb5adfc6b2a_0_442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b5adfc6b2a_0_442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82" name="Google Shape;382;gb5adfc6b2a_0_442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383" name="Google Shape;383;gb5adfc6b2a_0_442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b5adfc6b2a_0_442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85" name="Google Shape;385;gb5adfc6b2a_0_442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386" name="Google Shape;386;gb5adfc6b2a_0_442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b5adfc6b2a_0_442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88" name="Google Shape;388;gb5adfc6b2a_0_442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389" name="Google Shape;389;gb5adfc6b2a_0_442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b5adfc6b2a_0_442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91" name="Google Shape;391;gb5adfc6b2a_0_442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392" name="Google Shape;392;gb5adfc6b2a_0_442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b5adfc6b2a_0_442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A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94" name="Google Shape;394;gb5adfc6b2a_0_442"/>
          <p:cNvCxnSpPr>
            <a:stCxn id="384" idx="1"/>
            <a:endCxn id="381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gb5adfc6b2a_0_442"/>
          <p:cNvCxnSpPr>
            <a:stCxn id="387" idx="1"/>
            <a:endCxn id="384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gb5adfc6b2a_0_442"/>
          <p:cNvCxnSpPr>
            <a:stCxn id="390" idx="1"/>
            <a:endCxn id="387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gb5adfc6b2a_0_442"/>
          <p:cNvCxnSpPr>
            <a:stCxn id="393" idx="1"/>
            <a:endCxn id="390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8" name="Google Shape;398;gb5adfc6b2a_0_442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399" name="Google Shape;399;gb5adfc6b2a_0_442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gb5adfc6b2a_0_442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401" name="Google Shape;401;gb5adfc6b2a_0_442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402" name="Google Shape;402;gb5adfc6b2a_0_442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b5adfc6b2a_0_442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04" name="Google Shape;404;gb5adfc6b2a_0_442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405" name="Google Shape;405;gb5adfc6b2a_0_442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b5adfc6b2a_0_442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07" name="Google Shape;407;gb5adfc6b2a_0_442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408" name="Google Shape;408;gb5adfc6b2a_0_442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b5adfc6b2a_0_442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10" name="Google Shape;410;gb5adfc6b2a_0_442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411" name="Google Shape;411;gb5adfc6b2a_0_442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b5adfc6b2a_0_442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13" name="Google Shape;413;gb5adfc6b2a_0_442"/>
          <p:cNvGrpSpPr/>
          <p:nvPr/>
        </p:nvGrpSpPr>
        <p:grpSpPr>
          <a:xfrm>
            <a:off x="4037365" y="2525986"/>
            <a:ext cx="822964" cy="443849"/>
            <a:chOff x="3327769" y="1731130"/>
            <a:chExt cx="3076500" cy="2083800"/>
          </a:xfrm>
        </p:grpSpPr>
        <p:sp>
          <p:nvSpPr>
            <p:cNvPr id="414" name="Google Shape;414;gb5adfc6b2a_0_442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b5adfc6b2a_0_442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416" name="Google Shape;416;gb5adfc6b2a_0_442"/>
          <p:cNvCxnSpPr>
            <a:stCxn id="406" idx="1"/>
            <a:endCxn id="403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gb5adfc6b2a_0_442"/>
          <p:cNvCxnSpPr>
            <a:stCxn id="409" idx="1"/>
            <a:endCxn id="406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gb5adfc6b2a_0_442"/>
          <p:cNvCxnSpPr>
            <a:stCxn id="412" idx="1"/>
            <a:endCxn id="409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gb5adfc6b2a_0_442"/>
          <p:cNvCxnSpPr>
            <a:stCxn id="415" idx="1"/>
            <a:endCxn id="412" idx="3"/>
          </p:cNvCxnSpPr>
          <p:nvPr/>
        </p:nvCxnSpPr>
        <p:spPr>
          <a:xfrm rot="10800000">
            <a:off x="3853165" y="2773016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0" name="Google Shape;420;gb5adfc6b2a_0_442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421" name="Google Shape;421;gb5adfc6b2a_0_442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b5adfc6b2a_0_442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23" name="Google Shape;423;gb5adfc6b2a_0_442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424" name="Google Shape;424;gb5adfc6b2a_0_442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b5adfc6b2a_0_442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26" name="Google Shape;426;gb5adfc6b2a_0_442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427" name="Google Shape;427;gb5adfc6b2a_0_442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b5adfc6b2a_0_442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29" name="Google Shape;429;gb5adfc6b2a_0_442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430" name="Google Shape;430;gb5adfc6b2a_0_442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b5adfc6b2a_0_442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32" name="Google Shape;432;gb5adfc6b2a_0_442"/>
          <p:cNvGrpSpPr/>
          <p:nvPr/>
        </p:nvGrpSpPr>
        <p:grpSpPr>
          <a:xfrm>
            <a:off x="4037365" y="3621861"/>
            <a:ext cx="822964" cy="443849"/>
            <a:chOff x="3327769" y="1731130"/>
            <a:chExt cx="3076500" cy="2083800"/>
          </a:xfrm>
        </p:grpSpPr>
        <p:sp>
          <p:nvSpPr>
            <p:cNvPr id="433" name="Google Shape;433;gb5adfc6b2a_0_442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b5adfc6b2a_0_442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C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435" name="Google Shape;435;gb5adfc6b2a_0_442"/>
          <p:cNvCxnSpPr>
            <a:stCxn id="425" idx="1"/>
            <a:endCxn id="422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gb5adfc6b2a_0_442"/>
          <p:cNvCxnSpPr>
            <a:stCxn id="428" idx="1"/>
            <a:endCxn id="425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gb5adfc6b2a_0_442"/>
          <p:cNvCxnSpPr>
            <a:stCxn id="431" idx="1"/>
            <a:endCxn id="428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gb5adfc6b2a_0_442"/>
          <p:cNvCxnSpPr>
            <a:stCxn id="434" idx="1"/>
            <a:endCxn id="431" idx="3"/>
          </p:cNvCxnSpPr>
          <p:nvPr/>
        </p:nvCxnSpPr>
        <p:spPr>
          <a:xfrm rot="10800000">
            <a:off x="3853165" y="3868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9" name="Google Shape;439;gb5adfc6b2a_0_442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440" name="Google Shape;440;gb5adfc6b2a_0_442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gb5adfc6b2a_0_442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442" name="Google Shape;442;gb5adfc6b2a_0_442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443" name="Google Shape;443;gb5adfc6b2a_0_442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gb5adfc6b2a_0_442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sp>
        <p:nvSpPr>
          <p:cNvPr id="445" name="Google Shape;445;gb5adfc6b2a_0_442"/>
          <p:cNvSpPr/>
          <p:nvPr/>
        </p:nvSpPr>
        <p:spPr>
          <a:xfrm>
            <a:off x="7131125" y="1132900"/>
            <a:ext cx="1578000" cy="52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it!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b5adfc6b2a_0_5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Mining</a:t>
            </a:r>
            <a:endParaRPr/>
          </a:p>
        </p:txBody>
      </p:sp>
      <p:grpSp>
        <p:nvGrpSpPr>
          <p:cNvPr id="451" name="Google Shape;451;gb5adfc6b2a_0_513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452" name="Google Shape;452;gb5adfc6b2a_0_51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b5adfc6b2a_0_51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54" name="Google Shape;454;gb5adfc6b2a_0_513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455" name="Google Shape;455;gb5adfc6b2a_0_51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b5adfc6b2a_0_51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57" name="Google Shape;457;gb5adfc6b2a_0_513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458" name="Google Shape;458;gb5adfc6b2a_0_51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b5adfc6b2a_0_51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60" name="Google Shape;460;gb5adfc6b2a_0_513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461" name="Google Shape;461;gb5adfc6b2a_0_51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b5adfc6b2a_0_51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63" name="Google Shape;463;gb5adfc6b2a_0_513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464" name="Google Shape;464;gb5adfc6b2a_0_513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b5adfc6b2a_0_513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A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466" name="Google Shape;466;gb5adfc6b2a_0_513"/>
          <p:cNvCxnSpPr>
            <a:stCxn id="456" idx="1"/>
            <a:endCxn id="453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gb5adfc6b2a_0_513"/>
          <p:cNvCxnSpPr>
            <a:stCxn id="459" idx="1"/>
            <a:endCxn id="456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gb5adfc6b2a_0_513"/>
          <p:cNvCxnSpPr>
            <a:stCxn id="462" idx="1"/>
            <a:endCxn id="459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gb5adfc6b2a_0_513"/>
          <p:cNvCxnSpPr>
            <a:stCxn id="465" idx="1"/>
            <a:endCxn id="462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0" name="Google Shape;470;gb5adfc6b2a_0_513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471" name="Google Shape;471;gb5adfc6b2a_0_51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gb5adfc6b2a_0_513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473" name="Google Shape;473;gb5adfc6b2a_0_513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474" name="Google Shape;474;gb5adfc6b2a_0_51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b5adfc6b2a_0_51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76" name="Google Shape;476;gb5adfc6b2a_0_513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477" name="Google Shape;477;gb5adfc6b2a_0_51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b5adfc6b2a_0_51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79" name="Google Shape;479;gb5adfc6b2a_0_513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480" name="Google Shape;480;gb5adfc6b2a_0_51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b5adfc6b2a_0_51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82" name="Google Shape;482;gb5adfc6b2a_0_513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483" name="Google Shape;483;gb5adfc6b2a_0_51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b5adfc6b2a_0_51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85" name="Google Shape;485;gb5adfc6b2a_0_513"/>
          <p:cNvGrpSpPr/>
          <p:nvPr/>
        </p:nvGrpSpPr>
        <p:grpSpPr>
          <a:xfrm>
            <a:off x="4037365" y="2525986"/>
            <a:ext cx="822964" cy="443849"/>
            <a:chOff x="3327769" y="1731130"/>
            <a:chExt cx="3076500" cy="2083800"/>
          </a:xfrm>
        </p:grpSpPr>
        <p:sp>
          <p:nvSpPr>
            <p:cNvPr id="486" name="Google Shape;486;gb5adfc6b2a_0_513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b5adfc6b2a_0_513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488" name="Google Shape;488;gb5adfc6b2a_0_513"/>
          <p:cNvCxnSpPr>
            <a:stCxn id="478" idx="1"/>
            <a:endCxn id="475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gb5adfc6b2a_0_513"/>
          <p:cNvCxnSpPr>
            <a:stCxn id="481" idx="1"/>
            <a:endCxn id="478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gb5adfc6b2a_0_513"/>
          <p:cNvCxnSpPr>
            <a:stCxn id="484" idx="1"/>
            <a:endCxn id="481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gb5adfc6b2a_0_513"/>
          <p:cNvCxnSpPr>
            <a:stCxn id="487" idx="1"/>
            <a:endCxn id="484" idx="3"/>
          </p:cNvCxnSpPr>
          <p:nvPr/>
        </p:nvCxnSpPr>
        <p:spPr>
          <a:xfrm rot="10800000">
            <a:off x="3853165" y="2773016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gb5adfc6b2a_0_513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493" name="Google Shape;493;gb5adfc6b2a_0_51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b5adfc6b2a_0_51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95" name="Google Shape;495;gb5adfc6b2a_0_513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496" name="Google Shape;496;gb5adfc6b2a_0_51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b5adfc6b2a_0_51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498" name="Google Shape;498;gb5adfc6b2a_0_513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499" name="Google Shape;499;gb5adfc6b2a_0_51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b5adfc6b2a_0_51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501" name="Google Shape;501;gb5adfc6b2a_0_513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502" name="Google Shape;502;gb5adfc6b2a_0_51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b5adfc6b2a_0_51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504" name="Google Shape;504;gb5adfc6b2a_0_513"/>
          <p:cNvGrpSpPr/>
          <p:nvPr/>
        </p:nvGrpSpPr>
        <p:grpSpPr>
          <a:xfrm>
            <a:off x="4037365" y="3621861"/>
            <a:ext cx="822964" cy="443849"/>
            <a:chOff x="3327769" y="1731130"/>
            <a:chExt cx="3076500" cy="2083800"/>
          </a:xfrm>
        </p:grpSpPr>
        <p:sp>
          <p:nvSpPr>
            <p:cNvPr id="505" name="Google Shape;505;gb5adfc6b2a_0_513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b5adfc6b2a_0_513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507" name="Google Shape;507;gb5adfc6b2a_0_513"/>
          <p:cNvCxnSpPr>
            <a:stCxn id="497" idx="1"/>
            <a:endCxn id="494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gb5adfc6b2a_0_513"/>
          <p:cNvCxnSpPr>
            <a:stCxn id="500" idx="1"/>
            <a:endCxn id="497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gb5adfc6b2a_0_513"/>
          <p:cNvCxnSpPr>
            <a:stCxn id="503" idx="1"/>
            <a:endCxn id="500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gb5adfc6b2a_0_513"/>
          <p:cNvCxnSpPr>
            <a:stCxn id="506" idx="1"/>
            <a:endCxn id="503" idx="3"/>
          </p:cNvCxnSpPr>
          <p:nvPr/>
        </p:nvCxnSpPr>
        <p:spPr>
          <a:xfrm rot="10800000">
            <a:off x="3853165" y="3868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1" name="Google Shape;511;gb5adfc6b2a_0_513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512" name="Google Shape;512;gb5adfc6b2a_0_51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gb5adfc6b2a_0_513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(verifying)</a:t>
              </a:r>
              <a:endParaRPr sz="1300"/>
            </a:p>
          </p:txBody>
        </p:sp>
      </p:grpSp>
      <p:grpSp>
        <p:nvGrpSpPr>
          <p:cNvPr id="514" name="Google Shape;514;gb5adfc6b2a_0_513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515" name="Google Shape;515;gb5adfc6b2a_0_51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gb5adfc6b2a_0_513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(verifying)</a:t>
              </a:r>
              <a:endParaRPr sz="13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5adfc6b2a_0_6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Mining</a:t>
            </a:r>
            <a:endParaRPr/>
          </a:p>
        </p:txBody>
      </p:sp>
      <p:grpSp>
        <p:nvGrpSpPr>
          <p:cNvPr id="522" name="Google Shape;522;gb5adfc6b2a_0_654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523" name="Google Shape;523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525" name="Google Shape;525;gb5adfc6b2a_0_654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526" name="Google Shape;526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528" name="Google Shape;528;gb5adfc6b2a_0_654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529" name="Google Shape;529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531" name="Google Shape;531;gb5adfc6b2a_0_654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532" name="Google Shape;532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534" name="Google Shape;534;gb5adfc6b2a_0_654"/>
          <p:cNvCxnSpPr>
            <a:stCxn id="527" idx="1"/>
            <a:endCxn id="524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gb5adfc6b2a_0_654"/>
          <p:cNvCxnSpPr>
            <a:stCxn id="530" idx="1"/>
            <a:endCxn id="527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gb5adfc6b2a_0_654"/>
          <p:cNvCxnSpPr>
            <a:stCxn id="533" idx="1"/>
            <a:endCxn id="530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gb5adfc6b2a_0_654"/>
          <p:cNvCxnSpPr>
            <a:stCxn id="538" idx="1"/>
            <a:endCxn id="533" idx="3"/>
          </p:cNvCxnSpPr>
          <p:nvPr/>
        </p:nvCxnSpPr>
        <p:spPr>
          <a:xfrm rot="10800000">
            <a:off x="3853247" y="1747767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9" name="Google Shape;539;gb5adfc6b2a_0_654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540" name="Google Shape;540;gb5adfc6b2a_0_65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gb5adfc6b2a_0_654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542" name="Google Shape;542;gb5adfc6b2a_0_654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543" name="Google Shape;543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545" name="Google Shape;545;gb5adfc6b2a_0_654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546" name="Google Shape;546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548" name="Google Shape;548;gb5adfc6b2a_0_654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549" name="Google Shape;549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551" name="Google Shape;551;gb5adfc6b2a_0_654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552" name="Google Shape;552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554" name="Google Shape;554;gb5adfc6b2a_0_654"/>
          <p:cNvCxnSpPr>
            <a:stCxn id="547" idx="1"/>
            <a:endCxn id="544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gb5adfc6b2a_0_654"/>
          <p:cNvCxnSpPr>
            <a:stCxn id="550" idx="1"/>
            <a:endCxn id="547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gb5adfc6b2a_0_654"/>
          <p:cNvCxnSpPr>
            <a:stCxn id="553" idx="1"/>
            <a:endCxn id="550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gb5adfc6b2a_0_654"/>
          <p:cNvCxnSpPr>
            <a:stCxn id="558" idx="1"/>
            <a:endCxn id="553" idx="3"/>
          </p:cNvCxnSpPr>
          <p:nvPr/>
        </p:nvCxnSpPr>
        <p:spPr>
          <a:xfrm rot="10800000">
            <a:off x="3853247" y="2772892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9" name="Google Shape;559;gb5adfc6b2a_0_654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560" name="Google Shape;560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562" name="Google Shape;562;gb5adfc6b2a_0_654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563" name="Google Shape;563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565" name="Google Shape;565;gb5adfc6b2a_0_654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566" name="Google Shape;566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568" name="Google Shape;568;gb5adfc6b2a_0_654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569" name="Google Shape;569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571" name="Google Shape;571;gb5adfc6b2a_0_654"/>
          <p:cNvCxnSpPr>
            <a:stCxn id="564" idx="1"/>
            <a:endCxn id="561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gb5adfc6b2a_0_654"/>
          <p:cNvCxnSpPr>
            <a:stCxn id="567" idx="1"/>
            <a:endCxn id="564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gb5adfc6b2a_0_654"/>
          <p:cNvCxnSpPr>
            <a:stCxn id="570" idx="1"/>
            <a:endCxn id="567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gb5adfc6b2a_0_654"/>
          <p:cNvCxnSpPr>
            <a:stCxn id="575" idx="1"/>
            <a:endCxn id="570" idx="3"/>
          </p:cNvCxnSpPr>
          <p:nvPr/>
        </p:nvCxnSpPr>
        <p:spPr>
          <a:xfrm rot="10800000">
            <a:off x="3853247" y="3868767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6" name="Google Shape;576;gb5adfc6b2a_0_654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577" name="Google Shape;577;gb5adfc6b2a_0_65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gb5adfc6b2a_0_654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(verified)</a:t>
              </a:r>
              <a:endParaRPr sz="1300"/>
            </a:p>
          </p:txBody>
        </p:sp>
      </p:grpSp>
      <p:grpSp>
        <p:nvGrpSpPr>
          <p:cNvPr id="579" name="Google Shape;579;gb5adfc6b2a_0_654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580" name="Google Shape;580;gb5adfc6b2a_0_65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gb5adfc6b2a_0_654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(verified)</a:t>
              </a:r>
              <a:endParaRPr sz="1300"/>
            </a:p>
          </p:txBody>
        </p:sp>
      </p:grpSp>
      <p:sp>
        <p:nvSpPr>
          <p:cNvPr id="582" name="Google Shape;582;gb5adfc6b2a_0_654"/>
          <p:cNvSpPr/>
          <p:nvPr/>
        </p:nvSpPr>
        <p:spPr>
          <a:xfrm>
            <a:off x="7169125" y="2070825"/>
            <a:ext cx="1155600" cy="572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good!</a:t>
            </a:r>
            <a:endParaRPr/>
          </a:p>
        </p:txBody>
      </p:sp>
      <p:sp>
        <p:nvSpPr>
          <p:cNvPr id="583" name="Google Shape;583;gb5adfc6b2a_0_654"/>
          <p:cNvSpPr/>
          <p:nvPr/>
        </p:nvSpPr>
        <p:spPr>
          <a:xfrm>
            <a:off x="7169125" y="3201825"/>
            <a:ext cx="1155600" cy="572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good!</a:t>
            </a:r>
            <a:endParaRPr/>
          </a:p>
        </p:txBody>
      </p:sp>
      <p:grpSp>
        <p:nvGrpSpPr>
          <p:cNvPr id="584" name="Google Shape;584;gb5adfc6b2a_0_654"/>
          <p:cNvGrpSpPr/>
          <p:nvPr/>
        </p:nvGrpSpPr>
        <p:grpSpPr>
          <a:xfrm>
            <a:off x="4037350" y="1571600"/>
            <a:ext cx="706672" cy="314237"/>
            <a:chOff x="3327769" y="2063549"/>
            <a:chExt cx="3076500" cy="2083800"/>
          </a:xfrm>
        </p:grpSpPr>
        <p:sp>
          <p:nvSpPr>
            <p:cNvPr id="585" name="Google Shape;585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587" name="Google Shape;587;gb5adfc6b2a_0_654"/>
          <p:cNvGrpSpPr/>
          <p:nvPr/>
        </p:nvGrpSpPr>
        <p:grpSpPr>
          <a:xfrm>
            <a:off x="4037350" y="2596725"/>
            <a:ext cx="706672" cy="314237"/>
            <a:chOff x="3327769" y="2063549"/>
            <a:chExt cx="3076500" cy="2083800"/>
          </a:xfrm>
        </p:grpSpPr>
        <p:sp>
          <p:nvSpPr>
            <p:cNvPr id="588" name="Google Shape;588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590" name="Google Shape;590;gb5adfc6b2a_0_654"/>
          <p:cNvGrpSpPr/>
          <p:nvPr/>
        </p:nvGrpSpPr>
        <p:grpSpPr>
          <a:xfrm>
            <a:off x="4037350" y="3692600"/>
            <a:ext cx="706672" cy="314237"/>
            <a:chOff x="3327769" y="2063549"/>
            <a:chExt cx="3076500" cy="2083800"/>
          </a:xfrm>
        </p:grpSpPr>
        <p:sp>
          <p:nvSpPr>
            <p:cNvPr id="591" name="Google Shape;591;gb5adfc6b2a_0_6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b5adfc6b2a_0_6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b5adfc6b2a_0_8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598" name="Google Shape;598;gb5adfc6b2a_0_811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599" name="Google Shape;599;gb5adfc6b2a_0_81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b5adfc6b2a_0_81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01" name="Google Shape;601;gb5adfc6b2a_0_811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602" name="Google Shape;602;gb5adfc6b2a_0_81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b5adfc6b2a_0_81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04" name="Google Shape;604;gb5adfc6b2a_0_811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605" name="Google Shape;605;gb5adfc6b2a_0_81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b5adfc6b2a_0_81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07" name="Google Shape;607;gb5adfc6b2a_0_811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608" name="Google Shape;608;gb5adfc6b2a_0_81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b5adfc6b2a_0_81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10" name="Google Shape;610;gb5adfc6b2a_0_811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611" name="Google Shape;611;gb5adfc6b2a_0_811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b5adfc6b2a_0_811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613" name="Google Shape;613;gb5adfc6b2a_0_811"/>
          <p:cNvCxnSpPr>
            <a:stCxn id="603" idx="1"/>
            <a:endCxn id="600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gb5adfc6b2a_0_811"/>
          <p:cNvCxnSpPr>
            <a:stCxn id="606" idx="1"/>
            <a:endCxn id="603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gb5adfc6b2a_0_811"/>
          <p:cNvCxnSpPr>
            <a:stCxn id="609" idx="1"/>
            <a:endCxn id="606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gb5adfc6b2a_0_811"/>
          <p:cNvCxnSpPr>
            <a:stCxn id="612" idx="1"/>
            <a:endCxn id="609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7" name="Google Shape;617;gb5adfc6b2a_0_811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618" name="Google Shape;618;gb5adfc6b2a_0_811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gb5adfc6b2a_0_811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620" name="Google Shape;620;gb5adfc6b2a_0_811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621" name="Google Shape;621;gb5adfc6b2a_0_81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b5adfc6b2a_0_81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23" name="Google Shape;623;gb5adfc6b2a_0_811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624" name="Google Shape;624;gb5adfc6b2a_0_81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b5adfc6b2a_0_81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26" name="Google Shape;626;gb5adfc6b2a_0_811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627" name="Google Shape;627;gb5adfc6b2a_0_81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b5adfc6b2a_0_81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29" name="Google Shape;629;gb5adfc6b2a_0_811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630" name="Google Shape;630;gb5adfc6b2a_0_81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b5adfc6b2a_0_81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32" name="Google Shape;632;gb5adfc6b2a_0_811"/>
          <p:cNvGrpSpPr/>
          <p:nvPr/>
        </p:nvGrpSpPr>
        <p:grpSpPr>
          <a:xfrm>
            <a:off x="4037365" y="2525986"/>
            <a:ext cx="822964" cy="443849"/>
            <a:chOff x="3327769" y="1731130"/>
            <a:chExt cx="3076500" cy="2083800"/>
          </a:xfrm>
        </p:grpSpPr>
        <p:sp>
          <p:nvSpPr>
            <p:cNvPr id="633" name="Google Shape;633;gb5adfc6b2a_0_811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b5adfc6b2a_0_811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635" name="Google Shape;635;gb5adfc6b2a_0_811"/>
          <p:cNvCxnSpPr>
            <a:stCxn id="625" idx="1"/>
            <a:endCxn id="622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gb5adfc6b2a_0_811"/>
          <p:cNvCxnSpPr>
            <a:stCxn id="628" idx="1"/>
            <a:endCxn id="625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gb5adfc6b2a_0_811"/>
          <p:cNvCxnSpPr>
            <a:stCxn id="631" idx="1"/>
            <a:endCxn id="628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gb5adfc6b2a_0_811"/>
          <p:cNvCxnSpPr>
            <a:stCxn id="634" idx="1"/>
            <a:endCxn id="631" idx="3"/>
          </p:cNvCxnSpPr>
          <p:nvPr/>
        </p:nvCxnSpPr>
        <p:spPr>
          <a:xfrm rot="10800000">
            <a:off x="3853165" y="2773016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9" name="Google Shape;639;gb5adfc6b2a_0_811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640" name="Google Shape;640;gb5adfc6b2a_0_81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b5adfc6b2a_0_81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42" name="Google Shape;642;gb5adfc6b2a_0_811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643" name="Google Shape;643;gb5adfc6b2a_0_81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b5adfc6b2a_0_81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45" name="Google Shape;645;gb5adfc6b2a_0_811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646" name="Google Shape;646;gb5adfc6b2a_0_81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b5adfc6b2a_0_81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48" name="Google Shape;648;gb5adfc6b2a_0_811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649" name="Google Shape;649;gb5adfc6b2a_0_81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b5adfc6b2a_0_81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651" name="Google Shape;651;gb5adfc6b2a_0_811"/>
          <p:cNvCxnSpPr>
            <a:stCxn id="644" idx="1"/>
            <a:endCxn id="641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gb5adfc6b2a_0_811"/>
          <p:cNvCxnSpPr>
            <a:stCxn id="647" idx="1"/>
            <a:endCxn id="644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gb5adfc6b2a_0_811"/>
          <p:cNvCxnSpPr>
            <a:stCxn id="650" idx="1"/>
            <a:endCxn id="647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4" name="Google Shape;654;gb5adfc6b2a_0_811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655" name="Google Shape;655;gb5adfc6b2a_0_811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gb5adfc6b2a_0_811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657" name="Google Shape;657;gb5adfc6b2a_0_811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658" name="Google Shape;658;gb5adfc6b2a_0_811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gb5adfc6b2a_0_811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(scheming</a:t>
              </a:r>
              <a:r>
                <a:rPr lang="en" sz="1300"/>
                <a:t>)</a:t>
              </a:r>
              <a:endParaRPr sz="13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5adfc6b2a_0_10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665" name="Google Shape;665;gb5adfc6b2a_0_1083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666" name="Google Shape;666;gb5adfc6b2a_0_108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b5adfc6b2a_0_108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68" name="Google Shape;668;gb5adfc6b2a_0_1083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669" name="Google Shape;669;gb5adfc6b2a_0_108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b5adfc6b2a_0_108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71" name="Google Shape;671;gb5adfc6b2a_0_1083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672" name="Google Shape;672;gb5adfc6b2a_0_108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b5adfc6b2a_0_108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74" name="Google Shape;674;gb5adfc6b2a_0_1083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675" name="Google Shape;675;gb5adfc6b2a_0_108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b5adfc6b2a_0_108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77" name="Google Shape;677;gb5adfc6b2a_0_1083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678" name="Google Shape;678;gb5adfc6b2a_0_1083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b5adfc6b2a_0_1083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680" name="Google Shape;680;gb5adfc6b2a_0_1083"/>
          <p:cNvCxnSpPr>
            <a:stCxn id="670" idx="1"/>
            <a:endCxn id="667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gb5adfc6b2a_0_1083"/>
          <p:cNvCxnSpPr>
            <a:stCxn id="673" idx="1"/>
            <a:endCxn id="670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gb5adfc6b2a_0_1083"/>
          <p:cNvCxnSpPr>
            <a:stCxn id="676" idx="1"/>
            <a:endCxn id="673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gb5adfc6b2a_0_1083"/>
          <p:cNvCxnSpPr>
            <a:stCxn id="679" idx="1"/>
            <a:endCxn id="676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4" name="Google Shape;684;gb5adfc6b2a_0_1083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685" name="Google Shape;685;gb5adfc6b2a_0_108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gb5adfc6b2a_0_1083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687" name="Google Shape;687;gb5adfc6b2a_0_1083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688" name="Google Shape;688;gb5adfc6b2a_0_108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b5adfc6b2a_0_108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90" name="Google Shape;690;gb5adfc6b2a_0_1083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691" name="Google Shape;691;gb5adfc6b2a_0_108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b5adfc6b2a_0_108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93" name="Google Shape;693;gb5adfc6b2a_0_1083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694" name="Google Shape;694;gb5adfc6b2a_0_108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b5adfc6b2a_0_108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96" name="Google Shape;696;gb5adfc6b2a_0_1083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697" name="Google Shape;697;gb5adfc6b2a_0_108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gb5adfc6b2a_0_108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699" name="Google Shape;699;gb5adfc6b2a_0_1083"/>
          <p:cNvGrpSpPr/>
          <p:nvPr/>
        </p:nvGrpSpPr>
        <p:grpSpPr>
          <a:xfrm>
            <a:off x="4037365" y="2525986"/>
            <a:ext cx="822964" cy="443849"/>
            <a:chOff x="3327769" y="1731130"/>
            <a:chExt cx="3076500" cy="2083800"/>
          </a:xfrm>
        </p:grpSpPr>
        <p:sp>
          <p:nvSpPr>
            <p:cNvPr id="700" name="Google Shape;700;gb5adfc6b2a_0_1083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gb5adfc6b2a_0_1083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702" name="Google Shape;702;gb5adfc6b2a_0_1083"/>
          <p:cNvCxnSpPr>
            <a:stCxn id="692" idx="1"/>
            <a:endCxn id="689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gb5adfc6b2a_0_1083"/>
          <p:cNvCxnSpPr>
            <a:stCxn id="695" idx="1"/>
            <a:endCxn id="692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gb5adfc6b2a_0_1083"/>
          <p:cNvCxnSpPr>
            <a:stCxn id="698" idx="1"/>
            <a:endCxn id="695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gb5adfc6b2a_0_1083"/>
          <p:cNvCxnSpPr>
            <a:stCxn id="701" idx="1"/>
            <a:endCxn id="698" idx="3"/>
          </p:cNvCxnSpPr>
          <p:nvPr/>
        </p:nvCxnSpPr>
        <p:spPr>
          <a:xfrm rot="10800000">
            <a:off x="3853165" y="2773016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6" name="Google Shape;706;gb5adfc6b2a_0_1083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707" name="Google Shape;707;gb5adfc6b2a_0_108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b5adfc6b2a_0_108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09" name="Google Shape;709;gb5adfc6b2a_0_1083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710" name="Google Shape;710;gb5adfc6b2a_0_108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b5adfc6b2a_0_108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12" name="Google Shape;712;gb5adfc6b2a_0_1083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713" name="Google Shape;713;gb5adfc6b2a_0_108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b5adfc6b2a_0_108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15" name="Google Shape;715;gb5adfc6b2a_0_1083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716" name="Google Shape;716;gb5adfc6b2a_0_108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b5adfc6b2a_0_108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718" name="Google Shape;718;gb5adfc6b2a_0_1083"/>
          <p:cNvCxnSpPr>
            <a:stCxn id="711" idx="1"/>
            <a:endCxn id="708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gb5adfc6b2a_0_1083"/>
          <p:cNvCxnSpPr>
            <a:stCxn id="714" idx="1"/>
            <a:endCxn id="711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gb5adfc6b2a_0_1083"/>
          <p:cNvCxnSpPr>
            <a:stCxn id="717" idx="1"/>
            <a:endCxn id="714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1" name="Google Shape;721;gb5adfc6b2a_0_1083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722" name="Google Shape;722;gb5adfc6b2a_0_108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gb5adfc6b2a_0_1083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724" name="Google Shape;724;gb5adfc6b2a_0_1083"/>
          <p:cNvGrpSpPr/>
          <p:nvPr/>
        </p:nvGrpSpPr>
        <p:grpSpPr>
          <a:xfrm>
            <a:off x="5935216" y="3342546"/>
            <a:ext cx="1233918" cy="985325"/>
            <a:chOff x="5512700" y="1467675"/>
            <a:chExt cx="839400" cy="537900"/>
          </a:xfrm>
        </p:grpSpPr>
        <p:sp>
          <p:nvSpPr>
            <p:cNvPr id="725" name="Google Shape;725;gb5adfc6b2a_0_108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gb5adfc6b2a_0_1083"/>
            <p:cNvSpPr txBox="1"/>
            <p:nvPr/>
          </p:nvSpPr>
          <p:spPr>
            <a:xfrm>
              <a:off x="5549657" y="1467675"/>
              <a:ext cx="7068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(altering history)</a:t>
              </a:r>
              <a:endParaRPr sz="1300"/>
            </a:p>
          </p:txBody>
        </p:sp>
      </p:grpSp>
      <p:grpSp>
        <p:nvGrpSpPr>
          <p:cNvPr id="727" name="Google Shape;727;gb5adfc6b2a_0_1083"/>
          <p:cNvGrpSpPr/>
          <p:nvPr/>
        </p:nvGrpSpPr>
        <p:grpSpPr>
          <a:xfrm>
            <a:off x="2067384" y="4322700"/>
            <a:ext cx="890647" cy="443849"/>
            <a:chOff x="3327769" y="2063549"/>
            <a:chExt cx="3076500" cy="2083800"/>
          </a:xfrm>
        </p:grpSpPr>
        <p:sp>
          <p:nvSpPr>
            <p:cNvPr id="728" name="Google Shape;728;gb5adfc6b2a_0_108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gb5adfc6b2a_0_108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modified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3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730" name="Google Shape;730;gb5adfc6b2a_0_1083"/>
          <p:cNvCxnSpPr>
            <a:stCxn id="729" idx="1"/>
            <a:endCxn id="710" idx="2"/>
          </p:cNvCxnSpPr>
          <p:nvPr/>
        </p:nvCxnSpPr>
        <p:spPr>
          <a:xfrm rot="10800000">
            <a:off x="1718484" y="4006930"/>
            <a:ext cx="348900" cy="564600"/>
          </a:xfrm>
          <a:prstGeom prst="bent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b5adfc6b2a_0_17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736" name="Google Shape;736;gb5adfc6b2a_0_1793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737" name="Google Shape;737;gb5adfc6b2a_0_179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b5adfc6b2a_0_179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39" name="Google Shape;739;gb5adfc6b2a_0_1793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740" name="Google Shape;740;gb5adfc6b2a_0_179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b5adfc6b2a_0_179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42" name="Google Shape;742;gb5adfc6b2a_0_1793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743" name="Google Shape;743;gb5adfc6b2a_0_179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b5adfc6b2a_0_179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45" name="Google Shape;745;gb5adfc6b2a_0_1793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746" name="Google Shape;746;gb5adfc6b2a_0_179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b5adfc6b2a_0_179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48" name="Google Shape;748;gb5adfc6b2a_0_1793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749" name="Google Shape;749;gb5adfc6b2a_0_1793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b5adfc6b2a_0_1793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751" name="Google Shape;751;gb5adfc6b2a_0_1793"/>
          <p:cNvCxnSpPr>
            <a:stCxn id="741" idx="1"/>
            <a:endCxn id="738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gb5adfc6b2a_0_1793"/>
          <p:cNvCxnSpPr>
            <a:stCxn id="744" idx="1"/>
            <a:endCxn id="741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gb5adfc6b2a_0_1793"/>
          <p:cNvCxnSpPr>
            <a:stCxn id="747" idx="1"/>
            <a:endCxn id="744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gb5adfc6b2a_0_1793"/>
          <p:cNvCxnSpPr>
            <a:stCxn id="750" idx="1"/>
            <a:endCxn id="747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5" name="Google Shape;755;gb5adfc6b2a_0_1793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756" name="Google Shape;756;gb5adfc6b2a_0_179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gb5adfc6b2a_0_1793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758" name="Google Shape;758;gb5adfc6b2a_0_1793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759" name="Google Shape;759;gb5adfc6b2a_0_179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b5adfc6b2a_0_179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61" name="Google Shape;761;gb5adfc6b2a_0_1793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762" name="Google Shape;762;gb5adfc6b2a_0_179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b5adfc6b2a_0_179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64" name="Google Shape;764;gb5adfc6b2a_0_1793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765" name="Google Shape;765;gb5adfc6b2a_0_179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b5adfc6b2a_0_179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67" name="Google Shape;767;gb5adfc6b2a_0_1793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768" name="Google Shape;768;gb5adfc6b2a_0_179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b5adfc6b2a_0_179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70" name="Google Shape;770;gb5adfc6b2a_0_1793"/>
          <p:cNvGrpSpPr/>
          <p:nvPr/>
        </p:nvGrpSpPr>
        <p:grpSpPr>
          <a:xfrm>
            <a:off x="4037365" y="2525986"/>
            <a:ext cx="822964" cy="443849"/>
            <a:chOff x="3327769" y="1731130"/>
            <a:chExt cx="3076500" cy="2083800"/>
          </a:xfrm>
        </p:grpSpPr>
        <p:sp>
          <p:nvSpPr>
            <p:cNvPr id="771" name="Google Shape;771;gb5adfc6b2a_0_1793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b5adfc6b2a_0_1793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773" name="Google Shape;773;gb5adfc6b2a_0_1793"/>
          <p:cNvCxnSpPr>
            <a:stCxn id="763" idx="1"/>
            <a:endCxn id="760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gb5adfc6b2a_0_1793"/>
          <p:cNvCxnSpPr>
            <a:stCxn id="766" idx="1"/>
            <a:endCxn id="763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gb5adfc6b2a_0_1793"/>
          <p:cNvCxnSpPr>
            <a:stCxn id="769" idx="1"/>
            <a:endCxn id="766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gb5adfc6b2a_0_1793"/>
          <p:cNvCxnSpPr>
            <a:stCxn id="772" idx="1"/>
            <a:endCxn id="769" idx="3"/>
          </p:cNvCxnSpPr>
          <p:nvPr/>
        </p:nvCxnSpPr>
        <p:spPr>
          <a:xfrm rot="10800000">
            <a:off x="3853165" y="2773016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7" name="Google Shape;777;gb5adfc6b2a_0_1793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778" name="Google Shape;778;gb5adfc6b2a_0_179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b5adfc6b2a_0_179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80" name="Google Shape;780;gb5adfc6b2a_0_1793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781" name="Google Shape;781;gb5adfc6b2a_0_179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b5adfc6b2a_0_179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83" name="Google Shape;783;gb5adfc6b2a_0_1793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784" name="Google Shape;784;gb5adfc6b2a_0_179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b5adfc6b2a_0_179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786" name="Google Shape;786;gb5adfc6b2a_0_1793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787" name="Google Shape;787;gb5adfc6b2a_0_179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b5adfc6b2a_0_179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789" name="Google Shape;789;gb5adfc6b2a_0_1793"/>
          <p:cNvCxnSpPr>
            <a:stCxn id="782" idx="1"/>
            <a:endCxn id="779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gb5adfc6b2a_0_1793"/>
          <p:cNvCxnSpPr>
            <a:stCxn id="785" idx="1"/>
            <a:endCxn id="782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gb5adfc6b2a_0_1793"/>
          <p:cNvCxnSpPr>
            <a:stCxn id="788" idx="1"/>
            <a:endCxn id="785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2" name="Google Shape;792;gb5adfc6b2a_0_1793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793" name="Google Shape;793;gb5adfc6b2a_0_179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gb5adfc6b2a_0_1793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795" name="Google Shape;795;gb5adfc6b2a_0_1793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796" name="Google Shape;796;gb5adfc6b2a_0_179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gb5adfc6b2a_0_1793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798" name="Google Shape;798;gb5adfc6b2a_0_1793"/>
          <p:cNvGrpSpPr/>
          <p:nvPr/>
        </p:nvGrpSpPr>
        <p:grpSpPr>
          <a:xfrm>
            <a:off x="2067384" y="4322700"/>
            <a:ext cx="890647" cy="443849"/>
            <a:chOff x="3327769" y="2063549"/>
            <a:chExt cx="3076500" cy="2083800"/>
          </a:xfrm>
        </p:grpSpPr>
        <p:sp>
          <p:nvSpPr>
            <p:cNvPr id="799" name="Google Shape;799;gb5adfc6b2a_0_179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b5adfc6b2a_0_179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modified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3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801" name="Google Shape;801;gb5adfc6b2a_0_1793"/>
          <p:cNvCxnSpPr>
            <a:stCxn id="800" idx="1"/>
            <a:endCxn id="781" idx="2"/>
          </p:cNvCxnSpPr>
          <p:nvPr/>
        </p:nvCxnSpPr>
        <p:spPr>
          <a:xfrm rot="10800000">
            <a:off x="1718484" y="4006930"/>
            <a:ext cx="348900" cy="564600"/>
          </a:xfrm>
          <a:prstGeom prst="bent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b5adfc6b2a_0_1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807" name="Google Shape;807;gb5adfc6b2a_0_1225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808" name="Google Shape;808;gb5adfc6b2a_0_122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b5adfc6b2a_0_122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10" name="Google Shape;810;gb5adfc6b2a_0_1225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811" name="Google Shape;811;gb5adfc6b2a_0_122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b5adfc6b2a_0_122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13" name="Google Shape;813;gb5adfc6b2a_0_1225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814" name="Google Shape;814;gb5adfc6b2a_0_122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gb5adfc6b2a_0_122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16" name="Google Shape;816;gb5adfc6b2a_0_1225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817" name="Google Shape;817;gb5adfc6b2a_0_122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b5adfc6b2a_0_122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19" name="Google Shape;819;gb5adfc6b2a_0_1225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820" name="Google Shape;820;gb5adfc6b2a_0_1225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b5adfc6b2a_0_1225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822" name="Google Shape;822;gb5adfc6b2a_0_1225"/>
          <p:cNvCxnSpPr>
            <a:stCxn id="812" idx="1"/>
            <a:endCxn id="809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gb5adfc6b2a_0_1225"/>
          <p:cNvCxnSpPr>
            <a:stCxn id="815" idx="1"/>
            <a:endCxn id="812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gb5adfc6b2a_0_1225"/>
          <p:cNvCxnSpPr>
            <a:stCxn id="818" idx="1"/>
            <a:endCxn id="815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gb5adfc6b2a_0_1225"/>
          <p:cNvCxnSpPr>
            <a:stCxn id="821" idx="1"/>
            <a:endCxn id="818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6" name="Google Shape;826;gb5adfc6b2a_0_1225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827" name="Google Shape;827;gb5adfc6b2a_0_1225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gb5adfc6b2a_0_1225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829" name="Google Shape;829;gb5adfc6b2a_0_1225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830" name="Google Shape;830;gb5adfc6b2a_0_122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b5adfc6b2a_0_122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32" name="Google Shape;832;gb5adfc6b2a_0_1225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833" name="Google Shape;833;gb5adfc6b2a_0_122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b5adfc6b2a_0_122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35" name="Google Shape;835;gb5adfc6b2a_0_1225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836" name="Google Shape;836;gb5adfc6b2a_0_122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b5adfc6b2a_0_122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38" name="Google Shape;838;gb5adfc6b2a_0_1225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839" name="Google Shape;839;gb5adfc6b2a_0_122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b5adfc6b2a_0_122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41" name="Google Shape;841;gb5adfc6b2a_0_1225"/>
          <p:cNvGrpSpPr/>
          <p:nvPr/>
        </p:nvGrpSpPr>
        <p:grpSpPr>
          <a:xfrm>
            <a:off x="4037365" y="2525986"/>
            <a:ext cx="822964" cy="443849"/>
            <a:chOff x="3327769" y="1731130"/>
            <a:chExt cx="3076500" cy="2083800"/>
          </a:xfrm>
        </p:grpSpPr>
        <p:sp>
          <p:nvSpPr>
            <p:cNvPr id="842" name="Google Shape;842;gb5adfc6b2a_0_1225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b5adfc6b2a_0_1225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844" name="Google Shape;844;gb5adfc6b2a_0_1225"/>
          <p:cNvCxnSpPr>
            <a:stCxn id="834" idx="1"/>
            <a:endCxn id="831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gb5adfc6b2a_0_1225"/>
          <p:cNvCxnSpPr>
            <a:stCxn id="837" idx="1"/>
            <a:endCxn id="834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gb5adfc6b2a_0_1225"/>
          <p:cNvCxnSpPr>
            <a:stCxn id="840" idx="1"/>
            <a:endCxn id="837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gb5adfc6b2a_0_1225"/>
          <p:cNvCxnSpPr>
            <a:stCxn id="843" idx="1"/>
            <a:endCxn id="840" idx="3"/>
          </p:cNvCxnSpPr>
          <p:nvPr/>
        </p:nvCxnSpPr>
        <p:spPr>
          <a:xfrm rot="10800000">
            <a:off x="3853165" y="2773016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8" name="Google Shape;848;gb5adfc6b2a_0_1225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849" name="Google Shape;849;gb5adfc6b2a_0_122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b5adfc6b2a_0_122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51" name="Google Shape;851;gb5adfc6b2a_0_1225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852" name="Google Shape;852;gb5adfc6b2a_0_122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b5adfc6b2a_0_122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54" name="Google Shape;854;gb5adfc6b2a_0_1225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855" name="Google Shape;855;gb5adfc6b2a_0_122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gb5adfc6b2a_0_122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57" name="Google Shape;857;gb5adfc6b2a_0_1225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858" name="Google Shape;858;gb5adfc6b2a_0_122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b5adfc6b2a_0_122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860" name="Google Shape;860;gb5adfc6b2a_0_1225"/>
          <p:cNvCxnSpPr>
            <a:stCxn id="853" idx="1"/>
            <a:endCxn id="850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gb5adfc6b2a_0_1225"/>
          <p:cNvCxnSpPr>
            <a:stCxn id="856" idx="1"/>
            <a:endCxn id="853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gb5adfc6b2a_0_1225"/>
          <p:cNvCxnSpPr>
            <a:stCxn id="859" idx="1"/>
            <a:endCxn id="856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gb5adfc6b2a_0_1225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864" name="Google Shape;864;gb5adfc6b2a_0_1225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gb5adfc6b2a_0_1225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866" name="Google Shape;866;gb5adfc6b2a_0_1225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867" name="Google Shape;867;gb5adfc6b2a_0_1225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gb5adfc6b2a_0_1225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869" name="Google Shape;869;gb5adfc6b2a_0_1225"/>
          <p:cNvGrpSpPr/>
          <p:nvPr/>
        </p:nvGrpSpPr>
        <p:grpSpPr>
          <a:xfrm>
            <a:off x="2071589" y="4322700"/>
            <a:ext cx="890647" cy="443849"/>
            <a:chOff x="3009202" y="2063549"/>
            <a:chExt cx="3076500" cy="2083800"/>
          </a:xfrm>
        </p:grpSpPr>
        <p:sp>
          <p:nvSpPr>
            <p:cNvPr id="870" name="Google Shape;870;gb5adfc6b2a_0_1225"/>
            <p:cNvSpPr/>
            <p:nvPr/>
          </p:nvSpPr>
          <p:spPr>
            <a:xfrm>
              <a:off x="3009202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gb5adfc6b2a_0_1225"/>
            <p:cNvSpPr txBox="1"/>
            <p:nvPr/>
          </p:nvSpPr>
          <p:spPr>
            <a:xfrm>
              <a:off x="3009203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872" name="Google Shape;872;gb5adfc6b2a_0_1225"/>
          <p:cNvCxnSpPr>
            <a:stCxn id="871" idx="1"/>
            <a:endCxn id="852" idx="2"/>
          </p:cNvCxnSpPr>
          <p:nvPr/>
        </p:nvCxnSpPr>
        <p:spPr>
          <a:xfrm rot="10800000">
            <a:off x="1718489" y="4006930"/>
            <a:ext cx="353100" cy="5646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gb5adfc6b2a_0_1225"/>
          <p:cNvSpPr/>
          <p:nvPr/>
        </p:nvSpPr>
        <p:spPr>
          <a:xfrm>
            <a:off x="6641900" y="2217038"/>
            <a:ext cx="1663200" cy="1183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Found it, but need to catch up first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Cryptographic Hash Functions</a:t>
            </a:r>
            <a:endParaRPr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1284600" y="2505400"/>
            <a:ext cx="4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3"/>
          <p:cNvCxnSpPr>
            <a:endCxn id="79" idx="1"/>
          </p:cNvCxnSpPr>
          <p:nvPr/>
        </p:nvCxnSpPr>
        <p:spPr>
          <a:xfrm>
            <a:off x="1689288" y="2791750"/>
            <a:ext cx="1962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" name="Google Shape;79;p3"/>
          <p:cNvSpPr txBox="1"/>
          <p:nvPr/>
        </p:nvSpPr>
        <p:spPr>
          <a:xfrm>
            <a:off x="3651588" y="2538850"/>
            <a:ext cx="920400" cy="50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6008325" y="2538850"/>
            <a:ext cx="758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H(x)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3"/>
          <p:cNvCxnSpPr>
            <a:stCxn id="79" idx="3"/>
            <a:endCxn id="80" idx="1"/>
          </p:cNvCxnSpPr>
          <p:nvPr/>
        </p:nvCxnSpPr>
        <p:spPr>
          <a:xfrm>
            <a:off x="4571988" y="2791750"/>
            <a:ext cx="1436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p3"/>
          <p:cNvSpPr txBox="1"/>
          <p:nvPr/>
        </p:nvSpPr>
        <p:spPr>
          <a:xfrm>
            <a:off x="920400" y="1999600"/>
            <a:ext cx="11835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preimage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(message)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5291325" y="1999600"/>
            <a:ext cx="2192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(message digest, hash)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3651600" y="1999600"/>
            <a:ext cx="9204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ash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unction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920400" y="3163525"/>
            <a:ext cx="11835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arbitrary size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5795925" y="3245100"/>
            <a:ext cx="11835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(256 bits)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b5adfc6b2a_0_13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879" name="Google Shape;879;gb5adfc6b2a_0_1374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880" name="Google Shape;880;gb5adfc6b2a_0_137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gb5adfc6b2a_0_137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82" name="Google Shape;882;gb5adfc6b2a_0_1374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883" name="Google Shape;883;gb5adfc6b2a_0_137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b5adfc6b2a_0_137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85" name="Google Shape;885;gb5adfc6b2a_0_1374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886" name="Google Shape;886;gb5adfc6b2a_0_137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b5adfc6b2a_0_137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88" name="Google Shape;888;gb5adfc6b2a_0_1374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889" name="Google Shape;889;gb5adfc6b2a_0_137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b5adfc6b2a_0_137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891" name="Google Shape;891;gb5adfc6b2a_0_1374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892" name="Google Shape;892;gb5adfc6b2a_0_1374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b5adfc6b2a_0_1374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894" name="Google Shape;894;gb5adfc6b2a_0_1374"/>
          <p:cNvCxnSpPr>
            <a:stCxn id="884" idx="1"/>
            <a:endCxn id="881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gb5adfc6b2a_0_1374"/>
          <p:cNvCxnSpPr>
            <a:stCxn id="887" idx="1"/>
            <a:endCxn id="884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gb5adfc6b2a_0_1374"/>
          <p:cNvCxnSpPr>
            <a:stCxn id="890" idx="1"/>
            <a:endCxn id="887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gb5adfc6b2a_0_1374"/>
          <p:cNvCxnSpPr>
            <a:stCxn id="893" idx="1"/>
            <a:endCxn id="890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8" name="Google Shape;898;gb5adfc6b2a_0_1374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899" name="Google Shape;899;gb5adfc6b2a_0_137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gb5adfc6b2a_0_1374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901" name="Google Shape;901;gb5adfc6b2a_0_1374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902" name="Google Shape;902;gb5adfc6b2a_0_137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b5adfc6b2a_0_137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04" name="Google Shape;904;gb5adfc6b2a_0_1374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905" name="Google Shape;905;gb5adfc6b2a_0_137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b5adfc6b2a_0_137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07" name="Google Shape;907;gb5adfc6b2a_0_1374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908" name="Google Shape;908;gb5adfc6b2a_0_137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b5adfc6b2a_0_137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10" name="Google Shape;910;gb5adfc6b2a_0_1374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911" name="Google Shape;911;gb5adfc6b2a_0_137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gb5adfc6b2a_0_137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13" name="Google Shape;913;gb5adfc6b2a_0_1374"/>
          <p:cNvGrpSpPr/>
          <p:nvPr/>
        </p:nvGrpSpPr>
        <p:grpSpPr>
          <a:xfrm>
            <a:off x="4037365" y="2525986"/>
            <a:ext cx="822964" cy="443849"/>
            <a:chOff x="3327769" y="1731130"/>
            <a:chExt cx="3076500" cy="2083800"/>
          </a:xfrm>
        </p:grpSpPr>
        <p:sp>
          <p:nvSpPr>
            <p:cNvPr id="914" name="Google Shape;914;gb5adfc6b2a_0_1374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b5adfc6b2a_0_1374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916" name="Google Shape;916;gb5adfc6b2a_0_1374"/>
          <p:cNvCxnSpPr>
            <a:stCxn id="906" idx="1"/>
            <a:endCxn id="903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gb5adfc6b2a_0_1374"/>
          <p:cNvCxnSpPr>
            <a:stCxn id="909" idx="1"/>
            <a:endCxn id="906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gb5adfc6b2a_0_1374"/>
          <p:cNvCxnSpPr>
            <a:stCxn id="912" idx="1"/>
            <a:endCxn id="909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gb5adfc6b2a_0_1374"/>
          <p:cNvCxnSpPr>
            <a:stCxn id="915" idx="1"/>
            <a:endCxn id="912" idx="3"/>
          </p:cNvCxnSpPr>
          <p:nvPr/>
        </p:nvCxnSpPr>
        <p:spPr>
          <a:xfrm rot="10800000">
            <a:off x="3853165" y="2773016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0" name="Google Shape;920;gb5adfc6b2a_0_1374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921" name="Google Shape;921;gb5adfc6b2a_0_137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gb5adfc6b2a_0_137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23" name="Google Shape;923;gb5adfc6b2a_0_1374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924" name="Google Shape;924;gb5adfc6b2a_0_137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b5adfc6b2a_0_137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26" name="Google Shape;926;gb5adfc6b2a_0_1374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927" name="Google Shape;927;gb5adfc6b2a_0_137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gb5adfc6b2a_0_137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29" name="Google Shape;929;gb5adfc6b2a_0_1374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930" name="Google Shape;930;gb5adfc6b2a_0_137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gb5adfc6b2a_0_137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932" name="Google Shape;932;gb5adfc6b2a_0_1374"/>
          <p:cNvCxnSpPr>
            <a:stCxn id="925" idx="1"/>
            <a:endCxn id="922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gb5adfc6b2a_0_1374"/>
          <p:cNvCxnSpPr>
            <a:stCxn id="928" idx="1"/>
            <a:endCxn id="925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gb5adfc6b2a_0_1374"/>
          <p:cNvCxnSpPr>
            <a:stCxn id="931" idx="1"/>
            <a:endCxn id="928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5" name="Google Shape;935;gb5adfc6b2a_0_1374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936" name="Google Shape;936;gb5adfc6b2a_0_137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gb5adfc6b2a_0_1374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938" name="Google Shape;938;gb5adfc6b2a_0_1374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939" name="Google Shape;939;gb5adfc6b2a_0_137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gb5adfc6b2a_0_1374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941" name="Google Shape;941;gb5adfc6b2a_0_1374"/>
          <p:cNvGrpSpPr/>
          <p:nvPr/>
        </p:nvGrpSpPr>
        <p:grpSpPr>
          <a:xfrm>
            <a:off x="2071589" y="4322700"/>
            <a:ext cx="890647" cy="443849"/>
            <a:chOff x="3009202" y="2063549"/>
            <a:chExt cx="3076500" cy="2083800"/>
          </a:xfrm>
        </p:grpSpPr>
        <p:sp>
          <p:nvSpPr>
            <p:cNvPr id="942" name="Google Shape;942;gb5adfc6b2a_0_1374"/>
            <p:cNvSpPr/>
            <p:nvPr/>
          </p:nvSpPr>
          <p:spPr>
            <a:xfrm>
              <a:off x="3009202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gb5adfc6b2a_0_1374"/>
            <p:cNvSpPr txBox="1"/>
            <p:nvPr/>
          </p:nvSpPr>
          <p:spPr>
            <a:xfrm>
              <a:off x="3009203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944" name="Google Shape;944;gb5adfc6b2a_0_1374"/>
          <p:cNvCxnSpPr>
            <a:stCxn id="943" idx="1"/>
            <a:endCxn id="924" idx="2"/>
          </p:cNvCxnSpPr>
          <p:nvPr/>
        </p:nvCxnSpPr>
        <p:spPr>
          <a:xfrm rot="10800000">
            <a:off x="1718489" y="4006930"/>
            <a:ext cx="353100" cy="5646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45" name="Google Shape;945;gb5adfc6b2a_0_1374"/>
          <p:cNvGrpSpPr/>
          <p:nvPr/>
        </p:nvGrpSpPr>
        <p:grpSpPr>
          <a:xfrm>
            <a:off x="3146575" y="4387513"/>
            <a:ext cx="706672" cy="314237"/>
            <a:chOff x="2664295" y="5661112"/>
            <a:chExt cx="3076500" cy="2083800"/>
          </a:xfrm>
        </p:grpSpPr>
        <p:sp>
          <p:nvSpPr>
            <p:cNvPr id="946" name="Google Shape;946;gb5adfc6b2a_0_1374"/>
            <p:cNvSpPr/>
            <p:nvPr/>
          </p:nvSpPr>
          <p:spPr>
            <a:xfrm>
              <a:off x="2664295" y="5661112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b5adfc6b2a_0_1374"/>
            <p:cNvSpPr txBox="1"/>
            <p:nvPr/>
          </p:nvSpPr>
          <p:spPr>
            <a:xfrm>
              <a:off x="2664295" y="652827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948" name="Google Shape;948;gb5adfc6b2a_0_1374"/>
          <p:cNvCxnSpPr>
            <a:stCxn id="947" idx="1"/>
            <a:endCxn id="943" idx="3"/>
          </p:cNvCxnSpPr>
          <p:nvPr/>
        </p:nvCxnSpPr>
        <p:spPr>
          <a:xfrm flipH="1">
            <a:off x="2962375" y="4563680"/>
            <a:ext cx="184200" cy="7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5adfc6b2a_0_14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954" name="Google Shape;954;gb5adfc6b2a_0_1449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955" name="Google Shape;955;gb5adfc6b2a_0_144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b5adfc6b2a_0_144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57" name="Google Shape;957;gb5adfc6b2a_0_1449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958" name="Google Shape;958;gb5adfc6b2a_0_144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gb5adfc6b2a_0_144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60" name="Google Shape;960;gb5adfc6b2a_0_1449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961" name="Google Shape;961;gb5adfc6b2a_0_144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b5adfc6b2a_0_144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63" name="Google Shape;963;gb5adfc6b2a_0_1449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964" name="Google Shape;964;gb5adfc6b2a_0_144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b5adfc6b2a_0_144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66" name="Google Shape;966;gb5adfc6b2a_0_1449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967" name="Google Shape;967;gb5adfc6b2a_0_1449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b5adfc6b2a_0_1449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A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969" name="Google Shape;969;gb5adfc6b2a_0_1449"/>
          <p:cNvCxnSpPr>
            <a:stCxn id="959" idx="1"/>
            <a:endCxn id="956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gb5adfc6b2a_0_1449"/>
          <p:cNvCxnSpPr>
            <a:stCxn id="962" idx="1"/>
            <a:endCxn id="959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gb5adfc6b2a_0_1449"/>
          <p:cNvCxnSpPr>
            <a:stCxn id="965" idx="1"/>
            <a:endCxn id="962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gb5adfc6b2a_0_1449"/>
          <p:cNvCxnSpPr>
            <a:stCxn id="968" idx="1"/>
            <a:endCxn id="965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3" name="Google Shape;973;gb5adfc6b2a_0_1449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974" name="Google Shape;974;gb5adfc6b2a_0_1449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gb5adfc6b2a_0_1449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976" name="Google Shape;976;gb5adfc6b2a_0_1449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977" name="Google Shape;977;gb5adfc6b2a_0_144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b5adfc6b2a_0_144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79" name="Google Shape;979;gb5adfc6b2a_0_1449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980" name="Google Shape;980;gb5adfc6b2a_0_144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b5adfc6b2a_0_144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82" name="Google Shape;982;gb5adfc6b2a_0_1449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983" name="Google Shape;983;gb5adfc6b2a_0_144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b5adfc6b2a_0_144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85" name="Google Shape;985;gb5adfc6b2a_0_1449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986" name="Google Shape;986;gb5adfc6b2a_0_144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b5adfc6b2a_0_144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88" name="Google Shape;988;gb5adfc6b2a_0_1449"/>
          <p:cNvGrpSpPr/>
          <p:nvPr/>
        </p:nvGrpSpPr>
        <p:grpSpPr>
          <a:xfrm>
            <a:off x="4037365" y="2525986"/>
            <a:ext cx="822964" cy="443849"/>
            <a:chOff x="3327769" y="1731130"/>
            <a:chExt cx="3076500" cy="2083800"/>
          </a:xfrm>
        </p:grpSpPr>
        <p:sp>
          <p:nvSpPr>
            <p:cNvPr id="989" name="Google Shape;989;gb5adfc6b2a_0_1449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gb5adfc6b2a_0_1449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991" name="Google Shape;991;gb5adfc6b2a_0_1449"/>
          <p:cNvCxnSpPr>
            <a:stCxn id="981" idx="1"/>
            <a:endCxn id="978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gb5adfc6b2a_0_1449"/>
          <p:cNvCxnSpPr>
            <a:stCxn id="984" idx="1"/>
            <a:endCxn id="981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gb5adfc6b2a_0_1449"/>
          <p:cNvCxnSpPr>
            <a:stCxn id="987" idx="1"/>
            <a:endCxn id="984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gb5adfc6b2a_0_1449"/>
          <p:cNvCxnSpPr>
            <a:stCxn id="990" idx="1"/>
            <a:endCxn id="987" idx="3"/>
          </p:cNvCxnSpPr>
          <p:nvPr/>
        </p:nvCxnSpPr>
        <p:spPr>
          <a:xfrm rot="10800000">
            <a:off x="3853165" y="2773016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5" name="Google Shape;995;gb5adfc6b2a_0_1449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996" name="Google Shape;996;gb5adfc6b2a_0_144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b5adfc6b2a_0_144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998" name="Google Shape;998;gb5adfc6b2a_0_1449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999" name="Google Shape;999;gb5adfc6b2a_0_144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b5adfc6b2a_0_144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001" name="Google Shape;1001;gb5adfc6b2a_0_1449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1002" name="Google Shape;1002;gb5adfc6b2a_0_144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b5adfc6b2a_0_144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004" name="Google Shape;1004;gb5adfc6b2a_0_1449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1005" name="Google Shape;1005;gb5adfc6b2a_0_144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b5adfc6b2a_0_144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007" name="Google Shape;1007;gb5adfc6b2a_0_1449"/>
          <p:cNvCxnSpPr>
            <a:stCxn id="1000" idx="1"/>
            <a:endCxn id="997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gb5adfc6b2a_0_1449"/>
          <p:cNvCxnSpPr>
            <a:stCxn id="1003" idx="1"/>
            <a:endCxn id="1000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gb5adfc6b2a_0_1449"/>
          <p:cNvCxnSpPr>
            <a:stCxn id="1006" idx="1"/>
            <a:endCxn id="1003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0" name="Google Shape;1010;gb5adfc6b2a_0_1449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1011" name="Google Shape;1011;gb5adfc6b2a_0_1449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gb5adfc6b2a_0_1449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013" name="Google Shape;1013;gb5adfc6b2a_0_1449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1014" name="Google Shape;1014;gb5adfc6b2a_0_1449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gb5adfc6b2a_0_1449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016" name="Google Shape;1016;gb5adfc6b2a_0_1449"/>
          <p:cNvGrpSpPr/>
          <p:nvPr/>
        </p:nvGrpSpPr>
        <p:grpSpPr>
          <a:xfrm>
            <a:off x="2071589" y="4322700"/>
            <a:ext cx="890647" cy="443849"/>
            <a:chOff x="3009202" y="2063549"/>
            <a:chExt cx="3076500" cy="2083800"/>
          </a:xfrm>
        </p:grpSpPr>
        <p:sp>
          <p:nvSpPr>
            <p:cNvPr id="1017" name="Google Shape;1017;gb5adfc6b2a_0_1449"/>
            <p:cNvSpPr/>
            <p:nvPr/>
          </p:nvSpPr>
          <p:spPr>
            <a:xfrm>
              <a:off x="3009202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b5adfc6b2a_0_1449"/>
            <p:cNvSpPr txBox="1"/>
            <p:nvPr/>
          </p:nvSpPr>
          <p:spPr>
            <a:xfrm>
              <a:off x="3009203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019" name="Google Shape;1019;gb5adfc6b2a_0_1449"/>
          <p:cNvCxnSpPr>
            <a:stCxn id="1018" idx="1"/>
            <a:endCxn id="999" idx="2"/>
          </p:cNvCxnSpPr>
          <p:nvPr/>
        </p:nvCxnSpPr>
        <p:spPr>
          <a:xfrm rot="10800000">
            <a:off x="1718489" y="4006930"/>
            <a:ext cx="353100" cy="5646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0" name="Google Shape;1020;gb5adfc6b2a_0_1449"/>
          <p:cNvGrpSpPr/>
          <p:nvPr/>
        </p:nvGrpSpPr>
        <p:grpSpPr>
          <a:xfrm>
            <a:off x="3146575" y="4387513"/>
            <a:ext cx="706672" cy="314237"/>
            <a:chOff x="2664295" y="5661112"/>
            <a:chExt cx="3076500" cy="2083800"/>
          </a:xfrm>
        </p:grpSpPr>
        <p:sp>
          <p:nvSpPr>
            <p:cNvPr id="1021" name="Google Shape;1021;gb5adfc6b2a_0_1449"/>
            <p:cNvSpPr/>
            <p:nvPr/>
          </p:nvSpPr>
          <p:spPr>
            <a:xfrm>
              <a:off x="2664295" y="5661112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b5adfc6b2a_0_1449"/>
            <p:cNvSpPr txBox="1"/>
            <p:nvPr/>
          </p:nvSpPr>
          <p:spPr>
            <a:xfrm>
              <a:off x="2664295" y="652827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023" name="Google Shape;1023;gb5adfc6b2a_0_1449"/>
          <p:cNvCxnSpPr>
            <a:stCxn id="1022" idx="1"/>
            <a:endCxn id="1018" idx="3"/>
          </p:cNvCxnSpPr>
          <p:nvPr/>
        </p:nvCxnSpPr>
        <p:spPr>
          <a:xfrm flipH="1">
            <a:off x="2962375" y="4563680"/>
            <a:ext cx="184200" cy="7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" name="Google Shape;1024;gb5adfc6b2a_0_1449"/>
          <p:cNvSpPr/>
          <p:nvPr/>
        </p:nvSpPr>
        <p:spPr>
          <a:xfrm>
            <a:off x="7131125" y="1132900"/>
            <a:ext cx="1578000" cy="52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it!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b5adfc6b2a_0_15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1030" name="Google Shape;1030;gb5adfc6b2a_0_1524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1031" name="Google Shape;1031;gb5adfc6b2a_0_152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b5adfc6b2a_0_152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033" name="Google Shape;1033;gb5adfc6b2a_0_1524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1034" name="Google Shape;1034;gb5adfc6b2a_0_152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b5adfc6b2a_0_152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036" name="Google Shape;1036;gb5adfc6b2a_0_1524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1037" name="Google Shape;1037;gb5adfc6b2a_0_152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b5adfc6b2a_0_152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039" name="Google Shape;1039;gb5adfc6b2a_0_1524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1040" name="Google Shape;1040;gb5adfc6b2a_0_152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b5adfc6b2a_0_152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042" name="Google Shape;1042;gb5adfc6b2a_0_1524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1043" name="Google Shape;1043;gb5adfc6b2a_0_1524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b5adfc6b2a_0_1524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A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045" name="Google Shape;1045;gb5adfc6b2a_0_1524"/>
          <p:cNvCxnSpPr>
            <a:stCxn id="1035" idx="1"/>
            <a:endCxn id="1032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gb5adfc6b2a_0_1524"/>
          <p:cNvCxnSpPr>
            <a:stCxn id="1038" idx="1"/>
            <a:endCxn id="1035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gb5adfc6b2a_0_1524"/>
          <p:cNvCxnSpPr>
            <a:stCxn id="1041" idx="1"/>
            <a:endCxn id="1038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gb5adfc6b2a_0_1524"/>
          <p:cNvCxnSpPr>
            <a:stCxn id="1044" idx="1"/>
            <a:endCxn id="1041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9" name="Google Shape;1049;gb5adfc6b2a_0_1524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1050" name="Google Shape;1050;gb5adfc6b2a_0_152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gb5adfc6b2a_0_1524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1052" name="Google Shape;1052;gb5adfc6b2a_0_1524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1053" name="Google Shape;1053;gb5adfc6b2a_0_152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b5adfc6b2a_0_152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055" name="Google Shape;1055;gb5adfc6b2a_0_1524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1056" name="Google Shape;1056;gb5adfc6b2a_0_152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b5adfc6b2a_0_152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058" name="Google Shape;1058;gb5adfc6b2a_0_1524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1059" name="Google Shape;1059;gb5adfc6b2a_0_152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b5adfc6b2a_0_152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061" name="Google Shape;1061;gb5adfc6b2a_0_1524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1062" name="Google Shape;1062;gb5adfc6b2a_0_152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b5adfc6b2a_0_152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064" name="Google Shape;1064;gb5adfc6b2a_0_1524"/>
          <p:cNvGrpSpPr/>
          <p:nvPr/>
        </p:nvGrpSpPr>
        <p:grpSpPr>
          <a:xfrm>
            <a:off x="4037365" y="2525986"/>
            <a:ext cx="822964" cy="443849"/>
            <a:chOff x="3327769" y="1731130"/>
            <a:chExt cx="3076500" cy="2083800"/>
          </a:xfrm>
        </p:grpSpPr>
        <p:sp>
          <p:nvSpPr>
            <p:cNvPr id="1065" name="Google Shape;1065;gb5adfc6b2a_0_1524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b5adfc6b2a_0_1524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067" name="Google Shape;1067;gb5adfc6b2a_0_1524"/>
          <p:cNvCxnSpPr>
            <a:stCxn id="1057" idx="1"/>
            <a:endCxn id="1054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gb5adfc6b2a_0_1524"/>
          <p:cNvCxnSpPr>
            <a:stCxn id="1060" idx="1"/>
            <a:endCxn id="1057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gb5adfc6b2a_0_1524"/>
          <p:cNvCxnSpPr>
            <a:stCxn id="1063" idx="1"/>
            <a:endCxn id="1060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gb5adfc6b2a_0_1524"/>
          <p:cNvCxnSpPr>
            <a:stCxn id="1066" idx="1"/>
            <a:endCxn id="1063" idx="3"/>
          </p:cNvCxnSpPr>
          <p:nvPr/>
        </p:nvCxnSpPr>
        <p:spPr>
          <a:xfrm rot="10800000">
            <a:off x="3853165" y="2773016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1" name="Google Shape;1071;gb5adfc6b2a_0_1524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1072" name="Google Shape;1072;gb5adfc6b2a_0_152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b5adfc6b2a_0_152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074" name="Google Shape;1074;gb5adfc6b2a_0_1524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1075" name="Google Shape;1075;gb5adfc6b2a_0_152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b5adfc6b2a_0_152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077" name="Google Shape;1077;gb5adfc6b2a_0_1524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1078" name="Google Shape;1078;gb5adfc6b2a_0_152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b5adfc6b2a_0_152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080" name="Google Shape;1080;gb5adfc6b2a_0_1524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1081" name="Google Shape;1081;gb5adfc6b2a_0_152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gb5adfc6b2a_0_152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083" name="Google Shape;1083;gb5adfc6b2a_0_1524"/>
          <p:cNvCxnSpPr>
            <a:stCxn id="1076" idx="1"/>
            <a:endCxn id="1073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gb5adfc6b2a_0_1524"/>
          <p:cNvCxnSpPr>
            <a:stCxn id="1079" idx="1"/>
            <a:endCxn id="1076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gb5adfc6b2a_0_1524"/>
          <p:cNvCxnSpPr>
            <a:stCxn id="1082" idx="1"/>
            <a:endCxn id="1079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6" name="Google Shape;1086;gb5adfc6b2a_0_1524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1087" name="Google Shape;1087;gb5adfc6b2a_0_152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gb5adfc6b2a_0_1524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(verifying)</a:t>
              </a:r>
              <a:endParaRPr sz="1300"/>
            </a:p>
          </p:txBody>
        </p:sp>
      </p:grpSp>
      <p:grpSp>
        <p:nvGrpSpPr>
          <p:cNvPr id="1089" name="Google Shape;1089;gb5adfc6b2a_0_1524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1090" name="Google Shape;1090;gb5adfc6b2a_0_152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gb5adfc6b2a_0_1524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092" name="Google Shape;1092;gb5adfc6b2a_0_1524"/>
          <p:cNvGrpSpPr/>
          <p:nvPr/>
        </p:nvGrpSpPr>
        <p:grpSpPr>
          <a:xfrm>
            <a:off x="2071589" y="4322700"/>
            <a:ext cx="890647" cy="443849"/>
            <a:chOff x="3009202" y="2063549"/>
            <a:chExt cx="3076500" cy="2083800"/>
          </a:xfrm>
        </p:grpSpPr>
        <p:sp>
          <p:nvSpPr>
            <p:cNvPr id="1093" name="Google Shape;1093;gb5adfc6b2a_0_1524"/>
            <p:cNvSpPr/>
            <p:nvPr/>
          </p:nvSpPr>
          <p:spPr>
            <a:xfrm>
              <a:off x="3009202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b5adfc6b2a_0_1524"/>
            <p:cNvSpPr txBox="1"/>
            <p:nvPr/>
          </p:nvSpPr>
          <p:spPr>
            <a:xfrm>
              <a:off x="3009203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095" name="Google Shape;1095;gb5adfc6b2a_0_1524"/>
          <p:cNvCxnSpPr>
            <a:stCxn id="1094" idx="1"/>
            <a:endCxn id="1075" idx="2"/>
          </p:cNvCxnSpPr>
          <p:nvPr/>
        </p:nvCxnSpPr>
        <p:spPr>
          <a:xfrm rot="10800000">
            <a:off x="1718489" y="4006930"/>
            <a:ext cx="353100" cy="5646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6" name="Google Shape;1096;gb5adfc6b2a_0_1524"/>
          <p:cNvGrpSpPr/>
          <p:nvPr/>
        </p:nvGrpSpPr>
        <p:grpSpPr>
          <a:xfrm>
            <a:off x="3146575" y="4387513"/>
            <a:ext cx="706672" cy="314237"/>
            <a:chOff x="2664295" y="5661112"/>
            <a:chExt cx="3076500" cy="2083800"/>
          </a:xfrm>
        </p:grpSpPr>
        <p:sp>
          <p:nvSpPr>
            <p:cNvPr id="1097" name="Google Shape;1097;gb5adfc6b2a_0_1524"/>
            <p:cNvSpPr/>
            <p:nvPr/>
          </p:nvSpPr>
          <p:spPr>
            <a:xfrm>
              <a:off x="2664295" y="5661112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b5adfc6b2a_0_1524"/>
            <p:cNvSpPr txBox="1"/>
            <p:nvPr/>
          </p:nvSpPr>
          <p:spPr>
            <a:xfrm>
              <a:off x="2664295" y="652827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099" name="Google Shape;1099;gb5adfc6b2a_0_1524"/>
          <p:cNvCxnSpPr>
            <a:stCxn id="1098" idx="1"/>
            <a:endCxn id="1094" idx="3"/>
          </p:cNvCxnSpPr>
          <p:nvPr/>
        </p:nvCxnSpPr>
        <p:spPr>
          <a:xfrm flipH="1">
            <a:off x="2962375" y="4563680"/>
            <a:ext cx="184200" cy="7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5adfc6b2a_0_15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1105" name="Google Shape;1105;gb5adfc6b2a_0_1599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1106" name="Google Shape;1106;gb5adfc6b2a_0_15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b5adfc6b2a_0_15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08" name="Google Shape;1108;gb5adfc6b2a_0_1599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1109" name="Google Shape;1109;gb5adfc6b2a_0_15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gb5adfc6b2a_0_15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11" name="Google Shape;1111;gb5adfc6b2a_0_1599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1112" name="Google Shape;1112;gb5adfc6b2a_0_15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gb5adfc6b2a_0_15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14" name="Google Shape;1114;gb5adfc6b2a_0_1599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1115" name="Google Shape;1115;gb5adfc6b2a_0_15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gb5adfc6b2a_0_15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17" name="Google Shape;1117;gb5adfc6b2a_0_1599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1118" name="Google Shape;1118;gb5adfc6b2a_0_1599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b5adfc6b2a_0_1599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A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120" name="Google Shape;1120;gb5adfc6b2a_0_1599"/>
          <p:cNvCxnSpPr>
            <a:stCxn id="1110" idx="1"/>
            <a:endCxn id="1107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gb5adfc6b2a_0_1599"/>
          <p:cNvCxnSpPr>
            <a:stCxn id="1113" idx="1"/>
            <a:endCxn id="1110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gb5adfc6b2a_0_1599"/>
          <p:cNvCxnSpPr>
            <a:stCxn id="1116" idx="1"/>
            <a:endCxn id="1113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gb5adfc6b2a_0_1599"/>
          <p:cNvCxnSpPr>
            <a:stCxn id="1119" idx="1"/>
            <a:endCxn id="1116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24" name="Google Shape;1124;gb5adfc6b2a_0_1599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1125" name="Google Shape;1125;gb5adfc6b2a_0_1599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gb5adfc6b2a_0_1599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1127" name="Google Shape;1127;gb5adfc6b2a_0_1599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1128" name="Google Shape;1128;gb5adfc6b2a_0_15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b5adfc6b2a_0_15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30" name="Google Shape;1130;gb5adfc6b2a_0_1599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1131" name="Google Shape;1131;gb5adfc6b2a_0_15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gb5adfc6b2a_0_15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33" name="Google Shape;1133;gb5adfc6b2a_0_1599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1134" name="Google Shape;1134;gb5adfc6b2a_0_15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b5adfc6b2a_0_15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36" name="Google Shape;1136;gb5adfc6b2a_0_1599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1137" name="Google Shape;1137;gb5adfc6b2a_0_15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gb5adfc6b2a_0_15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39" name="Google Shape;1139;gb5adfc6b2a_0_1599"/>
          <p:cNvGrpSpPr/>
          <p:nvPr/>
        </p:nvGrpSpPr>
        <p:grpSpPr>
          <a:xfrm>
            <a:off x="4037365" y="2525986"/>
            <a:ext cx="822964" cy="443849"/>
            <a:chOff x="3327769" y="1731130"/>
            <a:chExt cx="3076500" cy="2083800"/>
          </a:xfrm>
        </p:grpSpPr>
        <p:sp>
          <p:nvSpPr>
            <p:cNvPr id="1140" name="Google Shape;1140;gb5adfc6b2a_0_1599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gb5adfc6b2a_0_1599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A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142" name="Google Shape;1142;gb5adfc6b2a_0_1599"/>
          <p:cNvCxnSpPr>
            <a:stCxn id="1132" idx="1"/>
            <a:endCxn id="1129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gb5adfc6b2a_0_1599"/>
          <p:cNvCxnSpPr>
            <a:stCxn id="1135" idx="1"/>
            <a:endCxn id="1132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gb5adfc6b2a_0_1599"/>
          <p:cNvCxnSpPr>
            <a:stCxn id="1138" idx="1"/>
            <a:endCxn id="1135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gb5adfc6b2a_0_1599"/>
          <p:cNvCxnSpPr>
            <a:stCxn id="1141" idx="1"/>
            <a:endCxn id="1138" idx="3"/>
          </p:cNvCxnSpPr>
          <p:nvPr/>
        </p:nvCxnSpPr>
        <p:spPr>
          <a:xfrm rot="10800000">
            <a:off x="3853165" y="2773016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6" name="Google Shape;1146;gb5adfc6b2a_0_1599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1147" name="Google Shape;1147;gb5adfc6b2a_0_15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gb5adfc6b2a_0_15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49" name="Google Shape;1149;gb5adfc6b2a_0_1599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1150" name="Google Shape;1150;gb5adfc6b2a_0_15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b5adfc6b2a_0_15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52" name="Google Shape;1152;gb5adfc6b2a_0_1599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1153" name="Google Shape;1153;gb5adfc6b2a_0_15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b5adfc6b2a_0_15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55" name="Google Shape;1155;gb5adfc6b2a_0_1599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1156" name="Google Shape;1156;gb5adfc6b2a_0_15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b5adfc6b2a_0_15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158" name="Google Shape;1158;gb5adfc6b2a_0_1599"/>
          <p:cNvCxnSpPr>
            <a:stCxn id="1151" idx="1"/>
            <a:endCxn id="1148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gb5adfc6b2a_0_1599"/>
          <p:cNvCxnSpPr>
            <a:stCxn id="1154" idx="1"/>
            <a:endCxn id="1151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gb5adfc6b2a_0_1599"/>
          <p:cNvCxnSpPr>
            <a:stCxn id="1157" idx="1"/>
            <a:endCxn id="1154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1" name="Google Shape;1161;gb5adfc6b2a_0_1599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1162" name="Google Shape;1162;gb5adfc6b2a_0_1599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gb5adfc6b2a_0_1599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(verified)</a:t>
              </a:r>
              <a:endParaRPr sz="1300"/>
            </a:p>
          </p:txBody>
        </p:sp>
      </p:grpSp>
      <p:grpSp>
        <p:nvGrpSpPr>
          <p:cNvPr id="1164" name="Google Shape;1164;gb5adfc6b2a_0_1599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1165" name="Google Shape;1165;gb5adfc6b2a_0_1599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gb5adfc6b2a_0_1599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167" name="Google Shape;1167;gb5adfc6b2a_0_1599"/>
          <p:cNvGrpSpPr/>
          <p:nvPr/>
        </p:nvGrpSpPr>
        <p:grpSpPr>
          <a:xfrm>
            <a:off x="2071589" y="4322700"/>
            <a:ext cx="890647" cy="443849"/>
            <a:chOff x="3009202" y="2063549"/>
            <a:chExt cx="3076500" cy="2083800"/>
          </a:xfrm>
        </p:grpSpPr>
        <p:sp>
          <p:nvSpPr>
            <p:cNvPr id="1168" name="Google Shape;1168;gb5adfc6b2a_0_1599"/>
            <p:cNvSpPr/>
            <p:nvPr/>
          </p:nvSpPr>
          <p:spPr>
            <a:xfrm>
              <a:off x="3009202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gb5adfc6b2a_0_1599"/>
            <p:cNvSpPr txBox="1"/>
            <p:nvPr/>
          </p:nvSpPr>
          <p:spPr>
            <a:xfrm>
              <a:off x="3009203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170" name="Google Shape;1170;gb5adfc6b2a_0_1599"/>
          <p:cNvCxnSpPr>
            <a:stCxn id="1169" idx="1"/>
            <a:endCxn id="1150" idx="2"/>
          </p:cNvCxnSpPr>
          <p:nvPr/>
        </p:nvCxnSpPr>
        <p:spPr>
          <a:xfrm rot="10800000">
            <a:off x="1718489" y="4006930"/>
            <a:ext cx="353100" cy="5646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1" name="Google Shape;1171;gb5adfc6b2a_0_1599"/>
          <p:cNvGrpSpPr/>
          <p:nvPr/>
        </p:nvGrpSpPr>
        <p:grpSpPr>
          <a:xfrm>
            <a:off x="3146575" y="4387513"/>
            <a:ext cx="706672" cy="314237"/>
            <a:chOff x="2664295" y="5661112"/>
            <a:chExt cx="3076500" cy="2083800"/>
          </a:xfrm>
        </p:grpSpPr>
        <p:sp>
          <p:nvSpPr>
            <p:cNvPr id="1172" name="Google Shape;1172;gb5adfc6b2a_0_1599"/>
            <p:cNvSpPr/>
            <p:nvPr/>
          </p:nvSpPr>
          <p:spPr>
            <a:xfrm>
              <a:off x="2664295" y="5661112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gb5adfc6b2a_0_1599"/>
            <p:cNvSpPr txBox="1"/>
            <p:nvPr/>
          </p:nvSpPr>
          <p:spPr>
            <a:xfrm>
              <a:off x="2664295" y="652827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174" name="Google Shape;1174;gb5adfc6b2a_0_1599"/>
          <p:cNvCxnSpPr>
            <a:stCxn id="1173" idx="1"/>
            <a:endCxn id="1169" idx="3"/>
          </p:cNvCxnSpPr>
          <p:nvPr/>
        </p:nvCxnSpPr>
        <p:spPr>
          <a:xfrm flipH="1">
            <a:off x="2962375" y="4563680"/>
            <a:ext cx="184200" cy="7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gb5adfc6b2a_0_1599"/>
          <p:cNvSpPr/>
          <p:nvPr/>
        </p:nvSpPr>
        <p:spPr>
          <a:xfrm>
            <a:off x="7169125" y="2070825"/>
            <a:ext cx="1155600" cy="572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good!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b5adfc6b2a_0_18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1181" name="Google Shape;1181;gb5adfc6b2a_0_1863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1182" name="Google Shape;1182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84" name="Google Shape;1184;gb5adfc6b2a_0_1863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1185" name="Google Shape;1185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87" name="Google Shape;1187;gb5adfc6b2a_0_1863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1188" name="Google Shape;1188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90" name="Google Shape;1190;gb5adfc6b2a_0_1863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1191" name="Google Shape;1191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193" name="Google Shape;1193;gb5adfc6b2a_0_1863"/>
          <p:cNvGrpSpPr/>
          <p:nvPr/>
        </p:nvGrpSpPr>
        <p:grpSpPr>
          <a:xfrm>
            <a:off x="4951765" y="1500861"/>
            <a:ext cx="822964" cy="443849"/>
            <a:chOff x="3327769" y="1731130"/>
            <a:chExt cx="3076500" cy="2083800"/>
          </a:xfrm>
        </p:grpSpPr>
        <p:sp>
          <p:nvSpPr>
            <p:cNvPr id="1194" name="Google Shape;1194;gb5adfc6b2a_0_1863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gb5adfc6b2a_0_1863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196" name="Google Shape;1196;gb5adfc6b2a_0_1863"/>
          <p:cNvCxnSpPr>
            <a:stCxn id="1186" idx="1"/>
            <a:endCxn id="1183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gb5adfc6b2a_0_1863"/>
          <p:cNvCxnSpPr>
            <a:stCxn id="1189" idx="1"/>
            <a:endCxn id="1186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gb5adfc6b2a_0_1863"/>
          <p:cNvCxnSpPr>
            <a:stCxn id="1192" idx="1"/>
            <a:endCxn id="1189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9" name="Google Shape;1199;gb5adfc6b2a_0_1863"/>
          <p:cNvGrpSpPr/>
          <p:nvPr/>
        </p:nvGrpSpPr>
        <p:grpSpPr>
          <a:xfrm>
            <a:off x="7002016" y="1294881"/>
            <a:ext cx="1233918" cy="907840"/>
            <a:chOff x="5512700" y="1507150"/>
            <a:chExt cx="839400" cy="495600"/>
          </a:xfrm>
        </p:grpSpPr>
        <p:sp>
          <p:nvSpPr>
            <p:cNvPr id="1200" name="Google Shape;1200;gb5adfc6b2a_0_186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gb5adfc6b2a_0_1863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202" name="Google Shape;1202;gb5adfc6b2a_0_1863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1203" name="Google Shape;1203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05" name="Google Shape;1205;gb5adfc6b2a_0_1863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1206" name="Google Shape;1206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08" name="Google Shape;1208;gb5adfc6b2a_0_1863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1209" name="Google Shape;1209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11" name="Google Shape;1211;gb5adfc6b2a_0_1863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1212" name="Google Shape;1212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14" name="Google Shape;1214;gb5adfc6b2a_0_1863"/>
          <p:cNvGrpSpPr/>
          <p:nvPr/>
        </p:nvGrpSpPr>
        <p:grpSpPr>
          <a:xfrm>
            <a:off x="4951765" y="2525986"/>
            <a:ext cx="822964" cy="443849"/>
            <a:chOff x="3327769" y="1731130"/>
            <a:chExt cx="3076500" cy="2083800"/>
          </a:xfrm>
        </p:grpSpPr>
        <p:sp>
          <p:nvSpPr>
            <p:cNvPr id="1215" name="Google Shape;1215;gb5adfc6b2a_0_1863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gb5adfc6b2a_0_1863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217" name="Google Shape;1217;gb5adfc6b2a_0_1863"/>
          <p:cNvCxnSpPr>
            <a:stCxn id="1207" idx="1"/>
            <a:endCxn id="1204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gb5adfc6b2a_0_1863"/>
          <p:cNvCxnSpPr>
            <a:stCxn id="1210" idx="1"/>
            <a:endCxn id="1207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gb5adfc6b2a_0_1863"/>
          <p:cNvCxnSpPr>
            <a:stCxn id="1213" idx="1"/>
            <a:endCxn id="1210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0" name="Google Shape;1220;gb5adfc6b2a_0_1863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1221" name="Google Shape;1221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23" name="Google Shape;1223;gb5adfc6b2a_0_1863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1224" name="Google Shape;1224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26" name="Google Shape;1226;gb5adfc6b2a_0_1863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1227" name="Google Shape;1227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29" name="Google Shape;1229;gb5adfc6b2a_0_1863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1230" name="Google Shape;1230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232" name="Google Shape;1232;gb5adfc6b2a_0_1863"/>
          <p:cNvCxnSpPr>
            <a:stCxn id="1225" idx="1"/>
            <a:endCxn id="1222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gb5adfc6b2a_0_1863"/>
          <p:cNvCxnSpPr>
            <a:stCxn id="1228" idx="1"/>
            <a:endCxn id="1225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gb5adfc6b2a_0_1863"/>
          <p:cNvCxnSpPr>
            <a:stCxn id="1231" idx="1"/>
            <a:endCxn id="1228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5" name="Google Shape;1235;gb5adfc6b2a_0_1863"/>
          <p:cNvGrpSpPr/>
          <p:nvPr/>
        </p:nvGrpSpPr>
        <p:grpSpPr>
          <a:xfrm>
            <a:off x="7002016" y="2293981"/>
            <a:ext cx="1233918" cy="907840"/>
            <a:chOff x="5512700" y="1507150"/>
            <a:chExt cx="839400" cy="495600"/>
          </a:xfrm>
        </p:grpSpPr>
        <p:sp>
          <p:nvSpPr>
            <p:cNvPr id="1236" name="Google Shape;1236;gb5adfc6b2a_0_186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gb5adfc6b2a_0_1863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238" name="Google Shape;1238;gb5adfc6b2a_0_1863"/>
          <p:cNvGrpSpPr/>
          <p:nvPr/>
        </p:nvGrpSpPr>
        <p:grpSpPr>
          <a:xfrm>
            <a:off x="7002016" y="3414856"/>
            <a:ext cx="1233918" cy="907840"/>
            <a:chOff x="5512700" y="1507150"/>
            <a:chExt cx="839400" cy="495600"/>
          </a:xfrm>
        </p:grpSpPr>
        <p:sp>
          <p:nvSpPr>
            <p:cNvPr id="1239" name="Google Shape;1239;gb5adfc6b2a_0_186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gb5adfc6b2a_0_1863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241" name="Google Shape;1241;gb5adfc6b2a_0_1863"/>
          <p:cNvGrpSpPr/>
          <p:nvPr/>
        </p:nvGrpSpPr>
        <p:grpSpPr>
          <a:xfrm>
            <a:off x="2071589" y="4322700"/>
            <a:ext cx="890647" cy="443849"/>
            <a:chOff x="3009202" y="2063549"/>
            <a:chExt cx="3076500" cy="2083800"/>
          </a:xfrm>
        </p:grpSpPr>
        <p:sp>
          <p:nvSpPr>
            <p:cNvPr id="1242" name="Google Shape;1242;gb5adfc6b2a_0_1863"/>
            <p:cNvSpPr/>
            <p:nvPr/>
          </p:nvSpPr>
          <p:spPr>
            <a:xfrm>
              <a:off x="3009202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gb5adfc6b2a_0_1863"/>
            <p:cNvSpPr txBox="1"/>
            <p:nvPr/>
          </p:nvSpPr>
          <p:spPr>
            <a:xfrm>
              <a:off x="3009203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244" name="Google Shape;1244;gb5adfc6b2a_0_1863"/>
          <p:cNvCxnSpPr>
            <a:stCxn id="1243" idx="1"/>
            <a:endCxn id="1224" idx="2"/>
          </p:cNvCxnSpPr>
          <p:nvPr/>
        </p:nvCxnSpPr>
        <p:spPr>
          <a:xfrm rot="10800000">
            <a:off x="1718489" y="4006930"/>
            <a:ext cx="353100" cy="5646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5" name="Google Shape;1245;gb5adfc6b2a_0_1863"/>
          <p:cNvGrpSpPr/>
          <p:nvPr/>
        </p:nvGrpSpPr>
        <p:grpSpPr>
          <a:xfrm>
            <a:off x="3146575" y="4387513"/>
            <a:ext cx="706672" cy="314237"/>
            <a:chOff x="2664295" y="5661112"/>
            <a:chExt cx="3076500" cy="2083800"/>
          </a:xfrm>
        </p:grpSpPr>
        <p:sp>
          <p:nvSpPr>
            <p:cNvPr id="1246" name="Google Shape;1246;gb5adfc6b2a_0_1863"/>
            <p:cNvSpPr/>
            <p:nvPr/>
          </p:nvSpPr>
          <p:spPr>
            <a:xfrm>
              <a:off x="2664295" y="5661112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gb5adfc6b2a_0_1863"/>
            <p:cNvSpPr txBox="1"/>
            <p:nvPr/>
          </p:nvSpPr>
          <p:spPr>
            <a:xfrm>
              <a:off x="2664295" y="652827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248" name="Google Shape;1248;gb5adfc6b2a_0_1863"/>
          <p:cNvCxnSpPr>
            <a:stCxn id="1247" idx="1"/>
            <a:endCxn id="1243" idx="3"/>
          </p:cNvCxnSpPr>
          <p:nvPr/>
        </p:nvCxnSpPr>
        <p:spPr>
          <a:xfrm flipH="1">
            <a:off x="2962375" y="4563680"/>
            <a:ext cx="184200" cy="7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9" name="Google Shape;1249;gb5adfc6b2a_0_1863"/>
          <p:cNvGrpSpPr/>
          <p:nvPr/>
        </p:nvGrpSpPr>
        <p:grpSpPr>
          <a:xfrm>
            <a:off x="4037350" y="1571600"/>
            <a:ext cx="706672" cy="314237"/>
            <a:chOff x="3327769" y="2063549"/>
            <a:chExt cx="3076500" cy="2083800"/>
          </a:xfrm>
        </p:grpSpPr>
        <p:sp>
          <p:nvSpPr>
            <p:cNvPr id="1250" name="Google Shape;1250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252" name="Google Shape;1252;gb5adfc6b2a_0_1863"/>
          <p:cNvCxnSpPr>
            <a:stCxn id="1251" idx="1"/>
          </p:cNvCxnSpPr>
          <p:nvPr/>
        </p:nvCxnSpPr>
        <p:spPr>
          <a:xfrm rot="10800000">
            <a:off x="385315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3" name="Google Shape;1253;gb5adfc6b2a_0_1863"/>
          <p:cNvGrpSpPr/>
          <p:nvPr/>
        </p:nvGrpSpPr>
        <p:grpSpPr>
          <a:xfrm>
            <a:off x="4037350" y="2596725"/>
            <a:ext cx="706672" cy="314237"/>
            <a:chOff x="3327769" y="2063549"/>
            <a:chExt cx="3076500" cy="2083800"/>
          </a:xfrm>
        </p:grpSpPr>
        <p:sp>
          <p:nvSpPr>
            <p:cNvPr id="1254" name="Google Shape;1254;gb5adfc6b2a_0_186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gb5adfc6b2a_0_186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256" name="Google Shape;1256;gb5adfc6b2a_0_1863"/>
          <p:cNvCxnSpPr>
            <a:stCxn id="1255" idx="1"/>
          </p:cNvCxnSpPr>
          <p:nvPr/>
        </p:nvCxnSpPr>
        <p:spPr>
          <a:xfrm rot="10800000">
            <a:off x="385315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gb5adfc6b2a_0_1863"/>
          <p:cNvCxnSpPr>
            <a:stCxn id="1251" idx="3"/>
            <a:endCxn id="1195" idx="1"/>
          </p:cNvCxnSpPr>
          <p:nvPr/>
        </p:nvCxnSpPr>
        <p:spPr>
          <a:xfrm>
            <a:off x="4744022" y="1747767"/>
            <a:ext cx="207600" cy="1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gb5adfc6b2a_0_1863"/>
          <p:cNvCxnSpPr>
            <a:stCxn id="1255" idx="3"/>
            <a:endCxn id="1216" idx="1"/>
          </p:cNvCxnSpPr>
          <p:nvPr/>
        </p:nvCxnSpPr>
        <p:spPr>
          <a:xfrm>
            <a:off x="4744022" y="2772892"/>
            <a:ext cx="207600" cy="1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b5adfc6b2a_0_19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1264" name="Google Shape;1264;gb5adfc6b2a_0_1948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1265" name="Google Shape;1265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67" name="Google Shape;1267;gb5adfc6b2a_0_1948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1268" name="Google Shape;1268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70" name="Google Shape;1270;gb5adfc6b2a_0_1948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1271" name="Google Shape;1271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73" name="Google Shape;1273;gb5adfc6b2a_0_1948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1274" name="Google Shape;1274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76" name="Google Shape;1276;gb5adfc6b2a_0_1948"/>
          <p:cNvGrpSpPr/>
          <p:nvPr/>
        </p:nvGrpSpPr>
        <p:grpSpPr>
          <a:xfrm>
            <a:off x="4951765" y="1500861"/>
            <a:ext cx="822964" cy="443849"/>
            <a:chOff x="3327769" y="1731130"/>
            <a:chExt cx="3076500" cy="2083800"/>
          </a:xfrm>
        </p:grpSpPr>
        <p:sp>
          <p:nvSpPr>
            <p:cNvPr id="1277" name="Google Shape;1277;gb5adfc6b2a_0_1948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gb5adfc6b2a_0_1948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279" name="Google Shape;1279;gb5adfc6b2a_0_1948"/>
          <p:cNvCxnSpPr>
            <a:stCxn id="1269" idx="1"/>
            <a:endCxn id="1266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gb5adfc6b2a_0_1948"/>
          <p:cNvCxnSpPr>
            <a:stCxn id="1272" idx="1"/>
            <a:endCxn id="1269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gb5adfc6b2a_0_1948"/>
          <p:cNvCxnSpPr>
            <a:stCxn id="1275" idx="1"/>
            <a:endCxn id="1272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82" name="Google Shape;1282;gb5adfc6b2a_0_1948"/>
          <p:cNvGrpSpPr/>
          <p:nvPr/>
        </p:nvGrpSpPr>
        <p:grpSpPr>
          <a:xfrm>
            <a:off x="7002016" y="1294881"/>
            <a:ext cx="1233918" cy="907840"/>
            <a:chOff x="5512700" y="1507150"/>
            <a:chExt cx="839400" cy="495600"/>
          </a:xfrm>
        </p:grpSpPr>
        <p:sp>
          <p:nvSpPr>
            <p:cNvPr id="1283" name="Google Shape;1283;gb5adfc6b2a_0_1948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gb5adfc6b2a_0_1948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285" name="Google Shape;1285;gb5adfc6b2a_0_1948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1286" name="Google Shape;1286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88" name="Google Shape;1288;gb5adfc6b2a_0_1948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1289" name="Google Shape;1289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91" name="Google Shape;1291;gb5adfc6b2a_0_1948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1292" name="Google Shape;1292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94" name="Google Shape;1294;gb5adfc6b2a_0_1948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1295" name="Google Shape;1295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297" name="Google Shape;1297;gb5adfc6b2a_0_1948"/>
          <p:cNvGrpSpPr/>
          <p:nvPr/>
        </p:nvGrpSpPr>
        <p:grpSpPr>
          <a:xfrm>
            <a:off x="4951765" y="2525986"/>
            <a:ext cx="822964" cy="443849"/>
            <a:chOff x="3327769" y="1731130"/>
            <a:chExt cx="3076500" cy="2083800"/>
          </a:xfrm>
        </p:grpSpPr>
        <p:sp>
          <p:nvSpPr>
            <p:cNvPr id="1298" name="Google Shape;1298;gb5adfc6b2a_0_1948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gb5adfc6b2a_0_1948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300" name="Google Shape;1300;gb5adfc6b2a_0_1948"/>
          <p:cNvCxnSpPr>
            <a:stCxn id="1290" idx="1"/>
            <a:endCxn id="1287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gb5adfc6b2a_0_1948"/>
          <p:cNvCxnSpPr>
            <a:stCxn id="1293" idx="1"/>
            <a:endCxn id="1290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gb5adfc6b2a_0_1948"/>
          <p:cNvCxnSpPr>
            <a:stCxn id="1296" idx="1"/>
            <a:endCxn id="1293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3" name="Google Shape;1303;gb5adfc6b2a_0_1948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1304" name="Google Shape;1304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06" name="Google Shape;1306;gb5adfc6b2a_0_1948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1307" name="Google Shape;1307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09" name="Google Shape;1309;gb5adfc6b2a_0_1948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1310" name="Google Shape;1310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12" name="Google Shape;1312;gb5adfc6b2a_0_1948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1313" name="Google Shape;1313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315" name="Google Shape;1315;gb5adfc6b2a_0_1948"/>
          <p:cNvCxnSpPr>
            <a:stCxn id="1308" idx="1"/>
            <a:endCxn id="1305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gb5adfc6b2a_0_1948"/>
          <p:cNvCxnSpPr>
            <a:stCxn id="1311" idx="1"/>
            <a:endCxn id="1308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gb5adfc6b2a_0_1948"/>
          <p:cNvCxnSpPr>
            <a:stCxn id="1314" idx="1"/>
            <a:endCxn id="1311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8" name="Google Shape;1318;gb5adfc6b2a_0_1948"/>
          <p:cNvGrpSpPr/>
          <p:nvPr/>
        </p:nvGrpSpPr>
        <p:grpSpPr>
          <a:xfrm>
            <a:off x="7002016" y="2293981"/>
            <a:ext cx="1233918" cy="907840"/>
            <a:chOff x="5512700" y="1507150"/>
            <a:chExt cx="839400" cy="495600"/>
          </a:xfrm>
        </p:grpSpPr>
        <p:sp>
          <p:nvSpPr>
            <p:cNvPr id="1319" name="Google Shape;1319;gb5adfc6b2a_0_1948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gb5adfc6b2a_0_1948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1321" name="Google Shape;1321;gb5adfc6b2a_0_1948"/>
          <p:cNvGrpSpPr/>
          <p:nvPr/>
        </p:nvGrpSpPr>
        <p:grpSpPr>
          <a:xfrm>
            <a:off x="7002016" y="3414856"/>
            <a:ext cx="1233918" cy="907840"/>
            <a:chOff x="5512700" y="1507150"/>
            <a:chExt cx="839400" cy="495600"/>
          </a:xfrm>
        </p:grpSpPr>
        <p:sp>
          <p:nvSpPr>
            <p:cNvPr id="1322" name="Google Shape;1322;gb5adfc6b2a_0_1948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gb5adfc6b2a_0_1948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324" name="Google Shape;1324;gb5adfc6b2a_0_1948"/>
          <p:cNvGrpSpPr/>
          <p:nvPr/>
        </p:nvGrpSpPr>
        <p:grpSpPr>
          <a:xfrm>
            <a:off x="2071589" y="4322700"/>
            <a:ext cx="890647" cy="443849"/>
            <a:chOff x="3009202" y="2063549"/>
            <a:chExt cx="3076500" cy="2083800"/>
          </a:xfrm>
        </p:grpSpPr>
        <p:sp>
          <p:nvSpPr>
            <p:cNvPr id="1325" name="Google Shape;1325;gb5adfc6b2a_0_1948"/>
            <p:cNvSpPr/>
            <p:nvPr/>
          </p:nvSpPr>
          <p:spPr>
            <a:xfrm>
              <a:off x="3009202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gb5adfc6b2a_0_1948"/>
            <p:cNvSpPr txBox="1"/>
            <p:nvPr/>
          </p:nvSpPr>
          <p:spPr>
            <a:xfrm>
              <a:off x="3009203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327" name="Google Shape;1327;gb5adfc6b2a_0_1948"/>
          <p:cNvCxnSpPr>
            <a:stCxn id="1326" idx="1"/>
            <a:endCxn id="1307" idx="2"/>
          </p:cNvCxnSpPr>
          <p:nvPr/>
        </p:nvCxnSpPr>
        <p:spPr>
          <a:xfrm rot="10800000">
            <a:off x="1718489" y="4006930"/>
            <a:ext cx="353100" cy="5646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28" name="Google Shape;1328;gb5adfc6b2a_0_1948"/>
          <p:cNvGrpSpPr/>
          <p:nvPr/>
        </p:nvGrpSpPr>
        <p:grpSpPr>
          <a:xfrm>
            <a:off x="3146575" y="4387513"/>
            <a:ext cx="706672" cy="314237"/>
            <a:chOff x="2664295" y="5661112"/>
            <a:chExt cx="3076500" cy="2083800"/>
          </a:xfrm>
        </p:grpSpPr>
        <p:sp>
          <p:nvSpPr>
            <p:cNvPr id="1329" name="Google Shape;1329;gb5adfc6b2a_0_1948"/>
            <p:cNvSpPr/>
            <p:nvPr/>
          </p:nvSpPr>
          <p:spPr>
            <a:xfrm>
              <a:off x="2664295" y="5661112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gb5adfc6b2a_0_1948"/>
            <p:cNvSpPr txBox="1"/>
            <p:nvPr/>
          </p:nvSpPr>
          <p:spPr>
            <a:xfrm>
              <a:off x="2664295" y="652827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331" name="Google Shape;1331;gb5adfc6b2a_0_1948"/>
          <p:cNvCxnSpPr>
            <a:stCxn id="1330" idx="1"/>
            <a:endCxn id="1326" idx="3"/>
          </p:cNvCxnSpPr>
          <p:nvPr/>
        </p:nvCxnSpPr>
        <p:spPr>
          <a:xfrm flipH="1">
            <a:off x="2962375" y="4563680"/>
            <a:ext cx="184200" cy="7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2" name="Google Shape;1332;gb5adfc6b2a_0_1948"/>
          <p:cNvGrpSpPr/>
          <p:nvPr/>
        </p:nvGrpSpPr>
        <p:grpSpPr>
          <a:xfrm>
            <a:off x="4037350" y="1571600"/>
            <a:ext cx="706672" cy="314237"/>
            <a:chOff x="3327769" y="2063549"/>
            <a:chExt cx="3076500" cy="2083800"/>
          </a:xfrm>
        </p:grpSpPr>
        <p:sp>
          <p:nvSpPr>
            <p:cNvPr id="1333" name="Google Shape;1333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335" name="Google Shape;1335;gb5adfc6b2a_0_1948"/>
          <p:cNvCxnSpPr>
            <a:stCxn id="1334" idx="1"/>
          </p:cNvCxnSpPr>
          <p:nvPr/>
        </p:nvCxnSpPr>
        <p:spPr>
          <a:xfrm rot="10800000">
            <a:off x="385315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6" name="Google Shape;1336;gb5adfc6b2a_0_1948"/>
          <p:cNvGrpSpPr/>
          <p:nvPr/>
        </p:nvGrpSpPr>
        <p:grpSpPr>
          <a:xfrm>
            <a:off x="4037350" y="2596725"/>
            <a:ext cx="706672" cy="314237"/>
            <a:chOff x="3327769" y="2063549"/>
            <a:chExt cx="3076500" cy="2083800"/>
          </a:xfrm>
        </p:grpSpPr>
        <p:sp>
          <p:nvSpPr>
            <p:cNvPr id="1337" name="Google Shape;1337;gb5adfc6b2a_0_19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gb5adfc6b2a_0_19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339" name="Google Shape;1339;gb5adfc6b2a_0_1948"/>
          <p:cNvCxnSpPr>
            <a:stCxn id="1338" idx="1"/>
          </p:cNvCxnSpPr>
          <p:nvPr/>
        </p:nvCxnSpPr>
        <p:spPr>
          <a:xfrm rot="10800000">
            <a:off x="385315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gb5adfc6b2a_0_1948"/>
          <p:cNvCxnSpPr>
            <a:stCxn id="1334" idx="3"/>
            <a:endCxn id="1278" idx="1"/>
          </p:cNvCxnSpPr>
          <p:nvPr/>
        </p:nvCxnSpPr>
        <p:spPr>
          <a:xfrm>
            <a:off x="4744022" y="1747767"/>
            <a:ext cx="207600" cy="1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1" name="Google Shape;1341;gb5adfc6b2a_0_1948"/>
          <p:cNvCxnSpPr>
            <a:stCxn id="1338" idx="3"/>
            <a:endCxn id="1299" idx="1"/>
          </p:cNvCxnSpPr>
          <p:nvPr/>
        </p:nvCxnSpPr>
        <p:spPr>
          <a:xfrm>
            <a:off x="4744022" y="2772892"/>
            <a:ext cx="2076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Google Shape;1342;gb5adfc6b2a_0_1948"/>
          <p:cNvSpPr/>
          <p:nvPr/>
        </p:nvSpPr>
        <p:spPr>
          <a:xfrm>
            <a:off x="7505375" y="1953325"/>
            <a:ext cx="1578000" cy="52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it!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b5adfc6b2a_0_20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1348" name="Google Shape;1348;gb5adfc6b2a_0_2033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1349" name="Google Shape;1349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51" name="Google Shape;1351;gb5adfc6b2a_0_2033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1352" name="Google Shape;1352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54" name="Google Shape;1354;gb5adfc6b2a_0_2033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1355" name="Google Shape;1355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57" name="Google Shape;1357;gb5adfc6b2a_0_2033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1358" name="Google Shape;1358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60" name="Google Shape;1360;gb5adfc6b2a_0_2033"/>
          <p:cNvGrpSpPr/>
          <p:nvPr/>
        </p:nvGrpSpPr>
        <p:grpSpPr>
          <a:xfrm>
            <a:off x="4951765" y="1500861"/>
            <a:ext cx="822964" cy="443849"/>
            <a:chOff x="3327769" y="1731130"/>
            <a:chExt cx="3076500" cy="2083800"/>
          </a:xfrm>
        </p:grpSpPr>
        <p:sp>
          <p:nvSpPr>
            <p:cNvPr id="1361" name="Google Shape;1361;gb5adfc6b2a_0_2033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gb5adfc6b2a_0_2033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363" name="Google Shape;1363;gb5adfc6b2a_0_2033"/>
          <p:cNvCxnSpPr>
            <a:stCxn id="1353" idx="1"/>
            <a:endCxn id="1350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4" name="Google Shape;1364;gb5adfc6b2a_0_2033"/>
          <p:cNvCxnSpPr>
            <a:stCxn id="1356" idx="1"/>
            <a:endCxn id="1353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gb5adfc6b2a_0_2033"/>
          <p:cNvCxnSpPr>
            <a:stCxn id="1359" idx="1"/>
            <a:endCxn id="1356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6" name="Google Shape;1366;gb5adfc6b2a_0_2033"/>
          <p:cNvGrpSpPr/>
          <p:nvPr/>
        </p:nvGrpSpPr>
        <p:grpSpPr>
          <a:xfrm>
            <a:off x="7002016" y="1294881"/>
            <a:ext cx="1233918" cy="907840"/>
            <a:chOff x="5512700" y="1507150"/>
            <a:chExt cx="839400" cy="495600"/>
          </a:xfrm>
        </p:grpSpPr>
        <p:sp>
          <p:nvSpPr>
            <p:cNvPr id="1367" name="Google Shape;1367;gb5adfc6b2a_0_203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gb5adfc6b2a_0_2033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(verifying)</a:t>
              </a:r>
              <a:endParaRPr sz="1300"/>
            </a:p>
          </p:txBody>
        </p:sp>
      </p:grpSp>
      <p:grpSp>
        <p:nvGrpSpPr>
          <p:cNvPr id="1369" name="Google Shape;1369;gb5adfc6b2a_0_2033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1370" name="Google Shape;1370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72" name="Google Shape;1372;gb5adfc6b2a_0_2033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1373" name="Google Shape;1373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75" name="Google Shape;1375;gb5adfc6b2a_0_2033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1376" name="Google Shape;1376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78" name="Google Shape;1378;gb5adfc6b2a_0_2033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1379" name="Google Shape;1379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81" name="Google Shape;1381;gb5adfc6b2a_0_2033"/>
          <p:cNvGrpSpPr/>
          <p:nvPr/>
        </p:nvGrpSpPr>
        <p:grpSpPr>
          <a:xfrm>
            <a:off x="4951765" y="2525986"/>
            <a:ext cx="822964" cy="443849"/>
            <a:chOff x="3327769" y="1731130"/>
            <a:chExt cx="3076500" cy="2083800"/>
          </a:xfrm>
        </p:grpSpPr>
        <p:sp>
          <p:nvSpPr>
            <p:cNvPr id="1382" name="Google Shape;1382;gb5adfc6b2a_0_2033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gb5adfc6b2a_0_2033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384" name="Google Shape;1384;gb5adfc6b2a_0_2033"/>
          <p:cNvCxnSpPr>
            <a:stCxn id="1374" idx="1"/>
            <a:endCxn id="1371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gb5adfc6b2a_0_2033"/>
          <p:cNvCxnSpPr>
            <a:stCxn id="1377" idx="1"/>
            <a:endCxn id="1374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gb5adfc6b2a_0_2033"/>
          <p:cNvCxnSpPr>
            <a:stCxn id="1380" idx="1"/>
            <a:endCxn id="1377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7" name="Google Shape;1387;gb5adfc6b2a_0_2033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1388" name="Google Shape;1388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90" name="Google Shape;1390;gb5adfc6b2a_0_2033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1391" name="Google Shape;1391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93" name="Google Shape;1393;gb5adfc6b2a_0_2033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1394" name="Google Shape;1394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396" name="Google Shape;1396;gb5adfc6b2a_0_2033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1397" name="Google Shape;1397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399" name="Google Shape;1399;gb5adfc6b2a_0_2033"/>
          <p:cNvCxnSpPr>
            <a:stCxn id="1392" idx="1"/>
            <a:endCxn id="1389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gb5adfc6b2a_0_2033"/>
          <p:cNvCxnSpPr>
            <a:stCxn id="1395" idx="1"/>
            <a:endCxn id="1392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gb5adfc6b2a_0_2033"/>
          <p:cNvCxnSpPr>
            <a:stCxn id="1398" idx="1"/>
            <a:endCxn id="1395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2" name="Google Shape;1402;gb5adfc6b2a_0_2033"/>
          <p:cNvGrpSpPr/>
          <p:nvPr/>
        </p:nvGrpSpPr>
        <p:grpSpPr>
          <a:xfrm>
            <a:off x="7002016" y="2293981"/>
            <a:ext cx="1233918" cy="907840"/>
            <a:chOff x="5512700" y="1507150"/>
            <a:chExt cx="839400" cy="495600"/>
          </a:xfrm>
        </p:grpSpPr>
        <p:sp>
          <p:nvSpPr>
            <p:cNvPr id="1403" name="Google Shape;1403;gb5adfc6b2a_0_203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gb5adfc6b2a_0_2033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1405" name="Google Shape;1405;gb5adfc6b2a_0_2033"/>
          <p:cNvGrpSpPr/>
          <p:nvPr/>
        </p:nvGrpSpPr>
        <p:grpSpPr>
          <a:xfrm>
            <a:off x="7002016" y="3414856"/>
            <a:ext cx="1233918" cy="907840"/>
            <a:chOff x="5512700" y="1507150"/>
            <a:chExt cx="839400" cy="495600"/>
          </a:xfrm>
        </p:grpSpPr>
        <p:sp>
          <p:nvSpPr>
            <p:cNvPr id="1406" name="Google Shape;1406;gb5adfc6b2a_0_203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gb5adfc6b2a_0_2033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408" name="Google Shape;1408;gb5adfc6b2a_0_2033"/>
          <p:cNvGrpSpPr/>
          <p:nvPr/>
        </p:nvGrpSpPr>
        <p:grpSpPr>
          <a:xfrm>
            <a:off x="2071589" y="4322700"/>
            <a:ext cx="890647" cy="443849"/>
            <a:chOff x="3009202" y="2063549"/>
            <a:chExt cx="3076500" cy="2083800"/>
          </a:xfrm>
        </p:grpSpPr>
        <p:sp>
          <p:nvSpPr>
            <p:cNvPr id="1409" name="Google Shape;1409;gb5adfc6b2a_0_2033"/>
            <p:cNvSpPr/>
            <p:nvPr/>
          </p:nvSpPr>
          <p:spPr>
            <a:xfrm>
              <a:off x="3009202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gb5adfc6b2a_0_2033"/>
            <p:cNvSpPr txBox="1"/>
            <p:nvPr/>
          </p:nvSpPr>
          <p:spPr>
            <a:xfrm>
              <a:off x="3009203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411" name="Google Shape;1411;gb5adfc6b2a_0_2033"/>
          <p:cNvCxnSpPr>
            <a:stCxn id="1410" idx="1"/>
            <a:endCxn id="1391" idx="2"/>
          </p:cNvCxnSpPr>
          <p:nvPr/>
        </p:nvCxnSpPr>
        <p:spPr>
          <a:xfrm rot="10800000">
            <a:off x="1718489" y="4006930"/>
            <a:ext cx="353100" cy="5646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2" name="Google Shape;1412;gb5adfc6b2a_0_2033"/>
          <p:cNvGrpSpPr/>
          <p:nvPr/>
        </p:nvGrpSpPr>
        <p:grpSpPr>
          <a:xfrm>
            <a:off x="3146575" y="4387513"/>
            <a:ext cx="706672" cy="314237"/>
            <a:chOff x="2664295" y="5661112"/>
            <a:chExt cx="3076500" cy="2083800"/>
          </a:xfrm>
        </p:grpSpPr>
        <p:sp>
          <p:nvSpPr>
            <p:cNvPr id="1413" name="Google Shape;1413;gb5adfc6b2a_0_2033"/>
            <p:cNvSpPr/>
            <p:nvPr/>
          </p:nvSpPr>
          <p:spPr>
            <a:xfrm>
              <a:off x="2664295" y="5661112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gb5adfc6b2a_0_2033"/>
            <p:cNvSpPr txBox="1"/>
            <p:nvPr/>
          </p:nvSpPr>
          <p:spPr>
            <a:xfrm>
              <a:off x="2664295" y="652827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415" name="Google Shape;1415;gb5adfc6b2a_0_2033"/>
          <p:cNvCxnSpPr>
            <a:stCxn id="1414" idx="1"/>
            <a:endCxn id="1410" idx="3"/>
          </p:cNvCxnSpPr>
          <p:nvPr/>
        </p:nvCxnSpPr>
        <p:spPr>
          <a:xfrm flipH="1">
            <a:off x="2962375" y="4563680"/>
            <a:ext cx="184200" cy="7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6" name="Google Shape;1416;gb5adfc6b2a_0_2033"/>
          <p:cNvGrpSpPr/>
          <p:nvPr/>
        </p:nvGrpSpPr>
        <p:grpSpPr>
          <a:xfrm>
            <a:off x="4037350" y="1571600"/>
            <a:ext cx="706672" cy="314237"/>
            <a:chOff x="3327769" y="2063549"/>
            <a:chExt cx="3076500" cy="2083800"/>
          </a:xfrm>
        </p:grpSpPr>
        <p:sp>
          <p:nvSpPr>
            <p:cNvPr id="1417" name="Google Shape;1417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419" name="Google Shape;1419;gb5adfc6b2a_0_2033"/>
          <p:cNvCxnSpPr>
            <a:stCxn id="1418" idx="1"/>
          </p:cNvCxnSpPr>
          <p:nvPr/>
        </p:nvCxnSpPr>
        <p:spPr>
          <a:xfrm rot="10800000">
            <a:off x="385315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0" name="Google Shape;1420;gb5adfc6b2a_0_2033"/>
          <p:cNvGrpSpPr/>
          <p:nvPr/>
        </p:nvGrpSpPr>
        <p:grpSpPr>
          <a:xfrm>
            <a:off x="4037350" y="2596725"/>
            <a:ext cx="706672" cy="314237"/>
            <a:chOff x="3327769" y="2063549"/>
            <a:chExt cx="3076500" cy="2083800"/>
          </a:xfrm>
        </p:grpSpPr>
        <p:sp>
          <p:nvSpPr>
            <p:cNvPr id="1421" name="Google Shape;1421;gb5adfc6b2a_0_2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gb5adfc6b2a_0_2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423" name="Google Shape;1423;gb5adfc6b2a_0_2033"/>
          <p:cNvCxnSpPr>
            <a:stCxn id="1422" idx="1"/>
          </p:cNvCxnSpPr>
          <p:nvPr/>
        </p:nvCxnSpPr>
        <p:spPr>
          <a:xfrm rot="10800000">
            <a:off x="385315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gb5adfc6b2a_0_2033"/>
          <p:cNvCxnSpPr>
            <a:stCxn id="1418" idx="3"/>
            <a:endCxn id="1362" idx="1"/>
          </p:cNvCxnSpPr>
          <p:nvPr/>
        </p:nvCxnSpPr>
        <p:spPr>
          <a:xfrm>
            <a:off x="4744022" y="1747767"/>
            <a:ext cx="207600" cy="1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gb5adfc6b2a_0_2033"/>
          <p:cNvCxnSpPr>
            <a:stCxn id="1422" idx="3"/>
            <a:endCxn id="1383" idx="1"/>
          </p:cNvCxnSpPr>
          <p:nvPr/>
        </p:nvCxnSpPr>
        <p:spPr>
          <a:xfrm>
            <a:off x="4744022" y="2772892"/>
            <a:ext cx="2076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b5adfc6b2a_0_2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1431" name="Google Shape;1431;gb5adfc6b2a_0_2116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1432" name="Google Shape;1432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434" name="Google Shape;1434;gb5adfc6b2a_0_2116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1435" name="Google Shape;1435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437" name="Google Shape;1437;gb5adfc6b2a_0_2116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1438" name="Google Shape;1438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440" name="Google Shape;1440;gb5adfc6b2a_0_2116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1441" name="Google Shape;1441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443" name="Google Shape;1443;gb5adfc6b2a_0_2116"/>
          <p:cNvGrpSpPr/>
          <p:nvPr/>
        </p:nvGrpSpPr>
        <p:grpSpPr>
          <a:xfrm>
            <a:off x="4951765" y="1500861"/>
            <a:ext cx="822964" cy="443849"/>
            <a:chOff x="3327769" y="1731130"/>
            <a:chExt cx="3076500" cy="2083800"/>
          </a:xfrm>
        </p:grpSpPr>
        <p:sp>
          <p:nvSpPr>
            <p:cNvPr id="1444" name="Google Shape;1444;gb5adfc6b2a_0_2116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gb5adfc6b2a_0_2116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446" name="Google Shape;1446;gb5adfc6b2a_0_2116"/>
          <p:cNvCxnSpPr>
            <a:stCxn id="1436" idx="1"/>
            <a:endCxn id="1433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gb5adfc6b2a_0_2116"/>
          <p:cNvCxnSpPr>
            <a:stCxn id="1439" idx="1"/>
            <a:endCxn id="1436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gb5adfc6b2a_0_2116"/>
          <p:cNvCxnSpPr>
            <a:stCxn id="1442" idx="1"/>
            <a:endCxn id="1439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9" name="Google Shape;1449;gb5adfc6b2a_0_2116"/>
          <p:cNvGrpSpPr/>
          <p:nvPr/>
        </p:nvGrpSpPr>
        <p:grpSpPr>
          <a:xfrm>
            <a:off x="7002016" y="1294881"/>
            <a:ext cx="1233918" cy="907840"/>
            <a:chOff x="5512700" y="1507150"/>
            <a:chExt cx="839400" cy="495600"/>
          </a:xfrm>
        </p:grpSpPr>
        <p:sp>
          <p:nvSpPr>
            <p:cNvPr id="1450" name="Google Shape;1450;gb5adfc6b2a_0_2116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gb5adfc6b2a_0_2116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(verified)</a:t>
              </a:r>
              <a:endParaRPr sz="1300"/>
            </a:p>
          </p:txBody>
        </p:sp>
      </p:grpSp>
      <p:grpSp>
        <p:nvGrpSpPr>
          <p:cNvPr id="1452" name="Google Shape;1452;gb5adfc6b2a_0_2116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1453" name="Google Shape;1453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455" name="Google Shape;1455;gb5adfc6b2a_0_2116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1456" name="Google Shape;1456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458" name="Google Shape;1458;gb5adfc6b2a_0_2116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1459" name="Google Shape;1459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461" name="Google Shape;1461;gb5adfc6b2a_0_2116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1462" name="Google Shape;1462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464" name="Google Shape;1464;gb5adfc6b2a_0_2116"/>
          <p:cNvGrpSpPr/>
          <p:nvPr/>
        </p:nvGrpSpPr>
        <p:grpSpPr>
          <a:xfrm>
            <a:off x="4951765" y="2525986"/>
            <a:ext cx="822964" cy="443849"/>
            <a:chOff x="3327769" y="1731130"/>
            <a:chExt cx="3076500" cy="2083800"/>
          </a:xfrm>
        </p:grpSpPr>
        <p:sp>
          <p:nvSpPr>
            <p:cNvPr id="1465" name="Google Shape;1465;gb5adfc6b2a_0_2116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gb5adfc6b2a_0_2116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467" name="Google Shape;1467;gb5adfc6b2a_0_2116"/>
          <p:cNvCxnSpPr>
            <a:stCxn id="1457" idx="1"/>
            <a:endCxn id="1454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gb5adfc6b2a_0_2116"/>
          <p:cNvCxnSpPr>
            <a:stCxn id="1460" idx="1"/>
            <a:endCxn id="1457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Google Shape;1469;gb5adfc6b2a_0_2116"/>
          <p:cNvCxnSpPr>
            <a:stCxn id="1463" idx="1"/>
            <a:endCxn id="1460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0" name="Google Shape;1470;gb5adfc6b2a_0_2116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1471" name="Google Shape;1471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473" name="Google Shape;1473;gb5adfc6b2a_0_2116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1474" name="Google Shape;1474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476" name="Google Shape;1476;gb5adfc6b2a_0_2116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1477" name="Google Shape;1477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479" name="Google Shape;1479;gb5adfc6b2a_0_2116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1480" name="Google Shape;1480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482" name="Google Shape;1482;gb5adfc6b2a_0_2116"/>
          <p:cNvCxnSpPr>
            <a:stCxn id="1475" idx="1"/>
            <a:endCxn id="1472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Google Shape;1483;gb5adfc6b2a_0_2116"/>
          <p:cNvCxnSpPr>
            <a:stCxn id="1478" idx="1"/>
            <a:endCxn id="1475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gb5adfc6b2a_0_2116"/>
          <p:cNvCxnSpPr>
            <a:stCxn id="1481" idx="1"/>
            <a:endCxn id="1478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85" name="Google Shape;1485;gb5adfc6b2a_0_2116"/>
          <p:cNvGrpSpPr/>
          <p:nvPr/>
        </p:nvGrpSpPr>
        <p:grpSpPr>
          <a:xfrm>
            <a:off x="7002016" y="2293981"/>
            <a:ext cx="1233918" cy="907840"/>
            <a:chOff x="5512700" y="1507150"/>
            <a:chExt cx="839400" cy="495600"/>
          </a:xfrm>
        </p:grpSpPr>
        <p:sp>
          <p:nvSpPr>
            <p:cNvPr id="1486" name="Google Shape;1486;gb5adfc6b2a_0_2116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gb5adfc6b2a_0_2116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1488" name="Google Shape;1488;gb5adfc6b2a_0_2116"/>
          <p:cNvGrpSpPr/>
          <p:nvPr/>
        </p:nvGrpSpPr>
        <p:grpSpPr>
          <a:xfrm>
            <a:off x="7002016" y="3414856"/>
            <a:ext cx="1233918" cy="907840"/>
            <a:chOff x="5512700" y="1507150"/>
            <a:chExt cx="839400" cy="495600"/>
          </a:xfrm>
        </p:grpSpPr>
        <p:sp>
          <p:nvSpPr>
            <p:cNvPr id="1489" name="Google Shape;1489;gb5adfc6b2a_0_2116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gb5adfc6b2a_0_2116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491" name="Google Shape;1491;gb5adfc6b2a_0_2116"/>
          <p:cNvGrpSpPr/>
          <p:nvPr/>
        </p:nvGrpSpPr>
        <p:grpSpPr>
          <a:xfrm>
            <a:off x="2071589" y="4322700"/>
            <a:ext cx="890647" cy="443849"/>
            <a:chOff x="3009202" y="2063549"/>
            <a:chExt cx="3076500" cy="2083800"/>
          </a:xfrm>
        </p:grpSpPr>
        <p:sp>
          <p:nvSpPr>
            <p:cNvPr id="1492" name="Google Shape;1492;gb5adfc6b2a_0_2116"/>
            <p:cNvSpPr/>
            <p:nvPr/>
          </p:nvSpPr>
          <p:spPr>
            <a:xfrm>
              <a:off x="3009202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gb5adfc6b2a_0_2116"/>
            <p:cNvSpPr txBox="1"/>
            <p:nvPr/>
          </p:nvSpPr>
          <p:spPr>
            <a:xfrm>
              <a:off x="3009203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494" name="Google Shape;1494;gb5adfc6b2a_0_2116"/>
          <p:cNvCxnSpPr>
            <a:stCxn id="1493" idx="1"/>
            <a:endCxn id="1474" idx="2"/>
          </p:cNvCxnSpPr>
          <p:nvPr/>
        </p:nvCxnSpPr>
        <p:spPr>
          <a:xfrm rot="10800000">
            <a:off x="1718489" y="4006930"/>
            <a:ext cx="353100" cy="5646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95" name="Google Shape;1495;gb5adfc6b2a_0_2116"/>
          <p:cNvGrpSpPr/>
          <p:nvPr/>
        </p:nvGrpSpPr>
        <p:grpSpPr>
          <a:xfrm>
            <a:off x="3146575" y="4387513"/>
            <a:ext cx="706672" cy="314237"/>
            <a:chOff x="2664295" y="5661112"/>
            <a:chExt cx="3076500" cy="2083800"/>
          </a:xfrm>
        </p:grpSpPr>
        <p:sp>
          <p:nvSpPr>
            <p:cNvPr id="1496" name="Google Shape;1496;gb5adfc6b2a_0_2116"/>
            <p:cNvSpPr/>
            <p:nvPr/>
          </p:nvSpPr>
          <p:spPr>
            <a:xfrm>
              <a:off x="2664295" y="5661112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gb5adfc6b2a_0_2116"/>
            <p:cNvSpPr txBox="1"/>
            <p:nvPr/>
          </p:nvSpPr>
          <p:spPr>
            <a:xfrm>
              <a:off x="2664295" y="652827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498" name="Google Shape;1498;gb5adfc6b2a_0_2116"/>
          <p:cNvCxnSpPr>
            <a:stCxn id="1497" idx="1"/>
            <a:endCxn id="1493" idx="3"/>
          </p:cNvCxnSpPr>
          <p:nvPr/>
        </p:nvCxnSpPr>
        <p:spPr>
          <a:xfrm flipH="1">
            <a:off x="2962375" y="4563680"/>
            <a:ext cx="184200" cy="7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99" name="Google Shape;1499;gb5adfc6b2a_0_2116"/>
          <p:cNvGrpSpPr/>
          <p:nvPr/>
        </p:nvGrpSpPr>
        <p:grpSpPr>
          <a:xfrm>
            <a:off x="4037350" y="1571600"/>
            <a:ext cx="706672" cy="314237"/>
            <a:chOff x="3327769" y="2063549"/>
            <a:chExt cx="3076500" cy="2083800"/>
          </a:xfrm>
        </p:grpSpPr>
        <p:sp>
          <p:nvSpPr>
            <p:cNvPr id="1500" name="Google Shape;1500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502" name="Google Shape;1502;gb5adfc6b2a_0_2116"/>
          <p:cNvCxnSpPr>
            <a:stCxn id="1501" idx="1"/>
          </p:cNvCxnSpPr>
          <p:nvPr/>
        </p:nvCxnSpPr>
        <p:spPr>
          <a:xfrm rot="10800000">
            <a:off x="385315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03" name="Google Shape;1503;gb5adfc6b2a_0_2116"/>
          <p:cNvGrpSpPr/>
          <p:nvPr/>
        </p:nvGrpSpPr>
        <p:grpSpPr>
          <a:xfrm>
            <a:off x="4037350" y="2596725"/>
            <a:ext cx="706672" cy="314237"/>
            <a:chOff x="3327769" y="2063549"/>
            <a:chExt cx="3076500" cy="2083800"/>
          </a:xfrm>
        </p:grpSpPr>
        <p:sp>
          <p:nvSpPr>
            <p:cNvPr id="1504" name="Google Shape;1504;gb5adfc6b2a_0_211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gb5adfc6b2a_0_211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506" name="Google Shape;1506;gb5adfc6b2a_0_2116"/>
          <p:cNvCxnSpPr>
            <a:stCxn id="1505" idx="1"/>
          </p:cNvCxnSpPr>
          <p:nvPr/>
        </p:nvCxnSpPr>
        <p:spPr>
          <a:xfrm rot="10800000">
            <a:off x="385315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gb5adfc6b2a_0_2116"/>
          <p:cNvCxnSpPr>
            <a:stCxn id="1501" idx="3"/>
            <a:endCxn id="1445" idx="1"/>
          </p:cNvCxnSpPr>
          <p:nvPr/>
        </p:nvCxnSpPr>
        <p:spPr>
          <a:xfrm>
            <a:off x="4744022" y="1747767"/>
            <a:ext cx="2076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gb5adfc6b2a_0_2116"/>
          <p:cNvCxnSpPr>
            <a:stCxn id="1505" idx="3"/>
            <a:endCxn id="1466" idx="1"/>
          </p:cNvCxnSpPr>
          <p:nvPr/>
        </p:nvCxnSpPr>
        <p:spPr>
          <a:xfrm>
            <a:off x="4744022" y="2772892"/>
            <a:ext cx="2076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gb5adfc6b2a_0_2116"/>
          <p:cNvSpPr/>
          <p:nvPr/>
        </p:nvSpPr>
        <p:spPr>
          <a:xfrm>
            <a:off x="7624300" y="928150"/>
            <a:ext cx="1155600" cy="572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good!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b5adfc6b2a_0_2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1515" name="Google Shape;1515;gb5adfc6b2a_0_2199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1516" name="Google Shape;1516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518" name="Google Shape;1518;gb5adfc6b2a_0_2199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1519" name="Google Shape;1519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521" name="Google Shape;1521;gb5adfc6b2a_0_2199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1522" name="Google Shape;1522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524" name="Google Shape;1524;gb5adfc6b2a_0_2199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1525" name="Google Shape;1525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527" name="Google Shape;1527;gb5adfc6b2a_0_2199"/>
          <p:cNvGrpSpPr/>
          <p:nvPr/>
        </p:nvGrpSpPr>
        <p:grpSpPr>
          <a:xfrm>
            <a:off x="5818890" y="1495411"/>
            <a:ext cx="822964" cy="443849"/>
            <a:chOff x="3327769" y="1731130"/>
            <a:chExt cx="3076500" cy="2083800"/>
          </a:xfrm>
        </p:grpSpPr>
        <p:sp>
          <p:nvSpPr>
            <p:cNvPr id="1528" name="Google Shape;1528;gb5adfc6b2a_0_2199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gb5adfc6b2a_0_2199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7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530" name="Google Shape;1530;gb5adfc6b2a_0_2199"/>
          <p:cNvCxnSpPr>
            <a:stCxn id="1520" idx="1"/>
            <a:endCxn id="1517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gb5adfc6b2a_0_2199"/>
          <p:cNvCxnSpPr>
            <a:stCxn id="1523" idx="1"/>
            <a:endCxn id="1520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2" name="Google Shape;1532;gb5adfc6b2a_0_2199"/>
          <p:cNvCxnSpPr>
            <a:stCxn id="1526" idx="1"/>
            <a:endCxn id="1523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33" name="Google Shape;1533;gb5adfc6b2a_0_2199"/>
          <p:cNvGrpSpPr/>
          <p:nvPr/>
        </p:nvGrpSpPr>
        <p:grpSpPr>
          <a:xfrm>
            <a:off x="7002016" y="1294881"/>
            <a:ext cx="1233918" cy="907840"/>
            <a:chOff x="5512700" y="1507150"/>
            <a:chExt cx="839400" cy="495600"/>
          </a:xfrm>
        </p:grpSpPr>
        <p:sp>
          <p:nvSpPr>
            <p:cNvPr id="1534" name="Google Shape;1534;gb5adfc6b2a_0_2199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gb5adfc6b2a_0_2199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536" name="Google Shape;1536;gb5adfc6b2a_0_2199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1537" name="Google Shape;1537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539" name="Google Shape;1539;gb5adfc6b2a_0_2199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1540" name="Google Shape;1540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542" name="Google Shape;1542;gb5adfc6b2a_0_2199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1543" name="Google Shape;1543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545" name="Google Shape;1545;gb5adfc6b2a_0_2199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1546" name="Google Shape;1546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548" name="Google Shape;1548;gb5adfc6b2a_0_2199"/>
          <p:cNvGrpSpPr/>
          <p:nvPr/>
        </p:nvGrpSpPr>
        <p:grpSpPr>
          <a:xfrm>
            <a:off x="5818890" y="2520536"/>
            <a:ext cx="822964" cy="443849"/>
            <a:chOff x="3327769" y="1731130"/>
            <a:chExt cx="3076500" cy="2083800"/>
          </a:xfrm>
        </p:grpSpPr>
        <p:sp>
          <p:nvSpPr>
            <p:cNvPr id="1549" name="Google Shape;1549;gb5adfc6b2a_0_2199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gb5adfc6b2a_0_2199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7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551" name="Google Shape;1551;gb5adfc6b2a_0_2199"/>
          <p:cNvCxnSpPr>
            <a:stCxn id="1541" idx="1"/>
            <a:endCxn id="1538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gb5adfc6b2a_0_2199"/>
          <p:cNvCxnSpPr>
            <a:stCxn id="1544" idx="1"/>
            <a:endCxn id="1541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gb5adfc6b2a_0_2199"/>
          <p:cNvCxnSpPr>
            <a:stCxn id="1547" idx="1"/>
            <a:endCxn id="1544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4" name="Google Shape;1554;gb5adfc6b2a_0_2199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1555" name="Google Shape;1555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557" name="Google Shape;1557;gb5adfc6b2a_0_2199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1558" name="Google Shape;1558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560" name="Google Shape;1560;gb5adfc6b2a_0_2199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1561" name="Google Shape;1561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563" name="Google Shape;1563;gb5adfc6b2a_0_2199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1564" name="Google Shape;1564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566" name="Google Shape;1566;gb5adfc6b2a_0_2199"/>
          <p:cNvCxnSpPr>
            <a:stCxn id="1559" idx="1"/>
            <a:endCxn id="1556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7" name="Google Shape;1567;gb5adfc6b2a_0_2199"/>
          <p:cNvCxnSpPr>
            <a:stCxn id="1562" idx="1"/>
            <a:endCxn id="1559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gb5adfc6b2a_0_2199"/>
          <p:cNvCxnSpPr>
            <a:stCxn id="1565" idx="1"/>
            <a:endCxn id="1562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9" name="Google Shape;1569;gb5adfc6b2a_0_2199"/>
          <p:cNvGrpSpPr/>
          <p:nvPr/>
        </p:nvGrpSpPr>
        <p:grpSpPr>
          <a:xfrm>
            <a:off x="7002016" y="2293981"/>
            <a:ext cx="1233918" cy="907840"/>
            <a:chOff x="5512700" y="1507150"/>
            <a:chExt cx="839400" cy="495600"/>
          </a:xfrm>
        </p:grpSpPr>
        <p:sp>
          <p:nvSpPr>
            <p:cNvPr id="1570" name="Google Shape;1570;gb5adfc6b2a_0_2199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gb5adfc6b2a_0_2199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572" name="Google Shape;1572;gb5adfc6b2a_0_2199"/>
          <p:cNvGrpSpPr/>
          <p:nvPr/>
        </p:nvGrpSpPr>
        <p:grpSpPr>
          <a:xfrm>
            <a:off x="7002016" y="3414856"/>
            <a:ext cx="1233918" cy="907840"/>
            <a:chOff x="5512700" y="1507150"/>
            <a:chExt cx="839400" cy="495600"/>
          </a:xfrm>
        </p:grpSpPr>
        <p:sp>
          <p:nvSpPr>
            <p:cNvPr id="1573" name="Google Shape;1573;gb5adfc6b2a_0_2199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gb5adfc6b2a_0_2199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575" name="Google Shape;1575;gb5adfc6b2a_0_2199"/>
          <p:cNvGrpSpPr/>
          <p:nvPr/>
        </p:nvGrpSpPr>
        <p:grpSpPr>
          <a:xfrm>
            <a:off x="2071589" y="4322700"/>
            <a:ext cx="890647" cy="443849"/>
            <a:chOff x="3009202" y="2063549"/>
            <a:chExt cx="3076500" cy="2083800"/>
          </a:xfrm>
        </p:grpSpPr>
        <p:sp>
          <p:nvSpPr>
            <p:cNvPr id="1576" name="Google Shape;1576;gb5adfc6b2a_0_2199"/>
            <p:cNvSpPr/>
            <p:nvPr/>
          </p:nvSpPr>
          <p:spPr>
            <a:xfrm>
              <a:off x="3009202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gb5adfc6b2a_0_2199"/>
            <p:cNvSpPr txBox="1"/>
            <p:nvPr/>
          </p:nvSpPr>
          <p:spPr>
            <a:xfrm>
              <a:off x="3009203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578" name="Google Shape;1578;gb5adfc6b2a_0_2199"/>
          <p:cNvCxnSpPr>
            <a:stCxn id="1577" idx="1"/>
            <a:endCxn id="1558" idx="2"/>
          </p:cNvCxnSpPr>
          <p:nvPr/>
        </p:nvCxnSpPr>
        <p:spPr>
          <a:xfrm rot="10800000">
            <a:off x="1718489" y="4006930"/>
            <a:ext cx="353100" cy="5646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9" name="Google Shape;1579;gb5adfc6b2a_0_2199"/>
          <p:cNvGrpSpPr/>
          <p:nvPr/>
        </p:nvGrpSpPr>
        <p:grpSpPr>
          <a:xfrm>
            <a:off x="3146575" y="4387513"/>
            <a:ext cx="706672" cy="314237"/>
            <a:chOff x="2664295" y="5661112"/>
            <a:chExt cx="3076500" cy="2083800"/>
          </a:xfrm>
        </p:grpSpPr>
        <p:sp>
          <p:nvSpPr>
            <p:cNvPr id="1580" name="Google Shape;1580;gb5adfc6b2a_0_2199"/>
            <p:cNvSpPr/>
            <p:nvPr/>
          </p:nvSpPr>
          <p:spPr>
            <a:xfrm>
              <a:off x="2664295" y="5661112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gb5adfc6b2a_0_2199"/>
            <p:cNvSpPr txBox="1"/>
            <p:nvPr/>
          </p:nvSpPr>
          <p:spPr>
            <a:xfrm>
              <a:off x="2664295" y="652827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582" name="Google Shape;1582;gb5adfc6b2a_0_2199"/>
          <p:cNvCxnSpPr>
            <a:stCxn id="1581" idx="1"/>
            <a:endCxn id="1577" idx="3"/>
          </p:cNvCxnSpPr>
          <p:nvPr/>
        </p:nvCxnSpPr>
        <p:spPr>
          <a:xfrm flipH="1">
            <a:off x="2962375" y="4563680"/>
            <a:ext cx="184200" cy="78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83" name="Google Shape;1583;gb5adfc6b2a_0_2199"/>
          <p:cNvGrpSpPr/>
          <p:nvPr/>
        </p:nvGrpSpPr>
        <p:grpSpPr>
          <a:xfrm>
            <a:off x="4037350" y="1571600"/>
            <a:ext cx="706672" cy="314237"/>
            <a:chOff x="3327769" y="2063549"/>
            <a:chExt cx="3076500" cy="2083800"/>
          </a:xfrm>
        </p:grpSpPr>
        <p:sp>
          <p:nvSpPr>
            <p:cNvPr id="1584" name="Google Shape;1584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586" name="Google Shape;1586;gb5adfc6b2a_0_2199"/>
          <p:cNvCxnSpPr>
            <a:stCxn id="1585" idx="1"/>
          </p:cNvCxnSpPr>
          <p:nvPr/>
        </p:nvCxnSpPr>
        <p:spPr>
          <a:xfrm rot="10800000">
            <a:off x="385315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87" name="Google Shape;1587;gb5adfc6b2a_0_2199"/>
          <p:cNvGrpSpPr/>
          <p:nvPr/>
        </p:nvGrpSpPr>
        <p:grpSpPr>
          <a:xfrm>
            <a:off x="4037350" y="2596725"/>
            <a:ext cx="706672" cy="314237"/>
            <a:chOff x="3327769" y="2063549"/>
            <a:chExt cx="3076500" cy="2083800"/>
          </a:xfrm>
        </p:grpSpPr>
        <p:sp>
          <p:nvSpPr>
            <p:cNvPr id="1588" name="Google Shape;1588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590" name="Google Shape;1590;gb5adfc6b2a_0_2199"/>
          <p:cNvCxnSpPr>
            <a:stCxn id="1589" idx="1"/>
          </p:cNvCxnSpPr>
          <p:nvPr/>
        </p:nvCxnSpPr>
        <p:spPr>
          <a:xfrm rot="10800000">
            <a:off x="385315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1" name="Google Shape;1591;gb5adfc6b2a_0_2199"/>
          <p:cNvGrpSpPr/>
          <p:nvPr/>
        </p:nvGrpSpPr>
        <p:grpSpPr>
          <a:xfrm>
            <a:off x="4928125" y="1571588"/>
            <a:ext cx="706672" cy="314237"/>
            <a:chOff x="3327769" y="2063549"/>
            <a:chExt cx="3076500" cy="2083800"/>
          </a:xfrm>
        </p:grpSpPr>
        <p:sp>
          <p:nvSpPr>
            <p:cNvPr id="1592" name="Google Shape;1592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594" name="Google Shape;1594;gb5adfc6b2a_0_2199"/>
          <p:cNvCxnSpPr>
            <a:stCxn id="1593" idx="1"/>
          </p:cNvCxnSpPr>
          <p:nvPr/>
        </p:nvCxnSpPr>
        <p:spPr>
          <a:xfrm rot="10800000">
            <a:off x="4743925" y="1747755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5" name="Google Shape;1595;gb5adfc6b2a_0_2199"/>
          <p:cNvGrpSpPr/>
          <p:nvPr/>
        </p:nvGrpSpPr>
        <p:grpSpPr>
          <a:xfrm>
            <a:off x="4928125" y="2596713"/>
            <a:ext cx="706672" cy="314237"/>
            <a:chOff x="3327769" y="2063549"/>
            <a:chExt cx="3076500" cy="2083800"/>
          </a:xfrm>
        </p:grpSpPr>
        <p:sp>
          <p:nvSpPr>
            <p:cNvPr id="1596" name="Google Shape;1596;gb5adfc6b2a_0_219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gb5adfc6b2a_0_219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598" name="Google Shape;1598;gb5adfc6b2a_0_2199"/>
          <p:cNvCxnSpPr>
            <a:stCxn id="1597" idx="1"/>
          </p:cNvCxnSpPr>
          <p:nvPr/>
        </p:nvCxnSpPr>
        <p:spPr>
          <a:xfrm rot="10800000">
            <a:off x="4743925" y="2772880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gb5adfc6b2a_0_2199"/>
          <p:cNvCxnSpPr>
            <a:stCxn id="1593" idx="3"/>
            <a:endCxn id="1529" idx="1"/>
          </p:cNvCxnSpPr>
          <p:nvPr/>
        </p:nvCxnSpPr>
        <p:spPr>
          <a:xfrm flipH="1" rot="10800000">
            <a:off x="5634797" y="1744155"/>
            <a:ext cx="184200" cy="36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gb5adfc6b2a_0_2199"/>
          <p:cNvCxnSpPr>
            <a:stCxn id="1597" idx="3"/>
            <a:endCxn id="1550" idx="1"/>
          </p:cNvCxnSpPr>
          <p:nvPr/>
        </p:nvCxnSpPr>
        <p:spPr>
          <a:xfrm flipH="1" rot="10800000">
            <a:off x="5634797" y="2769280"/>
            <a:ext cx="184200" cy="36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b5adfc6b2a_0_2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Peer: &lt; 51%</a:t>
            </a:r>
            <a:endParaRPr/>
          </a:p>
        </p:txBody>
      </p:sp>
      <p:grpSp>
        <p:nvGrpSpPr>
          <p:cNvPr id="1606" name="Google Shape;1606;gb5adfc6b2a_0_2300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1607" name="Google Shape;1607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609" name="Google Shape;1609;gb5adfc6b2a_0_2300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1610" name="Google Shape;1610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612" name="Google Shape;1612;gb5adfc6b2a_0_2300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1613" name="Google Shape;1613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615" name="Google Shape;1615;gb5adfc6b2a_0_2300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1616" name="Google Shape;1616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618" name="Google Shape;1618;gb5adfc6b2a_0_2300"/>
          <p:cNvGrpSpPr/>
          <p:nvPr/>
        </p:nvGrpSpPr>
        <p:grpSpPr>
          <a:xfrm>
            <a:off x="5818890" y="1495411"/>
            <a:ext cx="822964" cy="443849"/>
            <a:chOff x="3327769" y="1731130"/>
            <a:chExt cx="3076500" cy="2083800"/>
          </a:xfrm>
        </p:grpSpPr>
        <p:sp>
          <p:nvSpPr>
            <p:cNvPr id="1619" name="Google Shape;1619;gb5adfc6b2a_0_2300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gb5adfc6b2a_0_2300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7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621" name="Google Shape;1621;gb5adfc6b2a_0_2300"/>
          <p:cNvCxnSpPr>
            <a:stCxn id="1611" idx="1"/>
            <a:endCxn id="1608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2" name="Google Shape;1622;gb5adfc6b2a_0_2300"/>
          <p:cNvCxnSpPr>
            <a:stCxn id="1614" idx="1"/>
            <a:endCxn id="1611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3" name="Google Shape;1623;gb5adfc6b2a_0_2300"/>
          <p:cNvCxnSpPr>
            <a:stCxn id="1617" idx="1"/>
            <a:endCxn id="1614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24" name="Google Shape;1624;gb5adfc6b2a_0_2300"/>
          <p:cNvGrpSpPr/>
          <p:nvPr/>
        </p:nvGrpSpPr>
        <p:grpSpPr>
          <a:xfrm>
            <a:off x="7002016" y="1294881"/>
            <a:ext cx="1233918" cy="907840"/>
            <a:chOff x="5512700" y="1507150"/>
            <a:chExt cx="839400" cy="495600"/>
          </a:xfrm>
        </p:grpSpPr>
        <p:sp>
          <p:nvSpPr>
            <p:cNvPr id="1625" name="Google Shape;1625;gb5adfc6b2a_0_2300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gb5adfc6b2a_0_2300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627" name="Google Shape;1627;gb5adfc6b2a_0_2300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1628" name="Google Shape;1628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630" name="Google Shape;1630;gb5adfc6b2a_0_2300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1631" name="Google Shape;1631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633" name="Google Shape;1633;gb5adfc6b2a_0_2300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1634" name="Google Shape;1634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636" name="Google Shape;1636;gb5adfc6b2a_0_2300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1637" name="Google Shape;1637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639" name="Google Shape;1639;gb5adfc6b2a_0_2300"/>
          <p:cNvGrpSpPr/>
          <p:nvPr/>
        </p:nvGrpSpPr>
        <p:grpSpPr>
          <a:xfrm>
            <a:off x="5818890" y="2520536"/>
            <a:ext cx="822964" cy="443849"/>
            <a:chOff x="3327769" y="1731130"/>
            <a:chExt cx="3076500" cy="2083800"/>
          </a:xfrm>
        </p:grpSpPr>
        <p:sp>
          <p:nvSpPr>
            <p:cNvPr id="1640" name="Google Shape;1640;gb5adfc6b2a_0_2300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gb5adfc6b2a_0_2300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7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642" name="Google Shape;1642;gb5adfc6b2a_0_2300"/>
          <p:cNvCxnSpPr>
            <a:stCxn id="1632" idx="1"/>
            <a:endCxn id="1629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gb5adfc6b2a_0_2300"/>
          <p:cNvCxnSpPr>
            <a:stCxn id="1635" idx="1"/>
            <a:endCxn id="1632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gb5adfc6b2a_0_2300"/>
          <p:cNvCxnSpPr>
            <a:stCxn id="1638" idx="1"/>
            <a:endCxn id="1635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45" name="Google Shape;1645;gb5adfc6b2a_0_2300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1646" name="Google Shape;1646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648" name="Google Shape;1648;gb5adfc6b2a_0_2300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1649" name="Google Shape;1649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651" name="Google Shape;1651;gb5adfc6b2a_0_2300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1652" name="Google Shape;1652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654" name="Google Shape;1654;gb5adfc6b2a_0_2300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1655" name="Google Shape;1655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657" name="Google Shape;1657;gb5adfc6b2a_0_2300"/>
          <p:cNvCxnSpPr>
            <a:stCxn id="1650" idx="1"/>
            <a:endCxn id="1647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8" name="Google Shape;1658;gb5adfc6b2a_0_2300"/>
          <p:cNvCxnSpPr>
            <a:stCxn id="1653" idx="1"/>
            <a:endCxn id="1650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9" name="Google Shape;1659;gb5adfc6b2a_0_2300"/>
          <p:cNvCxnSpPr>
            <a:stCxn id="1656" idx="1"/>
            <a:endCxn id="1653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0" name="Google Shape;1660;gb5adfc6b2a_0_2300"/>
          <p:cNvGrpSpPr/>
          <p:nvPr/>
        </p:nvGrpSpPr>
        <p:grpSpPr>
          <a:xfrm>
            <a:off x="7002016" y="2293981"/>
            <a:ext cx="1233918" cy="907840"/>
            <a:chOff x="5512700" y="1507150"/>
            <a:chExt cx="839400" cy="495600"/>
          </a:xfrm>
        </p:grpSpPr>
        <p:sp>
          <p:nvSpPr>
            <p:cNvPr id="1661" name="Google Shape;1661;gb5adfc6b2a_0_2300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gb5adfc6b2a_0_2300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663" name="Google Shape;1663;gb5adfc6b2a_0_2300"/>
          <p:cNvGrpSpPr/>
          <p:nvPr/>
        </p:nvGrpSpPr>
        <p:grpSpPr>
          <a:xfrm>
            <a:off x="7002016" y="3414856"/>
            <a:ext cx="1233918" cy="907840"/>
            <a:chOff x="5512700" y="1507150"/>
            <a:chExt cx="839400" cy="495600"/>
          </a:xfrm>
        </p:grpSpPr>
        <p:sp>
          <p:nvSpPr>
            <p:cNvPr id="1664" name="Google Shape;1664;gb5adfc6b2a_0_2300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gb5adfc6b2a_0_2300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1666" name="Google Shape;1666;gb5adfc6b2a_0_2300"/>
          <p:cNvGrpSpPr/>
          <p:nvPr/>
        </p:nvGrpSpPr>
        <p:grpSpPr>
          <a:xfrm>
            <a:off x="2071589" y="4322700"/>
            <a:ext cx="890647" cy="443849"/>
            <a:chOff x="3009202" y="2063549"/>
            <a:chExt cx="3076500" cy="2083800"/>
          </a:xfrm>
        </p:grpSpPr>
        <p:sp>
          <p:nvSpPr>
            <p:cNvPr id="1667" name="Google Shape;1667;gb5adfc6b2a_0_2300"/>
            <p:cNvSpPr/>
            <p:nvPr/>
          </p:nvSpPr>
          <p:spPr>
            <a:xfrm>
              <a:off x="3009202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gb5adfc6b2a_0_2300"/>
            <p:cNvSpPr txBox="1"/>
            <p:nvPr/>
          </p:nvSpPr>
          <p:spPr>
            <a:xfrm>
              <a:off x="3009203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669" name="Google Shape;1669;gb5adfc6b2a_0_2300"/>
          <p:cNvCxnSpPr>
            <a:stCxn id="1668" idx="1"/>
            <a:endCxn id="1649" idx="2"/>
          </p:cNvCxnSpPr>
          <p:nvPr/>
        </p:nvCxnSpPr>
        <p:spPr>
          <a:xfrm rot="10800000">
            <a:off x="1718489" y="4006930"/>
            <a:ext cx="353100" cy="5646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0" name="Google Shape;1670;gb5adfc6b2a_0_2300"/>
          <p:cNvGrpSpPr/>
          <p:nvPr/>
        </p:nvGrpSpPr>
        <p:grpSpPr>
          <a:xfrm>
            <a:off x="3146575" y="4387513"/>
            <a:ext cx="706672" cy="314237"/>
            <a:chOff x="2664295" y="5661112"/>
            <a:chExt cx="3076500" cy="2083800"/>
          </a:xfrm>
        </p:grpSpPr>
        <p:sp>
          <p:nvSpPr>
            <p:cNvPr id="1671" name="Google Shape;1671;gb5adfc6b2a_0_2300"/>
            <p:cNvSpPr/>
            <p:nvPr/>
          </p:nvSpPr>
          <p:spPr>
            <a:xfrm>
              <a:off x="2664295" y="5661112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gb5adfc6b2a_0_2300"/>
            <p:cNvSpPr txBox="1"/>
            <p:nvPr/>
          </p:nvSpPr>
          <p:spPr>
            <a:xfrm>
              <a:off x="2664295" y="652827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673" name="Google Shape;1673;gb5adfc6b2a_0_2300"/>
          <p:cNvCxnSpPr>
            <a:stCxn id="1672" idx="1"/>
            <a:endCxn id="1668" idx="3"/>
          </p:cNvCxnSpPr>
          <p:nvPr/>
        </p:nvCxnSpPr>
        <p:spPr>
          <a:xfrm flipH="1">
            <a:off x="2962375" y="4563680"/>
            <a:ext cx="184200" cy="7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4" name="Google Shape;1674;gb5adfc6b2a_0_2300"/>
          <p:cNvGrpSpPr/>
          <p:nvPr/>
        </p:nvGrpSpPr>
        <p:grpSpPr>
          <a:xfrm>
            <a:off x="4037350" y="1571600"/>
            <a:ext cx="706672" cy="314237"/>
            <a:chOff x="3327769" y="2063549"/>
            <a:chExt cx="3076500" cy="2083800"/>
          </a:xfrm>
        </p:grpSpPr>
        <p:sp>
          <p:nvSpPr>
            <p:cNvPr id="1675" name="Google Shape;1675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677" name="Google Shape;1677;gb5adfc6b2a_0_2300"/>
          <p:cNvCxnSpPr>
            <a:stCxn id="1676" idx="1"/>
          </p:cNvCxnSpPr>
          <p:nvPr/>
        </p:nvCxnSpPr>
        <p:spPr>
          <a:xfrm rot="10800000">
            <a:off x="385315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8" name="Google Shape;1678;gb5adfc6b2a_0_2300"/>
          <p:cNvGrpSpPr/>
          <p:nvPr/>
        </p:nvGrpSpPr>
        <p:grpSpPr>
          <a:xfrm>
            <a:off x="4037350" y="2596725"/>
            <a:ext cx="706672" cy="314237"/>
            <a:chOff x="3327769" y="2063549"/>
            <a:chExt cx="3076500" cy="2083800"/>
          </a:xfrm>
        </p:grpSpPr>
        <p:sp>
          <p:nvSpPr>
            <p:cNvPr id="1679" name="Google Shape;1679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681" name="Google Shape;1681;gb5adfc6b2a_0_2300"/>
          <p:cNvCxnSpPr>
            <a:stCxn id="1680" idx="1"/>
          </p:cNvCxnSpPr>
          <p:nvPr/>
        </p:nvCxnSpPr>
        <p:spPr>
          <a:xfrm rot="10800000">
            <a:off x="385315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82" name="Google Shape;1682;gb5adfc6b2a_0_2300"/>
          <p:cNvGrpSpPr/>
          <p:nvPr/>
        </p:nvGrpSpPr>
        <p:grpSpPr>
          <a:xfrm>
            <a:off x="4928125" y="1571588"/>
            <a:ext cx="706672" cy="314237"/>
            <a:chOff x="3327769" y="2063549"/>
            <a:chExt cx="3076500" cy="2083800"/>
          </a:xfrm>
        </p:grpSpPr>
        <p:sp>
          <p:nvSpPr>
            <p:cNvPr id="1683" name="Google Shape;1683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685" name="Google Shape;1685;gb5adfc6b2a_0_2300"/>
          <p:cNvCxnSpPr>
            <a:stCxn id="1684" idx="1"/>
          </p:cNvCxnSpPr>
          <p:nvPr/>
        </p:nvCxnSpPr>
        <p:spPr>
          <a:xfrm rot="10800000">
            <a:off x="4743925" y="1747755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86" name="Google Shape;1686;gb5adfc6b2a_0_2300"/>
          <p:cNvGrpSpPr/>
          <p:nvPr/>
        </p:nvGrpSpPr>
        <p:grpSpPr>
          <a:xfrm>
            <a:off x="4928125" y="2596713"/>
            <a:ext cx="706672" cy="314237"/>
            <a:chOff x="3327769" y="2063549"/>
            <a:chExt cx="3076500" cy="2083800"/>
          </a:xfrm>
        </p:grpSpPr>
        <p:sp>
          <p:nvSpPr>
            <p:cNvPr id="1687" name="Google Shape;1687;gb5adfc6b2a_0_23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gb5adfc6b2a_0_23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689" name="Google Shape;1689;gb5adfc6b2a_0_2300"/>
          <p:cNvCxnSpPr>
            <a:stCxn id="1688" idx="1"/>
          </p:cNvCxnSpPr>
          <p:nvPr/>
        </p:nvCxnSpPr>
        <p:spPr>
          <a:xfrm rot="10800000">
            <a:off x="4743925" y="2772880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gb5adfc6b2a_0_2300"/>
          <p:cNvCxnSpPr>
            <a:stCxn id="1684" idx="3"/>
            <a:endCxn id="1620" idx="1"/>
          </p:cNvCxnSpPr>
          <p:nvPr/>
        </p:nvCxnSpPr>
        <p:spPr>
          <a:xfrm flipH="1" rot="10800000">
            <a:off x="5634797" y="1744155"/>
            <a:ext cx="184200" cy="36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gb5adfc6b2a_0_2300"/>
          <p:cNvCxnSpPr>
            <a:stCxn id="1688" idx="3"/>
            <a:endCxn id="1641" idx="1"/>
          </p:cNvCxnSpPr>
          <p:nvPr/>
        </p:nvCxnSpPr>
        <p:spPr>
          <a:xfrm flipH="1" rot="10800000">
            <a:off x="5634797" y="2769280"/>
            <a:ext cx="184200" cy="36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2" name="Google Shape;1692;gb5adfc6b2a_0_2300"/>
          <p:cNvSpPr/>
          <p:nvPr/>
        </p:nvSpPr>
        <p:spPr>
          <a:xfrm flipH="1">
            <a:off x="5395950" y="2596725"/>
            <a:ext cx="1911600" cy="1132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it, but I’ll never catch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Cryptographic Hash Functions</a:t>
            </a:r>
            <a:endParaRPr/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Properties: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Deterministic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Computationally efficient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Preimage resistance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Second preimage resistance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Collision resistance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Non-correlation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b5adfc6b2a_0_23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1698" name="Google Shape;1698;gb5adfc6b2a_0_2391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1699" name="Google Shape;1699;gb5adfc6b2a_0_239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gb5adfc6b2a_0_239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01" name="Google Shape;1701;gb5adfc6b2a_0_2391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1702" name="Google Shape;1702;gb5adfc6b2a_0_239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gb5adfc6b2a_0_239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04" name="Google Shape;1704;gb5adfc6b2a_0_2391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1705" name="Google Shape;1705;gb5adfc6b2a_0_239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gb5adfc6b2a_0_239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07" name="Google Shape;1707;gb5adfc6b2a_0_2391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1708" name="Google Shape;1708;gb5adfc6b2a_0_239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gb5adfc6b2a_0_239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10" name="Google Shape;1710;gb5adfc6b2a_0_2391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1711" name="Google Shape;1711;gb5adfc6b2a_0_2391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gb5adfc6b2a_0_2391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713" name="Google Shape;1713;gb5adfc6b2a_0_2391"/>
          <p:cNvCxnSpPr>
            <a:stCxn id="1703" idx="1"/>
            <a:endCxn id="1700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4" name="Google Shape;1714;gb5adfc6b2a_0_2391"/>
          <p:cNvCxnSpPr>
            <a:stCxn id="1706" idx="1"/>
            <a:endCxn id="1703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5" name="Google Shape;1715;gb5adfc6b2a_0_2391"/>
          <p:cNvCxnSpPr>
            <a:stCxn id="1709" idx="1"/>
            <a:endCxn id="1706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6" name="Google Shape;1716;gb5adfc6b2a_0_2391"/>
          <p:cNvCxnSpPr>
            <a:stCxn id="1712" idx="1"/>
            <a:endCxn id="1709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17" name="Google Shape;1717;gb5adfc6b2a_0_2391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1718" name="Google Shape;1718;gb5adfc6b2a_0_2391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gb5adfc6b2a_0_2391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720" name="Google Shape;1720;gb5adfc6b2a_0_2391"/>
          <p:cNvGrpSpPr/>
          <p:nvPr/>
        </p:nvGrpSpPr>
        <p:grpSpPr>
          <a:xfrm>
            <a:off x="474250" y="2596725"/>
            <a:ext cx="706672" cy="314237"/>
            <a:chOff x="3327769" y="2063549"/>
            <a:chExt cx="3076500" cy="2083800"/>
          </a:xfrm>
        </p:grpSpPr>
        <p:sp>
          <p:nvSpPr>
            <p:cNvPr id="1721" name="Google Shape;1721;gb5adfc6b2a_0_239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gb5adfc6b2a_0_239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23" name="Google Shape;1723;gb5adfc6b2a_0_2391"/>
          <p:cNvGrpSpPr/>
          <p:nvPr/>
        </p:nvGrpSpPr>
        <p:grpSpPr>
          <a:xfrm>
            <a:off x="1365025" y="2596725"/>
            <a:ext cx="706672" cy="314237"/>
            <a:chOff x="3327769" y="2063549"/>
            <a:chExt cx="3076500" cy="2083800"/>
          </a:xfrm>
        </p:grpSpPr>
        <p:sp>
          <p:nvSpPr>
            <p:cNvPr id="1724" name="Google Shape;1724;gb5adfc6b2a_0_239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gb5adfc6b2a_0_239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26" name="Google Shape;1726;gb5adfc6b2a_0_2391"/>
          <p:cNvGrpSpPr/>
          <p:nvPr/>
        </p:nvGrpSpPr>
        <p:grpSpPr>
          <a:xfrm>
            <a:off x="2255800" y="2596725"/>
            <a:ext cx="706672" cy="314237"/>
            <a:chOff x="3327769" y="2063549"/>
            <a:chExt cx="3076500" cy="2083800"/>
          </a:xfrm>
        </p:grpSpPr>
        <p:sp>
          <p:nvSpPr>
            <p:cNvPr id="1727" name="Google Shape;1727;gb5adfc6b2a_0_239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gb5adfc6b2a_0_239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29" name="Google Shape;1729;gb5adfc6b2a_0_2391"/>
          <p:cNvGrpSpPr/>
          <p:nvPr/>
        </p:nvGrpSpPr>
        <p:grpSpPr>
          <a:xfrm>
            <a:off x="3146575" y="2596725"/>
            <a:ext cx="706672" cy="314237"/>
            <a:chOff x="3327769" y="2063549"/>
            <a:chExt cx="3076500" cy="2083800"/>
          </a:xfrm>
        </p:grpSpPr>
        <p:sp>
          <p:nvSpPr>
            <p:cNvPr id="1730" name="Google Shape;1730;gb5adfc6b2a_0_239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gb5adfc6b2a_0_239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732" name="Google Shape;1732;gb5adfc6b2a_0_2391"/>
          <p:cNvCxnSpPr>
            <a:stCxn id="1725" idx="1"/>
            <a:endCxn id="1722" idx="3"/>
          </p:cNvCxnSpPr>
          <p:nvPr/>
        </p:nvCxnSpPr>
        <p:spPr>
          <a:xfrm rot="10800000">
            <a:off x="118082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gb5adfc6b2a_0_2391"/>
          <p:cNvCxnSpPr>
            <a:stCxn id="1728" idx="1"/>
            <a:endCxn id="1725" idx="3"/>
          </p:cNvCxnSpPr>
          <p:nvPr/>
        </p:nvCxnSpPr>
        <p:spPr>
          <a:xfrm rot="10800000">
            <a:off x="2071600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gb5adfc6b2a_0_2391"/>
          <p:cNvCxnSpPr>
            <a:stCxn id="1731" idx="1"/>
            <a:endCxn id="1728" idx="3"/>
          </p:cNvCxnSpPr>
          <p:nvPr/>
        </p:nvCxnSpPr>
        <p:spPr>
          <a:xfrm rot="10800000">
            <a:off x="2962375" y="27728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35" name="Google Shape;1735;gb5adfc6b2a_0_2391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1736" name="Google Shape;1736;gb5adfc6b2a_0_239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gb5adfc6b2a_0_239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38" name="Google Shape;1738;gb5adfc6b2a_0_2391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1739" name="Google Shape;1739;gb5adfc6b2a_0_239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gb5adfc6b2a_0_239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41" name="Google Shape;1741;gb5adfc6b2a_0_2391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1742" name="Google Shape;1742;gb5adfc6b2a_0_239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gb5adfc6b2a_0_239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44" name="Google Shape;1744;gb5adfc6b2a_0_2391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1745" name="Google Shape;1745;gb5adfc6b2a_0_239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gb5adfc6b2a_0_239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747" name="Google Shape;1747;gb5adfc6b2a_0_2391"/>
          <p:cNvCxnSpPr>
            <a:stCxn id="1740" idx="1"/>
            <a:endCxn id="1737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8" name="Google Shape;1748;gb5adfc6b2a_0_2391"/>
          <p:cNvCxnSpPr>
            <a:stCxn id="1743" idx="1"/>
            <a:endCxn id="1740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9" name="Google Shape;1749;gb5adfc6b2a_0_2391"/>
          <p:cNvCxnSpPr>
            <a:stCxn id="1746" idx="1"/>
            <a:endCxn id="1743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0" name="Google Shape;1750;gb5adfc6b2a_0_2391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1751" name="Google Shape;1751;gb5adfc6b2a_0_2391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gb5adfc6b2a_0_2391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(colluding)</a:t>
              </a:r>
              <a:endParaRPr sz="1300"/>
            </a:p>
          </p:txBody>
        </p:sp>
      </p:grpSp>
      <p:grpSp>
        <p:nvGrpSpPr>
          <p:cNvPr id="1753" name="Google Shape;1753;gb5adfc6b2a_0_2391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1754" name="Google Shape;1754;gb5adfc6b2a_0_2391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gb5adfc6b2a_0_2391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(colluding)</a:t>
              </a:r>
              <a:endParaRPr sz="1300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b5adfc6b2a_0_25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1761" name="Google Shape;1761;gb5adfc6b2a_0_2577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1762" name="Google Shape;1762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64" name="Google Shape;1764;gb5adfc6b2a_0_2577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1765" name="Google Shape;1765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67" name="Google Shape;1767;gb5adfc6b2a_0_2577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1768" name="Google Shape;1768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70" name="Google Shape;1770;gb5adfc6b2a_0_2577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1771" name="Google Shape;1771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73" name="Google Shape;1773;gb5adfc6b2a_0_2577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1774" name="Google Shape;1774;gb5adfc6b2a_0_2577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gb5adfc6b2a_0_2577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776" name="Google Shape;1776;gb5adfc6b2a_0_2577"/>
          <p:cNvCxnSpPr>
            <a:stCxn id="1766" idx="1"/>
            <a:endCxn id="1763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7" name="Google Shape;1777;gb5adfc6b2a_0_2577"/>
          <p:cNvCxnSpPr>
            <a:stCxn id="1769" idx="1"/>
            <a:endCxn id="1766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8" name="Google Shape;1778;gb5adfc6b2a_0_2577"/>
          <p:cNvCxnSpPr>
            <a:stCxn id="1772" idx="1"/>
            <a:endCxn id="1769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9" name="Google Shape;1779;gb5adfc6b2a_0_2577"/>
          <p:cNvCxnSpPr>
            <a:stCxn id="1775" idx="1"/>
            <a:endCxn id="1772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80" name="Google Shape;1780;gb5adfc6b2a_0_2577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1781" name="Google Shape;1781;gb5adfc6b2a_0_2577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gb5adfc6b2a_0_2577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783" name="Google Shape;1783;gb5adfc6b2a_0_2577"/>
          <p:cNvGrpSpPr/>
          <p:nvPr/>
        </p:nvGrpSpPr>
        <p:grpSpPr>
          <a:xfrm>
            <a:off x="5935216" y="2211556"/>
            <a:ext cx="1233918" cy="990265"/>
            <a:chOff x="5512700" y="1462153"/>
            <a:chExt cx="839400" cy="540597"/>
          </a:xfrm>
        </p:grpSpPr>
        <p:sp>
          <p:nvSpPr>
            <p:cNvPr id="1784" name="Google Shape;1784;gb5adfc6b2a_0_2577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gb5adfc6b2a_0_2577"/>
            <p:cNvSpPr txBox="1"/>
            <p:nvPr/>
          </p:nvSpPr>
          <p:spPr>
            <a:xfrm>
              <a:off x="5549657" y="1462153"/>
              <a:ext cx="7068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(altering history)</a:t>
              </a:r>
              <a:endParaRPr sz="1300"/>
            </a:p>
          </p:txBody>
        </p:sp>
      </p:grpSp>
      <p:grpSp>
        <p:nvGrpSpPr>
          <p:cNvPr id="1786" name="Google Shape;1786;gb5adfc6b2a_0_2577"/>
          <p:cNvGrpSpPr/>
          <p:nvPr/>
        </p:nvGrpSpPr>
        <p:grpSpPr>
          <a:xfrm>
            <a:off x="5935216" y="3332431"/>
            <a:ext cx="1233918" cy="990265"/>
            <a:chOff x="5512700" y="1462153"/>
            <a:chExt cx="839400" cy="540597"/>
          </a:xfrm>
        </p:grpSpPr>
        <p:sp>
          <p:nvSpPr>
            <p:cNvPr id="1787" name="Google Shape;1787;gb5adfc6b2a_0_2577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gb5adfc6b2a_0_2577"/>
            <p:cNvSpPr txBox="1"/>
            <p:nvPr/>
          </p:nvSpPr>
          <p:spPr>
            <a:xfrm>
              <a:off x="5549657" y="1462153"/>
              <a:ext cx="7068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(altering history)</a:t>
              </a:r>
              <a:endParaRPr sz="1300"/>
            </a:p>
          </p:txBody>
        </p:sp>
      </p:grpSp>
      <p:grpSp>
        <p:nvGrpSpPr>
          <p:cNvPr id="1789" name="Google Shape;1789;gb5adfc6b2a_0_2577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1790" name="Google Shape;1790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92" name="Google Shape;1792;gb5adfc6b2a_0_2577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1793" name="Google Shape;1793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95" name="Google Shape;1795;gb5adfc6b2a_0_2577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1796" name="Google Shape;1796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798" name="Google Shape;1798;gb5adfc6b2a_0_2577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1799" name="Google Shape;1799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801" name="Google Shape;1801;gb5adfc6b2a_0_2577"/>
          <p:cNvCxnSpPr>
            <a:stCxn id="1794" idx="1"/>
            <a:endCxn id="1791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gb5adfc6b2a_0_2577"/>
          <p:cNvCxnSpPr>
            <a:stCxn id="1797" idx="1"/>
            <a:endCxn id="1794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gb5adfc6b2a_0_2577"/>
          <p:cNvCxnSpPr>
            <a:stCxn id="1800" idx="1"/>
            <a:endCxn id="1797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04" name="Google Shape;1804;gb5adfc6b2a_0_2577"/>
          <p:cNvGrpSpPr/>
          <p:nvPr/>
        </p:nvGrpSpPr>
        <p:grpSpPr>
          <a:xfrm>
            <a:off x="2052497" y="4303925"/>
            <a:ext cx="890647" cy="443849"/>
            <a:chOff x="3327769" y="2063549"/>
            <a:chExt cx="3076500" cy="2083800"/>
          </a:xfrm>
        </p:grpSpPr>
        <p:sp>
          <p:nvSpPr>
            <p:cNvPr id="1805" name="Google Shape;1805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modified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3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807" name="Google Shape;1807;gb5adfc6b2a_0_2577"/>
          <p:cNvCxnSpPr>
            <a:stCxn id="1806" idx="1"/>
            <a:endCxn id="1793" idx="2"/>
          </p:cNvCxnSpPr>
          <p:nvPr/>
        </p:nvCxnSpPr>
        <p:spPr>
          <a:xfrm rot="10800000">
            <a:off x="1718297" y="4006755"/>
            <a:ext cx="334200" cy="546000"/>
          </a:xfrm>
          <a:prstGeom prst="bent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08" name="Google Shape;1808;gb5adfc6b2a_0_2577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1809" name="Google Shape;1809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811" name="Google Shape;1811;gb5adfc6b2a_0_2577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1812" name="Google Shape;1812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814" name="Google Shape;1814;gb5adfc6b2a_0_2577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1815" name="Google Shape;1815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817" name="Google Shape;1817;gb5adfc6b2a_0_2577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1818" name="Google Shape;1818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820" name="Google Shape;1820;gb5adfc6b2a_0_2577"/>
          <p:cNvCxnSpPr>
            <a:stCxn id="1813" idx="1"/>
            <a:endCxn id="1810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1" name="Google Shape;1821;gb5adfc6b2a_0_2577"/>
          <p:cNvCxnSpPr>
            <a:stCxn id="1816" idx="1"/>
            <a:endCxn id="1813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2" name="Google Shape;1822;gb5adfc6b2a_0_2577"/>
          <p:cNvCxnSpPr>
            <a:stCxn id="1819" idx="1"/>
            <a:endCxn id="1816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23" name="Google Shape;1823;gb5adfc6b2a_0_2577"/>
          <p:cNvGrpSpPr/>
          <p:nvPr/>
        </p:nvGrpSpPr>
        <p:grpSpPr>
          <a:xfrm>
            <a:off x="2052500" y="2951650"/>
            <a:ext cx="890647" cy="443849"/>
            <a:chOff x="3327769" y="2063549"/>
            <a:chExt cx="3076500" cy="2083800"/>
          </a:xfrm>
        </p:grpSpPr>
        <p:sp>
          <p:nvSpPr>
            <p:cNvPr id="1824" name="Google Shape;1824;gb5adfc6b2a_0_257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gb5adfc6b2a_0_257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modified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3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826" name="Google Shape;1826;gb5adfc6b2a_0_2577"/>
          <p:cNvCxnSpPr>
            <a:stCxn id="1825" idx="1"/>
            <a:endCxn id="1812" idx="2"/>
          </p:cNvCxnSpPr>
          <p:nvPr/>
        </p:nvCxnSpPr>
        <p:spPr>
          <a:xfrm rot="10800000">
            <a:off x="1718300" y="2654480"/>
            <a:ext cx="334200" cy="546000"/>
          </a:xfrm>
          <a:prstGeom prst="bent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b5adfc6b2a_0_26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1832" name="Google Shape;1832;gb5adfc6b2a_0_2648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1833" name="Google Shape;1833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835" name="Google Shape;1835;gb5adfc6b2a_0_2648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1836" name="Google Shape;1836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838" name="Google Shape;1838;gb5adfc6b2a_0_2648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1839" name="Google Shape;1839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841" name="Google Shape;1841;gb5adfc6b2a_0_2648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1842" name="Google Shape;1842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844" name="Google Shape;1844;gb5adfc6b2a_0_2648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1845" name="Google Shape;1845;gb5adfc6b2a_0_2648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gb5adfc6b2a_0_2648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847" name="Google Shape;1847;gb5adfc6b2a_0_2648"/>
          <p:cNvCxnSpPr>
            <a:stCxn id="1837" idx="1"/>
            <a:endCxn id="1834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8" name="Google Shape;1848;gb5adfc6b2a_0_2648"/>
          <p:cNvCxnSpPr>
            <a:stCxn id="1840" idx="1"/>
            <a:endCxn id="1837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9" name="Google Shape;1849;gb5adfc6b2a_0_2648"/>
          <p:cNvCxnSpPr>
            <a:stCxn id="1843" idx="1"/>
            <a:endCxn id="1840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0" name="Google Shape;1850;gb5adfc6b2a_0_2648"/>
          <p:cNvCxnSpPr>
            <a:stCxn id="1846" idx="1"/>
            <a:endCxn id="1843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51" name="Google Shape;1851;gb5adfc6b2a_0_2648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1852" name="Google Shape;1852;gb5adfc6b2a_0_2648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gb5adfc6b2a_0_2648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854" name="Google Shape;1854;gb5adfc6b2a_0_2648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1855" name="Google Shape;1855;gb5adfc6b2a_0_2648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gb5adfc6b2a_0_2648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857" name="Google Shape;1857;gb5adfc6b2a_0_2648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1858" name="Google Shape;1858;gb5adfc6b2a_0_2648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gb5adfc6b2a_0_2648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860" name="Google Shape;1860;gb5adfc6b2a_0_2648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1861" name="Google Shape;1861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863" name="Google Shape;1863;gb5adfc6b2a_0_2648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1864" name="Google Shape;1864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866" name="Google Shape;1866;gb5adfc6b2a_0_2648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1867" name="Google Shape;1867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869" name="Google Shape;1869;gb5adfc6b2a_0_2648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1870" name="Google Shape;1870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872" name="Google Shape;1872;gb5adfc6b2a_0_2648"/>
          <p:cNvCxnSpPr>
            <a:stCxn id="1865" idx="1"/>
            <a:endCxn id="1862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gb5adfc6b2a_0_2648"/>
          <p:cNvCxnSpPr>
            <a:stCxn id="1868" idx="1"/>
            <a:endCxn id="1865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gb5adfc6b2a_0_2648"/>
          <p:cNvCxnSpPr>
            <a:stCxn id="1871" idx="1"/>
            <a:endCxn id="1868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5" name="Google Shape;1875;gb5adfc6b2a_0_2648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1876" name="Google Shape;1876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modified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3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878" name="Google Shape;1878;gb5adfc6b2a_0_2648"/>
          <p:cNvCxnSpPr>
            <a:stCxn id="1877" idx="1"/>
            <a:endCxn id="1864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9" name="Google Shape;1879;gb5adfc6b2a_0_2648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1880" name="Google Shape;1880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882" name="Google Shape;1882;gb5adfc6b2a_0_2648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1883" name="Google Shape;1883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885" name="Google Shape;1885;gb5adfc6b2a_0_2648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1886" name="Google Shape;1886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888" name="Google Shape;1888;gb5adfc6b2a_0_2648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1889" name="Google Shape;1889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891" name="Google Shape;1891;gb5adfc6b2a_0_2648"/>
          <p:cNvCxnSpPr>
            <a:stCxn id="1884" idx="1"/>
            <a:endCxn id="1881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2" name="Google Shape;1892;gb5adfc6b2a_0_2648"/>
          <p:cNvCxnSpPr>
            <a:stCxn id="1887" idx="1"/>
            <a:endCxn id="1884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3" name="Google Shape;1893;gb5adfc6b2a_0_2648"/>
          <p:cNvCxnSpPr>
            <a:stCxn id="1890" idx="1"/>
            <a:endCxn id="1887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94" name="Google Shape;1894;gb5adfc6b2a_0_2648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1895" name="Google Shape;1895;gb5adfc6b2a_0_264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gb5adfc6b2a_0_264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modified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3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897" name="Google Shape;1897;gb5adfc6b2a_0_2648"/>
          <p:cNvCxnSpPr>
            <a:stCxn id="1896" idx="1"/>
            <a:endCxn id="1883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b5adfc6b2a_0_24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1903" name="Google Shape;1903;gb5adfc6b2a_0_2457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1904" name="Google Shape;1904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06" name="Google Shape;1906;gb5adfc6b2a_0_2457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1907" name="Google Shape;1907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09" name="Google Shape;1909;gb5adfc6b2a_0_2457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1910" name="Google Shape;1910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12" name="Google Shape;1912;gb5adfc6b2a_0_2457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1913" name="Google Shape;1913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15" name="Google Shape;1915;gb5adfc6b2a_0_2457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1916" name="Google Shape;1916;gb5adfc6b2a_0_2457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gb5adfc6b2a_0_2457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918" name="Google Shape;1918;gb5adfc6b2a_0_2457"/>
          <p:cNvCxnSpPr>
            <a:stCxn id="1908" idx="1"/>
            <a:endCxn id="1905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gb5adfc6b2a_0_2457"/>
          <p:cNvCxnSpPr>
            <a:stCxn id="1911" idx="1"/>
            <a:endCxn id="1908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Google Shape;1920;gb5adfc6b2a_0_2457"/>
          <p:cNvCxnSpPr>
            <a:stCxn id="1914" idx="1"/>
            <a:endCxn id="1911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gb5adfc6b2a_0_2457"/>
          <p:cNvCxnSpPr>
            <a:stCxn id="1917" idx="1"/>
            <a:endCxn id="1914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2" name="Google Shape;1922;gb5adfc6b2a_0_2457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1923" name="Google Shape;1923;gb5adfc6b2a_0_2457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gb5adfc6b2a_0_2457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925" name="Google Shape;1925;gb5adfc6b2a_0_2457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1926" name="Google Shape;1926;gb5adfc6b2a_0_2457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gb5adfc6b2a_0_2457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1928" name="Google Shape;1928;gb5adfc6b2a_0_2457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1929" name="Google Shape;1929;gb5adfc6b2a_0_2457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gb5adfc6b2a_0_2457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931" name="Google Shape;1931;gb5adfc6b2a_0_2457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1932" name="Google Shape;1932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34" name="Google Shape;1934;gb5adfc6b2a_0_2457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1935" name="Google Shape;1935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37" name="Google Shape;1937;gb5adfc6b2a_0_2457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1938" name="Google Shape;1938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40" name="Google Shape;1940;gb5adfc6b2a_0_2457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1941" name="Google Shape;1941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943" name="Google Shape;1943;gb5adfc6b2a_0_2457"/>
          <p:cNvCxnSpPr>
            <a:stCxn id="1936" idx="1"/>
            <a:endCxn id="1933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4" name="Google Shape;1944;gb5adfc6b2a_0_2457"/>
          <p:cNvCxnSpPr>
            <a:stCxn id="1939" idx="1"/>
            <a:endCxn id="1936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5" name="Google Shape;1945;gb5adfc6b2a_0_2457"/>
          <p:cNvCxnSpPr>
            <a:stCxn id="1942" idx="1"/>
            <a:endCxn id="1939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46" name="Google Shape;1946;gb5adfc6b2a_0_2457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1947" name="Google Shape;1947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modified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3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949" name="Google Shape;1949;gb5adfc6b2a_0_2457"/>
          <p:cNvCxnSpPr>
            <a:stCxn id="1948" idx="1"/>
            <a:endCxn id="1935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50" name="Google Shape;1950;gb5adfc6b2a_0_2457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1951" name="Google Shape;1951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53" name="Google Shape;1953;gb5adfc6b2a_0_2457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1954" name="Google Shape;1954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56" name="Google Shape;1956;gb5adfc6b2a_0_2457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1957" name="Google Shape;1957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59" name="Google Shape;1959;gb5adfc6b2a_0_2457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1960" name="Google Shape;1960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962" name="Google Shape;1962;gb5adfc6b2a_0_2457"/>
          <p:cNvCxnSpPr>
            <a:stCxn id="1955" idx="1"/>
            <a:endCxn id="1952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3" name="Google Shape;1963;gb5adfc6b2a_0_2457"/>
          <p:cNvCxnSpPr>
            <a:stCxn id="1958" idx="1"/>
            <a:endCxn id="1955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gb5adfc6b2a_0_2457"/>
          <p:cNvCxnSpPr>
            <a:stCxn id="1961" idx="1"/>
            <a:endCxn id="1958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65" name="Google Shape;1965;gb5adfc6b2a_0_2457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1966" name="Google Shape;1966;gb5adfc6b2a_0_245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gb5adfc6b2a_0_245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1968" name="Google Shape;1968;gb5adfc6b2a_0_2457"/>
          <p:cNvCxnSpPr>
            <a:stCxn id="1967" idx="1"/>
            <a:endCxn id="1954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9" name="Google Shape;1969;gb5adfc6b2a_0_2457"/>
          <p:cNvSpPr/>
          <p:nvPr/>
        </p:nvSpPr>
        <p:spPr>
          <a:xfrm>
            <a:off x="7019850" y="2308800"/>
            <a:ext cx="1578000" cy="52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it!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b5adfc6b2a_0_27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1975" name="Google Shape;1975;gb5adfc6b2a_0_2718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1976" name="Google Shape;1976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78" name="Google Shape;1978;gb5adfc6b2a_0_2718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1979" name="Google Shape;1979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81" name="Google Shape;1981;gb5adfc6b2a_0_2718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1982" name="Google Shape;1982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84" name="Google Shape;1984;gb5adfc6b2a_0_2718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1985" name="Google Shape;1985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1987" name="Google Shape;1987;gb5adfc6b2a_0_2718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1988" name="Google Shape;1988;gb5adfc6b2a_0_2718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gb5adfc6b2a_0_2718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1990" name="Google Shape;1990;gb5adfc6b2a_0_2718"/>
          <p:cNvCxnSpPr>
            <a:stCxn id="1980" idx="1"/>
            <a:endCxn id="1977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gb5adfc6b2a_0_2718"/>
          <p:cNvCxnSpPr>
            <a:stCxn id="1983" idx="1"/>
            <a:endCxn id="1980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2" name="Google Shape;1992;gb5adfc6b2a_0_2718"/>
          <p:cNvCxnSpPr>
            <a:stCxn id="1986" idx="1"/>
            <a:endCxn id="1983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3" name="Google Shape;1993;gb5adfc6b2a_0_2718"/>
          <p:cNvCxnSpPr>
            <a:stCxn id="1989" idx="1"/>
            <a:endCxn id="1986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94" name="Google Shape;1994;gb5adfc6b2a_0_2718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1995" name="Google Shape;1995;gb5adfc6b2a_0_2718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gb5adfc6b2a_0_2718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1997" name="Google Shape;1997;gb5adfc6b2a_0_2718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1998" name="Google Shape;1998;gb5adfc6b2a_0_2718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gb5adfc6b2a_0_2718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2000" name="Google Shape;2000;gb5adfc6b2a_0_2718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2001" name="Google Shape;2001;gb5adfc6b2a_0_2718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gb5adfc6b2a_0_2718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(verified)</a:t>
              </a:r>
              <a:endParaRPr sz="1300"/>
            </a:p>
          </p:txBody>
        </p:sp>
      </p:grpSp>
      <p:grpSp>
        <p:nvGrpSpPr>
          <p:cNvPr id="2003" name="Google Shape;2003;gb5adfc6b2a_0_2718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2004" name="Google Shape;2004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06" name="Google Shape;2006;gb5adfc6b2a_0_2718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2007" name="Google Shape;2007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09" name="Google Shape;2009;gb5adfc6b2a_0_2718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2010" name="Google Shape;2010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12" name="Google Shape;2012;gb5adfc6b2a_0_2718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2013" name="Google Shape;2013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015" name="Google Shape;2015;gb5adfc6b2a_0_2718"/>
          <p:cNvCxnSpPr>
            <a:stCxn id="2008" idx="1"/>
            <a:endCxn id="2005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gb5adfc6b2a_0_2718"/>
          <p:cNvCxnSpPr>
            <a:stCxn id="2011" idx="1"/>
            <a:endCxn id="2008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gb5adfc6b2a_0_2718"/>
          <p:cNvCxnSpPr>
            <a:stCxn id="2014" idx="1"/>
            <a:endCxn id="2011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18" name="Google Shape;2018;gb5adfc6b2a_0_2718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2019" name="Google Shape;2019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021" name="Google Shape;2021;gb5adfc6b2a_0_2718"/>
          <p:cNvCxnSpPr>
            <a:stCxn id="2020" idx="1"/>
            <a:endCxn id="2007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22" name="Google Shape;2022;gb5adfc6b2a_0_2718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2023" name="Google Shape;2023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25" name="Google Shape;2025;gb5adfc6b2a_0_2718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2026" name="Google Shape;2026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28" name="Google Shape;2028;gb5adfc6b2a_0_2718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2029" name="Google Shape;2029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31" name="Google Shape;2031;gb5adfc6b2a_0_2718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2032" name="Google Shape;2032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034" name="Google Shape;2034;gb5adfc6b2a_0_2718"/>
          <p:cNvCxnSpPr>
            <a:stCxn id="2027" idx="1"/>
            <a:endCxn id="2024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5" name="Google Shape;2035;gb5adfc6b2a_0_2718"/>
          <p:cNvCxnSpPr>
            <a:stCxn id="2030" idx="1"/>
            <a:endCxn id="2027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6" name="Google Shape;2036;gb5adfc6b2a_0_2718"/>
          <p:cNvCxnSpPr>
            <a:stCxn id="2033" idx="1"/>
            <a:endCxn id="2030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37" name="Google Shape;2037;gb5adfc6b2a_0_2718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2038" name="Google Shape;2038;gb5adfc6b2a_0_2718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gb5adfc6b2a_0_2718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040" name="Google Shape;2040;gb5adfc6b2a_0_2718"/>
          <p:cNvCxnSpPr>
            <a:stCxn id="2039" idx="1"/>
            <a:endCxn id="2026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1" name="Google Shape;2041;gb5adfc6b2a_0_2718"/>
          <p:cNvSpPr/>
          <p:nvPr/>
        </p:nvSpPr>
        <p:spPr>
          <a:xfrm>
            <a:off x="7019850" y="3223200"/>
            <a:ext cx="1578000" cy="52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Nice!</a:t>
            </a:r>
            <a:endParaRPr/>
          </a:p>
        </p:txBody>
      </p:sp>
      <p:sp>
        <p:nvSpPr>
          <p:cNvPr id="2042" name="Google Shape;2042;gb5adfc6b2a_0_2718"/>
          <p:cNvSpPr/>
          <p:nvPr/>
        </p:nvSpPr>
        <p:spPr>
          <a:xfrm>
            <a:off x="6960900" y="445025"/>
            <a:ext cx="1871400" cy="1140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like an old block. Ignoring...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b5adfc6b2a_0_28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2048" name="Google Shape;2048;gb5adfc6b2a_0_2801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2049" name="Google Shape;2049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51" name="Google Shape;2051;gb5adfc6b2a_0_2801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2052" name="Google Shape;2052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54" name="Google Shape;2054;gb5adfc6b2a_0_2801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2055" name="Google Shape;2055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57" name="Google Shape;2057;gb5adfc6b2a_0_2801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2058" name="Google Shape;2058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60" name="Google Shape;2060;gb5adfc6b2a_0_2801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2061" name="Google Shape;2061;gb5adfc6b2a_0_2801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gb5adfc6b2a_0_2801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063" name="Google Shape;2063;gb5adfc6b2a_0_2801"/>
          <p:cNvCxnSpPr>
            <a:stCxn id="2053" idx="1"/>
            <a:endCxn id="2050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4" name="Google Shape;2064;gb5adfc6b2a_0_2801"/>
          <p:cNvCxnSpPr>
            <a:stCxn id="2056" idx="1"/>
            <a:endCxn id="2053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5" name="Google Shape;2065;gb5adfc6b2a_0_2801"/>
          <p:cNvCxnSpPr>
            <a:stCxn id="2059" idx="1"/>
            <a:endCxn id="2056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6" name="Google Shape;2066;gb5adfc6b2a_0_2801"/>
          <p:cNvCxnSpPr>
            <a:stCxn id="2062" idx="1"/>
            <a:endCxn id="2059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67" name="Google Shape;2067;gb5adfc6b2a_0_2801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2068" name="Google Shape;2068;gb5adfc6b2a_0_2801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gb5adfc6b2a_0_2801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070" name="Google Shape;2070;gb5adfc6b2a_0_2801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2071" name="Google Shape;2071;gb5adfc6b2a_0_2801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gb5adfc6b2a_0_2801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073" name="Google Shape;2073;gb5adfc6b2a_0_2801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2074" name="Google Shape;2074;gb5adfc6b2a_0_2801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gb5adfc6b2a_0_2801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076" name="Google Shape;2076;gb5adfc6b2a_0_2801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2077" name="Google Shape;2077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79" name="Google Shape;2079;gb5adfc6b2a_0_2801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2080" name="Google Shape;2080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82" name="Google Shape;2082;gb5adfc6b2a_0_2801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2083" name="Google Shape;2083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85" name="Google Shape;2085;gb5adfc6b2a_0_2801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2086" name="Google Shape;2086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088" name="Google Shape;2088;gb5adfc6b2a_0_2801"/>
          <p:cNvCxnSpPr>
            <a:stCxn id="2081" idx="1"/>
            <a:endCxn id="2078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9" name="Google Shape;2089;gb5adfc6b2a_0_2801"/>
          <p:cNvCxnSpPr>
            <a:stCxn id="2084" idx="1"/>
            <a:endCxn id="2081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0" name="Google Shape;2090;gb5adfc6b2a_0_2801"/>
          <p:cNvCxnSpPr>
            <a:stCxn id="2087" idx="1"/>
            <a:endCxn id="2084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91" name="Google Shape;2091;gb5adfc6b2a_0_2801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2092" name="Google Shape;2092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094" name="Google Shape;2094;gb5adfc6b2a_0_2801"/>
          <p:cNvCxnSpPr>
            <a:stCxn id="2093" idx="1"/>
            <a:endCxn id="2080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95" name="Google Shape;2095;gb5adfc6b2a_0_2801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2096" name="Google Shape;2096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098" name="Google Shape;2098;gb5adfc6b2a_0_2801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2099" name="Google Shape;2099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101" name="Google Shape;2101;gb5adfc6b2a_0_2801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2102" name="Google Shape;2102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104" name="Google Shape;2104;gb5adfc6b2a_0_2801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2105" name="Google Shape;2105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107" name="Google Shape;2107;gb5adfc6b2a_0_2801"/>
          <p:cNvCxnSpPr>
            <a:stCxn id="2100" idx="1"/>
            <a:endCxn id="2097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gb5adfc6b2a_0_2801"/>
          <p:cNvCxnSpPr>
            <a:stCxn id="2103" idx="1"/>
            <a:endCxn id="2100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9" name="Google Shape;2109;gb5adfc6b2a_0_2801"/>
          <p:cNvCxnSpPr>
            <a:stCxn id="2106" idx="1"/>
            <a:endCxn id="2103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0" name="Google Shape;2110;gb5adfc6b2a_0_2801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2111" name="Google Shape;2111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113" name="Google Shape;2113;gb5adfc6b2a_0_2801"/>
          <p:cNvCxnSpPr>
            <a:stCxn id="2112" idx="1"/>
            <a:endCxn id="2099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4" name="Google Shape;2114;gb5adfc6b2a_0_2801"/>
          <p:cNvGrpSpPr/>
          <p:nvPr/>
        </p:nvGrpSpPr>
        <p:grpSpPr>
          <a:xfrm>
            <a:off x="3146525" y="3016450"/>
            <a:ext cx="706672" cy="314237"/>
            <a:chOff x="3327769" y="2063549"/>
            <a:chExt cx="3076500" cy="2083800"/>
          </a:xfrm>
        </p:grpSpPr>
        <p:sp>
          <p:nvSpPr>
            <p:cNvPr id="2115" name="Google Shape;2115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grpSp>
        <p:nvGrpSpPr>
          <p:cNvPr id="2117" name="Google Shape;2117;gb5adfc6b2a_0_2801"/>
          <p:cNvGrpSpPr/>
          <p:nvPr/>
        </p:nvGrpSpPr>
        <p:grpSpPr>
          <a:xfrm>
            <a:off x="3146525" y="4368738"/>
            <a:ext cx="706672" cy="314237"/>
            <a:chOff x="3327769" y="2063549"/>
            <a:chExt cx="3076500" cy="2083800"/>
          </a:xfrm>
        </p:grpSpPr>
        <p:sp>
          <p:nvSpPr>
            <p:cNvPr id="2118" name="Google Shape;2118;gb5adfc6b2a_0_2801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gb5adfc6b2a_0_2801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120" name="Google Shape;2120;gb5adfc6b2a_0_2801"/>
          <p:cNvCxnSpPr>
            <a:stCxn id="2112" idx="3"/>
            <a:endCxn id="2116" idx="1"/>
          </p:cNvCxnSpPr>
          <p:nvPr/>
        </p:nvCxnSpPr>
        <p:spPr>
          <a:xfrm flipH="1" rot="10800000">
            <a:off x="2942471" y="3192725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1" name="Google Shape;2121;gb5adfc6b2a_0_2801"/>
          <p:cNvCxnSpPr>
            <a:stCxn id="2093" idx="3"/>
            <a:endCxn id="2119" idx="1"/>
          </p:cNvCxnSpPr>
          <p:nvPr/>
        </p:nvCxnSpPr>
        <p:spPr>
          <a:xfrm flipH="1" rot="10800000">
            <a:off x="2942521" y="4545000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b5adfc6b2a_0_29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2127" name="Google Shape;2127;gb5adfc6b2a_0_2954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2128" name="Google Shape;2128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130" name="Google Shape;2130;gb5adfc6b2a_0_2954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2131" name="Google Shape;2131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133" name="Google Shape;2133;gb5adfc6b2a_0_2954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2134" name="Google Shape;2134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136" name="Google Shape;2136;gb5adfc6b2a_0_2954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2137" name="Google Shape;2137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139" name="Google Shape;2139;gb5adfc6b2a_0_2954"/>
          <p:cNvGrpSpPr/>
          <p:nvPr/>
        </p:nvGrpSpPr>
        <p:grpSpPr>
          <a:xfrm>
            <a:off x="4037365" y="1500861"/>
            <a:ext cx="822964" cy="443849"/>
            <a:chOff x="3327769" y="1731130"/>
            <a:chExt cx="3076500" cy="2083800"/>
          </a:xfrm>
        </p:grpSpPr>
        <p:sp>
          <p:nvSpPr>
            <p:cNvPr id="2140" name="Google Shape;2140;gb5adfc6b2a_0_2954"/>
            <p:cNvSpPr/>
            <p:nvPr/>
          </p:nvSpPr>
          <p:spPr>
            <a:xfrm>
              <a:off x="3327769" y="1731130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gb5adfc6b2a_0_2954"/>
            <p:cNvSpPr txBox="1"/>
            <p:nvPr/>
          </p:nvSpPr>
          <p:spPr>
            <a:xfrm>
              <a:off x="3327769" y="2598297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A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142" name="Google Shape;2142;gb5adfc6b2a_0_2954"/>
          <p:cNvCxnSpPr>
            <a:stCxn id="2132" idx="1"/>
            <a:endCxn id="2129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gb5adfc6b2a_0_2954"/>
          <p:cNvCxnSpPr>
            <a:stCxn id="2135" idx="1"/>
            <a:endCxn id="2132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gb5adfc6b2a_0_2954"/>
          <p:cNvCxnSpPr>
            <a:stCxn id="2138" idx="1"/>
            <a:endCxn id="2135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Google Shape;2145;gb5adfc6b2a_0_2954"/>
          <p:cNvCxnSpPr>
            <a:stCxn id="2141" idx="1"/>
            <a:endCxn id="2138" idx="3"/>
          </p:cNvCxnSpPr>
          <p:nvPr/>
        </p:nvCxnSpPr>
        <p:spPr>
          <a:xfrm rot="10800000">
            <a:off x="3853165" y="1747891"/>
            <a:ext cx="184200" cy="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46" name="Google Shape;2146;gb5adfc6b2a_0_2954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2147" name="Google Shape;2147;gb5adfc6b2a_0_295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gb5adfc6b2a_0_2954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2149" name="Google Shape;2149;gb5adfc6b2a_0_2954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2150" name="Google Shape;2150;gb5adfc6b2a_0_295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gb5adfc6b2a_0_2954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152" name="Google Shape;2152;gb5adfc6b2a_0_2954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2153" name="Google Shape;2153;gb5adfc6b2a_0_295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gb5adfc6b2a_0_2954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155" name="Google Shape;2155;gb5adfc6b2a_0_2954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2156" name="Google Shape;2156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158" name="Google Shape;2158;gb5adfc6b2a_0_2954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2159" name="Google Shape;2159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161" name="Google Shape;2161;gb5adfc6b2a_0_2954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2162" name="Google Shape;2162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164" name="Google Shape;2164;gb5adfc6b2a_0_2954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2165" name="Google Shape;2165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167" name="Google Shape;2167;gb5adfc6b2a_0_2954"/>
          <p:cNvCxnSpPr>
            <a:stCxn id="2160" idx="1"/>
            <a:endCxn id="2157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gb5adfc6b2a_0_2954"/>
          <p:cNvCxnSpPr>
            <a:stCxn id="2163" idx="1"/>
            <a:endCxn id="2160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9" name="Google Shape;2169;gb5adfc6b2a_0_2954"/>
          <p:cNvCxnSpPr>
            <a:stCxn id="2166" idx="1"/>
            <a:endCxn id="2163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0" name="Google Shape;2170;gb5adfc6b2a_0_2954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2171" name="Google Shape;2171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173" name="Google Shape;2173;gb5adfc6b2a_0_2954"/>
          <p:cNvCxnSpPr>
            <a:stCxn id="2172" idx="1"/>
            <a:endCxn id="2159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4" name="Google Shape;2174;gb5adfc6b2a_0_2954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2175" name="Google Shape;2175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177" name="Google Shape;2177;gb5adfc6b2a_0_2954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2178" name="Google Shape;2178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180" name="Google Shape;2180;gb5adfc6b2a_0_2954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2181" name="Google Shape;2181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183" name="Google Shape;2183;gb5adfc6b2a_0_2954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2184" name="Google Shape;2184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186" name="Google Shape;2186;gb5adfc6b2a_0_2954"/>
          <p:cNvCxnSpPr>
            <a:stCxn id="2179" idx="1"/>
            <a:endCxn id="2176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7" name="Google Shape;2187;gb5adfc6b2a_0_2954"/>
          <p:cNvCxnSpPr>
            <a:stCxn id="2182" idx="1"/>
            <a:endCxn id="2179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8" name="Google Shape;2188;gb5adfc6b2a_0_2954"/>
          <p:cNvCxnSpPr>
            <a:stCxn id="2185" idx="1"/>
            <a:endCxn id="2182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9" name="Google Shape;2189;gb5adfc6b2a_0_2954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2190" name="Google Shape;2190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192" name="Google Shape;2192;gb5adfc6b2a_0_2954"/>
          <p:cNvCxnSpPr>
            <a:stCxn id="2191" idx="1"/>
            <a:endCxn id="2178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93" name="Google Shape;2193;gb5adfc6b2a_0_2954"/>
          <p:cNvGrpSpPr/>
          <p:nvPr/>
        </p:nvGrpSpPr>
        <p:grpSpPr>
          <a:xfrm>
            <a:off x="3146525" y="3016450"/>
            <a:ext cx="706672" cy="314237"/>
            <a:chOff x="3327769" y="2063549"/>
            <a:chExt cx="3076500" cy="2083800"/>
          </a:xfrm>
        </p:grpSpPr>
        <p:sp>
          <p:nvSpPr>
            <p:cNvPr id="2194" name="Google Shape;2194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grpSp>
        <p:nvGrpSpPr>
          <p:cNvPr id="2196" name="Google Shape;2196;gb5adfc6b2a_0_2954"/>
          <p:cNvGrpSpPr/>
          <p:nvPr/>
        </p:nvGrpSpPr>
        <p:grpSpPr>
          <a:xfrm>
            <a:off x="3146525" y="4368738"/>
            <a:ext cx="706672" cy="314237"/>
            <a:chOff x="3327769" y="2063549"/>
            <a:chExt cx="3076500" cy="2083800"/>
          </a:xfrm>
        </p:grpSpPr>
        <p:sp>
          <p:nvSpPr>
            <p:cNvPr id="2197" name="Google Shape;2197;gb5adfc6b2a_0_295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gb5adfc6b2a_0_295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199" name="Google Shape;2199;gb5adfc6b2a_0_2954"/>
          <p:cNvCxnSpPr>
            <a:stCxn id="2191" idx="3"/>
            <a:endCxn id="2195" idx="1"/>
          </p:cNvCxnSpPr>
          <p:nvPr/>
        </p:nvCxnSpPr>
        <p:spPr>
          <a:xfrm flipH="1" rot="10800000">
            <a:off x="2942471" y="3192725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0" name="Google Shape;2200;gb5adfc6b2a_0_2954"/>
          <p:cNvCxnSpPr>
            <a:stCxn id="2172" idx="3"/>
            <a:endCxn id="2198" idx="1"/>
          </p:cNvCxnSpPr>
          <p:nvPr/>
        </p:nvCxnSpPr>
        <p:spPr>
          <a:xfrm flipH="1" rot="10800000">
            <a:off x="2942521" y="4545000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1" name="Google Shape;2201;gb5adfc6b2a_0_2954"/>
          <p:cNvSpPr/>
          <p:nvPr/>
        </p:nvSpPr>
        <p:spPr>
          <a:xfrm>
            <a:off x="7029975" y="1017725"/>
            <a:ext cx="1578000" cy="52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it!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b5adfc6b2a_0_30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2207" name="Google Shape;2207;gb5adfc6b2a_0_3033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2208" name="Google Shape;2208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210" name="Google Shape;2210;gb5adfc6b2a_0_3033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2211" name="Google Shape;2211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213" name="Google Shape;2213;gb5adfc6b2a_0_3033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2214" name="Google Shape;2214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216" name="Google Shape;2216;gb5adfc6b2a_0_3033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2217" name="Google Shape;2217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219" name="Google Shape;2219;gb5adfc6b2a_0_3033"/>
          <p:cNvGrpSpPr/>
          <p:nvPr/>
        </p:nvGrpSpPr>
        <p:grpSpPr>
          <a:xfrm>
            <a:off x="4928140" y="1501249"/>
            <a:ext cx="822964" cy="443849"/>
            <a:chOff x="20195386" y="-12183776"/>
            <a:chExt cx="3076500" cy="2083800"/>
          </a:xfrm>
        </p:grpSpPr>
        <p:sp>
          <p:nvSpPr>
            <p:cNvPr id="2220" name="Google Shape;2220;gb5adfc6b2a_0_3033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gb5adfc6b2a_0_3033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222" name="Google Shape;2222;gb5adfc6b2a_0_3033"/>
          <p:cNvCxnSpPr>
            <a:stCxn id="2212" idx="1"/>
            <a:endCxn id="2209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3" name="Google Shape;2223;gb5adfc6b2a_0_3033"/>
          <p:cNvCxnSpPr>
            <a:stCxn id="2215" idx="1"/>
            <a:endCxn id="2212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4" name="Google Shape;2224;gb5adfc6b2a_0_3033"/>
          <p:cNvCxnSpPr>
            <a:stCxn id="2218" idx="1"/>
            <a:endCxn id="2215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25" name="Google Shape;2225;gb5adfc6b2a_0_3033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2226" name="Google Shape;2226;gb5adfc6b2a_0_303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gb5adfc6b2a_0_3033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228" name="Google Shape;2228;gb5adfc6b2a_0_3033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2229" name="Google Shape;2229;gb5adfc6b2a_0_303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gb5adfc6b2a_0_3033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231" name="Google Shape;2231;gb5adfc6b2a_0_3033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2232" name="Google Shape;2232;gb5adfc6b2a_0_3033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gb5adfc6b2a_0_3033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234" name="Google Shape;2234;gb5adfc6b2a_0_3033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2235" name="Google Shape;2235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237" name="Google Shape;2237;gb5adfc6b2a_0_3033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2238" name="Google Shape;2238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240" name="Google Shape;2240;gb5adfc6b2a_0_3033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2241" name="Google Shape;2241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243" name="Google Shape;2243;gb5adfc6b2a_0_3033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2244" name="Google Shape;2244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246" name="Google Shape;2246;gb5adfc6b2a_0_3033"/>
          <p:cNvCxnSpPr>
            <a:stCxn id="2239" idx="1"/>
            <a:endCxn id="2236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7" name="Google Shape;2247;gb5adfc6b2a_0_3033"/>
          <p:cNvCxnSpPr>
            <a:stCxn id="2242" idx="1"/>
            <a:endCxn id="2239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8" name="Google Shape;2248;gb5adfc6b2a_0_3033"/>
          <p:cNvCxnSpPr>
            <a:stCxn id="2245" idx="1"/>
            <a:endCxn id="2242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9" name="Google Shape;2249;gb5adfc6b2a_0_3033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2250" name="Google Shape;2250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252" name="Google Shape;2252;gb5adfc6b2a_0_3033"/>
          <p:cNvCxnSpPr>
            <a:stCxn id="2251" idx="1"/>
            <a:endCxn id="2238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53" name="Google Shape;2253;gb5adfc6b2a_0_3033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2254" name="Google Shape;2254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256" name="Google Shape;2256;gb5adfc6b2a_0_3033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2257" name="Google Shape;2257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259" name="Google Shape;2259;gb5adfc6b2a_0_3033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2260" name="Google Shape;2260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262" name="Google Shape;2262;gb5adfc6b2a_0_3033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2263" name="Google Shape;2263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265" name="Google Shape;2265;gb5adfc6b2a_0_3033"/>
          <p:cNvCxnSpPr>
            <a:stCxn id="2258" idx="1"/>
            <a:endCxn id="2255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gb5adfc6b2a_0_3033"/>
          <p:cNvCxnSpPr>
            <a:stCxn id="2261" idx="1"/>
            <a:endCxn id="2258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7" name="Google Shape;2267;gb5adfc6b2a_0_3033"/>
          <p:cNvCxnSpPr>
            <a:stCxn id="2264" idx="1"/>
            <a:endCxn id="2261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68" name="Google Shape;2268;gb5adfc6b2a_0_3033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2269" name="Google Shape;2269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271" name="Google Shape;2271;gb5adfc6b2a_0_3033"/>
          <p:cNvCxnSpPr>
            <a:stCxn id="2270" idx="1"/>
            <a:endCxn id="2257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2" name="Google Shape;2272;gb5adfc6b2a_0_3033"/>
          <p:cNvGrpSpPr/>
          <p:nvPr/>
        </p:nvGrpSpPr>
        <p:grpSpPr>
          <a:xfrm>
            <a:off x="3146525" y="3016450"/>
            <a:ext cx="706672" cy="314237"/>
            <a:chOff x="3327769" y="2063549"/>
            <a:chExt cx="3076500" cy="2083800"/>
          </a:xfrm>
        </p:grpSpPr>
        <p:sp>
          <p:nvSpPr>
            <p:cNvPr id="2273" name="Google Shape;2273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grpSp>
        <p:nvGrpSpPr>
          <p:cNvPr id="2275" name="Google Shape;2275;gb5adfc6b2a_0_3033"/>
          <p:cNvGrpSpPr/>
          <p:nvPr/>
        </p:nvGrpSpPr>
        <p:grpSpPr>
          <a:xfrm>
            <a:off x="3146525" y="4368738"/>
            <a:ext cx="706672" cy="314237"/>
            <a:chOff x="3327769" y="2063549"/>
            <a:chExt cx="3076500" cy="2083800"/>
          </a:xfrm>
        </p:grpSpPr>
        <p:sp>
          <p:nvSpPr>
            <p:cNvPr id="2276" name="Google Shape;2276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278" name="Google Shape;2278;gb5adfc6b2a_0_3033"/>
          <p:cNvCxnSpPr>
            <a:stCxn id="2270" idx="3"/>
            <a:endCxn id="2274" idx="1"/>
          </p:cNvCxnSpPr>
          <p:nvPr/>
        </p:nvCxnSpPr>
        <p:spPr>
          <a:xfrm flipH="1" rot="10800000">
            <a:off x="2942471" y="3192725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9" name="Google Shape;2279;gb5adfc6b2a_0_3033"/>
          <p:cNvCxnSpPr>
            <a:stCxn id="2251" idx="3"/>
            <a:endCxn id="2277" idx="1"/>
          </p:cNvCxnSpPr>
          <p:nvPr/>
        </p:nvCxnSpPr>
        <p:spPr>
          <a:xfrm flipH="1" rot="10800000">
            <a:off x="2942521" y="4545000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80" name="Google Shape;2280;gb5adfc6b2a_0_3033"/>
          <p:cNvGrpSpPr/>
          <p:nvPr/>
        </p:nvGrpSpPr>
        <p:grpSpPr>
          <a:xfrm>
            <a:off x="4037362" y="1571600"/>
            <a:ext cx="706672" cy="314237"/>
            <a:chOff x="3327769" y="2063549"/>
            <a:chExt cx="3076500" cy="2083800"/>
          </a:xfrm>
        </p:grpSpPr>
        <p:sp>
          <p:nvSpPr>
            <p:cNvPr id="2281" name="Google Shape;2281;gb5adfc6b2a_0_3033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gb5adfc6b2a_0_3033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283" name="Google Shape;2283;gb5adfc6b2a_0_3033"/>
          <p:cNvCxnSpPr>
            <a:endCxn id="2282" idx="1"/>
          </p:cNvCxnSpPr>
          <p:nvPr/>
        </p:nvCxnSpPr>
        <p:spPr>
          <a:xfrm>
            <a:off x="3853163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4" name="Google Shape;2284;gb5adfc6b2a_0_3033"/>
          <p:cNvCxnSpPr>
            <a:stCxn id="2282" idx="3"/>
            <a:endCxn id="2221" idx="1"/>
          </p:cNvCxnSpPr>
          <p:nvPr/>
        </p:nvCxnSpPr>
        <p:spPr>
          <a:xfrm>
            <a:off x="4744035" y="1747767"/>
            <a:ext cx="184200" cy="2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b5adfc6b2a_0_3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2290" name="Google Shape;2290;gb5adfc6b2a_0_3117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2291" name="Google Shape;2291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293" name="Google Shape;2293;gb5adfc6b2a_0_3117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2294" name="Google Shape;2294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296" name="Google Shape;2296;gb5adfc6b2a_0_3117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2297" name="Google Shape;2297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299" name="Google Shape;2299;gb5adfc6b2a_0_3117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2300" name="Google Shape;2300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302" name="Google Shape;2302;gb5adfc6b2a_0_3117"/>
          <p:cNvGrpSpPr/>
          <p:nvPr/>
        </p:nvGrpSpPr>
        <p:grpSpPr>
          <a:xfrm>
            <a:off x="4928140" y="1501249"/>
            <a:ext cx="822964" cy="443849"/>
            <a:chOff x="20195386" y="-12183776"/>
            <a:chExt cx="3076500" cy="2083800"/>
          </a:xfrm>
        </p:grpSpPr>
        <p:sp>
          <p:nvSpPr>
            <p:cNvPr id="2303" name="Google Shape;2303;gb5adfc6b2a_0_3117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gb5adfc6b2a_0_3117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305" name="Google Shape;2305;gb5adfc6b2a_0_3117"/>
          <p:cNvCxnSpPr>
            <a:stCxn id="2295" idx="1"/>
            <a:endCxn id="2292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6" name="Google Shape;2306;gb5adfc6b2a_0_3117"/>
          <p:cNvCxnSpPr>
            <a:stCxn id="2298" idx="1"/>
            <a:endCxn id="2295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7" name="Google Shape;2307;gb5adfc6b2a_0_3117"/>
          <p:cNvCxnSpPr>
            <a:stCxn id="2301" idx="1"/>
            <a:endCxn id="2298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08" name="Google Shape;2308;gb5adfc6b2a_0_3117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2309" name="Google Shape;2309;gb5adfc6b2a_0_3117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gb5adfc6b2a_0_3117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311" name="Google Shape;2311;gb5adfc6b2a_0_3117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2312" name="Google Shape;2312;gb5adfc6b2a_0_3117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gb5adfc6b2a_0_3117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2314" name="Google Shape;2314;gb5adfc6b2a_0_3117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2315" name="Google Shape;2315;gb5adfc6b2a_0_3117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gb5adfc6b2a_0_3117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317" name="Google Shape;2317;gb5adfc6b2a_0_3117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2318" name="Google Shape;2318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320" name="Google Shape;2320;gb5adfc6b2a_0_3117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2321" name="Google Shape;2321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323" name="Google Shape;2323;gb5adfc6b2a_0_3117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2324" name="Google Shape;2324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326" name="Google Shape;2326;gb5adfc6b2a_0_3117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2327" name="Google Shape;2327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329" name="Google Shape;2329;gb5adfc6b2a_0_3117"/>
          <p:cNvCxnSpPr>
            <a:stCxn id="2322" idx="1"/>
            <a:endCxn id="2319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0" name="Google Shape;2330;gb5adfc6b2a_0_3117"/>
          <p:cNvCxnSpPr>
            <a:stCxn id="2325" idx="1"/>
            <a:endCxn id="2322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1" name="Google Shape;2331;gb5adfc6b2a_0_3117"/>
          <p:cNvCxnSpPr>
            <a:stCxn id="2328" idx="1"/>
            <a:endCxn id="2325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32" name="Google Shape;2332;gb5adfc6b2a_0_3117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2333" name="Google Shape;2333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335" name="Google Shape;2335;gb5adfc6b2a_0_3117"/>
          <p:cNvCxnSpPr>
            <a:stCxn id="2334" idx="1"/>
            <a:endCxn id="2321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36" name="Google Shape;2336;gb5adfc6b2a_0_3117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2337" name="Google Shape;2337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339" name="Google Shape;2339;gb5adfc6b2a_0_3117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2340" name="Google Shape;2340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342" name="Google Shape;2342;gb5adfc6b2a_0_3117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2343" name="Google Shape;2343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345" name="Google Shape;2345;gb5adfc6b2a_0_3117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2346" name="Google Shape;2346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348" name="Google Shape;2348;gb5adfc6b2a_0_3117"/>
          <p:cNvCxnSpPr>
            <a:stCxn id="2341" idx="1"/>
            <a:endCxn id="2338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9" name="Google Shape;2349;gb5adfc6b2a_0_3117"/>
          <p:cNvCxnSpPr>
            <a:stCxn id="2344" idx="1"/>
            <a:endCxn id="2341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0" name="Google Shape;2350;gb5adfc6b2a_0_3117"/>
          <p:cNvCxnSpPr>
            <a:stCxn id="2347" idx="1"/>
            <a:endCxn id="2344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1" name="Google Shape;2351;gb5adfc6b2a_0_3117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2352" name="Google Shape;2352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354" name="Google Shape;2354;gb5adfc6b2a_0_3117"/>
          <p:cNvCxnSpPr>
            <a:stCxn id="2353" idx="1"/>
            <a:endCxn id="2340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5" name="Google Shape;2355;gb5adfc6b2a_0_3117"/>
          <p:cNvGrpSpPr/>
          <p:nvPr/>
        </p:nvGrpSpPr>
        <p:grpSpPr>
          <a:xfrm>
            <a:off x="3146525" y="3016450"/>
            <a:ext cx="706672" cy="314237"/>
            <a:chOff x="3327769" y="2063549"/>
            <a:chExt cx="3076500" cy="2083800"/>
          </a:xfrm>
        </p:grpSpPr>
        <p:sp>
          <p:nvSpPr>
            <p:cNvPr id="2356" name="Google Shape;2356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358" name="Google Shape;2358;gb5adfc6b2a_0_3117"/>
          <p:cNvGrpSpPr/>
          <p:nvPr/>
        </p:nvGrpSpPr>
        <p:grpSpPr>
          <a:xfrm>
            <a:off x="3146525" y="4368738"/>
            <a:ext cx="706672" cy="314237"/>
            <a:chOff x="3327769" y="2063549"/>
            <a:chExt cx="3076500" cy="2083800"/>
          </a:xfrm>
        </p:grpSpPr>
        <p:sp>
          <p:nvSpPr>
            <p:cNvPr id="2359" name="Google Shape;2359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4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361" name="Google Shape;2361;gb5adfc6b2a_0_3117"/>
          <p:cNvCxnSpPr>
            <a:stCxn id="2353" idx="3"/>
            <a:endCxn id="2357" idx="1"/>
          </p:cNvCxnSpPr>
          <p:nvPr/>
        </p:nvCxnSpPr>
        <p:spPr>
          <a:xfrm flipH="1" rot="10800000">
            <a:off x="2942471" y="3192725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2" name="Google Shape;2362;gb5adfc6b2a_0_3117"/>
          <p:cNvCxnSpPr>
            <a:stCxn id="2334" idx="3"/>
            <a:endCxn id="2360" idx="1"/>
          </p:cNvCxnSpPr>
          <p:nvPr/>
        </p:nvCxnSpPr>
        <p:spPr>
          <a:xfrm flipH="1" rot="10800000">
            <a:off x="2942521" y="4545000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3" name="Google Shape;2363;gb5adfc6b2a_0_3117"/>
          <p:cNvGrpSpPr/>
          <p:nvPr/>
        </p:nvGrpSpPr>
        <p:grpSpPr>
          <a:xfrm>
            <a:off x="4037362" y="1571600"/>
            <a:ext cx="706672" cy="314237"/>
            <a:chOff x="3327769" y="2063549"/>
            <a:chExt cx="3076500" cy="2083800"/>
          </a:xfrm>
        </p:grpSpPr>
        <p:sp>
          <p:nvSpPr>
            <p:cNvPr id="2364" name="Google Shape;2364;gb5adfc6b2a_0_311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gb5adfc6b2a_0_311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366" name="Google Shape;2366;gb5adfc6b2a_0_3117"/>
          <p:cNvCxnSpPr>
            <a:endCxn id="2365" idx="1"/>
          </p:cNvCxnSpPr>
          <p:nvPr/>
        </p:nvCxnSpPr>
        <p:spPr>
          <a:xfrm>
            <a:off x="3853163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7" name="Google Shape;2367;gb5adfc6b2a_0_3117"/>
          <p:cNvCxnSpPr>
            <a:stCxn id="2365" idx="3"/>
            <a:endCxn id="2304" idx="1"/>
          </p:cNvCxnSpPr>
          <p:nvPr/>
        </p:nvCxnSpPr>
        <p:spPr>
          <a:xfrm>
            <a:off x="4744035" y="1747767"/>
            <a:ext cx="184200" cy="2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8" name="Google Shape;2368;gb5adfc6b2a_0_3117"/>
          <p:cNvSpPr/>
          <p:nvPr/>
        </p:nvSpPr>
        <p:spPr>
          <a:xfrm>
            <a:off x="7019850" y="2234488"/>
            <a:ext cx="1578000" cy="52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it!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b5adfc6b2a_0_3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2374" name="Google Shape;2374;gb5adfc6b2a_0_3200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2375" name="Google Shape;2375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377" name="Google Shape;2377;gb5adfc6b2a_0_3200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2378" name="Google Shape;2378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380" name="Google Shape;2380;gb5adfc6b2a_0_3200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2381" name="Google Shape;2381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383" name="Google Shape;2383;gb5adfc6b2a_0_3200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2384" name="Google Shape;2384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386" name="Google Shape;2386;gb5adfc6b2a_0_3200"/>
          <p:cNvGrpSpPr/>
          <p:nvPr/>
        </p:nvGrpSpPr>
        <p:grpSpPr>
          <a:xfrm>
            <a:off x="4928140" y="1501249"/>
            <a:ext cx="822964" cy="443849"/>
            <a:chOff x="20195386" y="-12183776"/>
            <a:chExt cx="3076500" cy="2083800"/>
          </a:xfrm>
        </p:grpSpPr>
        <p:sp>
          <p:nvSpPr>
            <p:cNvPr id="2387" name="Google Shape;2387;gb5adfc6b2a_0_3200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gb5adfc6b2a_0_3200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389" name="Google Shape;2389;gb5adfc6b2a_0_3200"/>
          <p:cNvCxnSpPr>
            <a:stCxn id="2379" idx="1"/>
            <a:endCxn id="2376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0" name="Google Shape;2390;gb5adfc6b2a_0_3200"/>
          <p:cNvCxnSpPr>
            <a:stCxn id="2382" idx="1"/>
            <a:endCxn id="2379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1" name="Google Shape;2391;gb5adfc6b2a_0_3200"/>
          <p:cNvCxnSpPr>
            <a:stCxn id="2385" idx="1"/>
            <a:endCxn id="2382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92" name="Google Shape;2392;gb5adfc6b2a_0_3200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2393" name="Google Shape;2393;gb5adfc6b2a_0_3200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gb5adfc6b2a_0_3200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395" name="Google Shape;2395;gb5adfc6b2a_0_3200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2396" name="Google Shape;2396;gb5adfc6b2a_0_3200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gb5adfc6b2a_0_3200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2398" name="Google Shape;2398;gb5adfc6b2a_0_3200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2399" name="Google Shape;2399;gb5adfc6b2a_0_3200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gb5adfc6b2a_0_3200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(verified)</a:t>
              </a:r>
              <a:endParaRPr sz="1300"/>
            </a:p>
          </p:txBody>
        </p:sp>
      </p:grpSp>
      <p:grpSp>
        <p:nvGrpSpPr>
          <p:cNvPr id="2401" name="Google Shape;2401;gb5adfc6b2a_0_3200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2402" name="Google Shape;2402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04" name="Google Shape;2404;gb5adfc6b2a_0_3200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2405" name="Google Shape;2405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07" name="Google Shape;2407;gb5adfc6b2a_0_3200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2408" name="Google Shape;2408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10" name="Google Shape;2410;gb5adfc6b2a_0_3200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2411" name="Google Shape;2411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413" name="Google Shape;2413;gb5adfc6b2a_0_3200"/>
          <p:cNvCxnSpPr>
            <a:stCxn id="2406" idx="1"/>
            <a:endCxn id="2403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4" name="Google Shape;2414;gb5adfc6b2a_0_3200"/>
          <p:cNvCxnSpPr>
            <a:stCxn id="2409" idx="1"/>
            <a:endCxn id="2406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5" name="Google Shape;2415;gb5adfc6b2a_0_3200"/>
          <p:cNvCxnSpPr>
            <a:stCxn id="2412" idx="1"/>
            <a:endCxn id="2409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16" name="Google Shape;2416;gb5adfc6b2a_0_3200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2417" name="Google Shape;2417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419" name="Google Shape;2419;gb5adfc6b2a_0_3200"/>
          <p:cNvCxnSpPr>
            <a:stCxn id="2418" idx="1"/>
            <a:endCxn id="2405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0" name="Google Shape;2420;gb5adfc6b2a_0_3200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2421" name="Google Shape;2421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23" name="Google Shape;2423;gb5adfc6b2a_0_3200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2424" name="Google Shape;2424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26" name="Google Shape;2426;gb5adfc6b2a_0_3200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2427" name="Google Shape;2427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29" name="Google Shape;2429;gb5adfc6b2a_0_3200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2430" name="Google Shape;2430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432" name="Google Shape;2432;gb5adfc6b2a_0_3200"/>
          <p:cNvCxnSpPr>
            <a:stCxn id="2425" idx="1"/>
            <a:endCxn id="2422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3" name="Google Shape;2433;gb5adfc6b2a_0_3200"/>
          <p:cNvCxnSpPr>
            <a:stCxn id="2428" idx="1"/>
            <a:endCxn id="2425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4" name="Google Shape;2434;gb5adfc6b2a_0_3200"/>
          <p:cNvCxnSpPr>
            <a:stCxn id="2431" idx="1"/>
            <a:endCxn id="2428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35" name="Google Shape;2435;gb5adfc6b2a_0_3200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2436" name="Google Shape;2436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438" name="Google Shape;2438;gb5adfc6b2a_0_3200"/>
          <p:cNvCxnSpPr>
            <a:stCxn id="2437" idx="1"/>
            <a:endCxn id="2424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39" name="Google Shape;2439;gb5adfc6b2a_0_3200"/>
          <p:cNvGrpSpPr/>
          <p:nvPr/>
        </p:nvGrpSpPr>
        <p:grpSpPr>
          <a:xfrm>
            <a:off x="3146525" y="3016450"/>
            <a:ext cx="706672" cy="314237"/>
            <a:chOff x="3327769" y="2063549"/>
            <a:chExt cx="3076500" cy="2083800"/>
          </a:xfrm>
        </p:grpSpPr>
        <p:sp>
          <p:nvSpPr>
            <p:cNvPr id="2440" name="Google Shape;2440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42" name="Google Shape;2442;gb5adfc6b2a_0_3200"/>
          <p:cNvGrpSpPr/>
          <p:nvPr/>
        </p:nvGrpSpPr>
        <p:grpSpPr>
          <a:xfrm>
            <a:off x="3146525" y="4368738"/>
            <a:ext cx="706672" cy="314237"/>
            <a:chOff x="3327769" y="2063549"/>
            <a:chExt cx="3076500" cy="2083800"/>
          </a:xfrm>
        </p:grpSpPr>
        <p:sp>
          <p:nvSpPr>
            <p:cNvPr id="2443" name="Google Shape;2443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445" name="Google Shape;2445;gb5adfc6b2a_0_3200"/>
          <p:cNvCxnSpPr>
            <a:stCxn id="2437" idx="3"/>
            <a:endCxn id="2441" idx="1"/>
          </p:cNvCxnSpPr>
          <p:nvPr/>
        </p:nvCxnSpPr>
        <p:spPr>
          <a:xfrm flipH="1" rot="10800000">
            <a:off x="2942471" y="3192725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6" name="Google Shape;2446;gb5adfc6b2a_0_3200"/>
          <p:cNvCxnSpPr>
            <a:stCxn id="2418" idx="3"/>
            <a:endCxn id="2444" idx="1"/>
          </p:cNvCxnSpPr>
          <p:nvPr/>
        </p:nvCxnSpPr>
        <p:spPr>
          <a:xfrm flipH="1" rot="10800000">
            <a:off x="2942521" y="4545000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47" name="Google Shape;2447;gb5adfc6b2a_0_3200"/>
          <p:cNvGrpSpPr/>
          <p:nvPr/>
        </p:nvGrpSpPr>
        <p:grpSpPr>
          <a:xfrm>
            <a:off x="4037362" y="1571600"/>
            <a:ext cx="706672" cy="314237"/>
            <a:chOff x="3327769" y="2063549"/>
            <a:chExt cx="3076500" cy="2083800"/>
          </a:xfrm>
        </p:grpSpPr>
        <p:sp>
          <p:nvSpPr>
            <p:cNvPr id="2448" name="Google Shape;2448;gb5adfc6b2a_0_3200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gb5adfc6b2a_0_3200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450" name="Google Shape;2450;gb5adfc6b2a_0_3200"/>
          <p:cNvCxnSpPr>
            <a:endCxn id="2449" idx="1"/>
          </p:cNvCxnSpPr>
          <p:nvPr/>
        </p:nvCxnSpPr>
        <p:spPr>
          <a:xfrm>
            <a:off x="3853163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1" name="Google Shape;2451;gb5adfc6b2a_0_3200"/>
          <p:cNvCxnSpPr>
            <a:stCxn id="2449" idx="3"/>
            <a:endCxn id="2388" idx="1"/>
          </p:cNvCxnSpPr>
          <p:nvPr/>
        </p:nvCxnSpPr>
        <p:spPr>
          <a:xfrm>
            <a:off x="4744035" y="1747767"/>
            <a:ext cx="184200" cy="2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2" name="Google Shape;2452;gb5adfc6b2a_0_3200"/>
          <p:cNvSpPr/>
          <p:nvPr/>
        </p:nvSpPr>
        <p:spPr>
          <a:xfrm>
            <a:off x="7080525" y="3394038"/>
            <a:ext cx="1578000" cy="52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Nice!</a:t>
            </a:r>
            <a:endParaRPr/>
          </a:p>
        </p:txBody>
      </p:sp>
      <p:sp>
        <p:nvSpPr>
          <p:cNvPr id="2453" name="Google Shape;2453;gb5adfc6b2a_0_3200"/>
          <p:cNvSpPr/>
          <p:nvPr/>
        </p:nvSpPr>
        <p:spPr>
          <a:xfrm>
            <a:off x="6960900" y="445025"/>
            <a:ext cx="1871400" cy="1140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like an old block. Ignoring...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Cryptographic Hash Functions</a:t>
            </a:r>
            <a:endParaRPr/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Deterministic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given input message always produces the same hash output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by definition, given that it is a function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Otherwise useless for our purposes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b5adfc6b2a_0_3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2459" name="Google Shape;2459;gb5adfc6b2a_0_3284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2460" name="Google Shape;2460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62" name="Google Shape;2462;gb5adfc6b2a_0_3284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2463" name="Google Shape;2463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65" name="Google Shape;2465;gb5adfc6b2a_0_3284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2466" name="Google Shape;2466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68" name="Google Shape;2468;gb5adfc6b2a_0_3284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2469" name="Google Shape;2469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71" name="Google Shape;2471;gb5adfc6b2a_0_3284"/>
          <p:cNvGrpSpPr/>
          <p:nvPr/>
        </p:nvGrpSpPr>
        <p:grpSpPr>
          <a:xfrm>
            <a:off x="4928140" y="1501249"/>
            <a:ext cx="822964" cy="443849"/>
            <a:chOff x="20195386" y="-12183776"/>
            <a:chExt cx="3076500" cy="2083800"/>
          </a:xfrm>
        </p:grpSpPr>
        <p:sp>
          <p:nvSpPr>
            <p:cNvPr id="2472" name="Google Shape;2472;gb5adfc6b2a_0_3284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gb5adfc6b2a_0_3284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474" name="Google Shape;2474;gb5adfc6b2a_0_3284"/>
          <p:cNvCxnSpPr>
            <a:stCxn id="2464" idx="1"/>
            <a:endCxn id="2461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5" name="Google Shape;2475;gb5adfc6b2a_0_3284"/>
          <p:cNvCxnSpPr>
            <a:stCxn id="2467" idx="1"/>
            <a:endCxn id="2464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6" name="Google Shape;2476;gb5adfc6b2a_0_3284"/>
          <p:cNvCxnSpPr>
            <a:stCxn id="2470" idx="1"/>
            <a:endCxn id="2467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7" name="Google Shape;2477;gb5adfc6b2a_0_3284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2478" name="Google Shape;2478;gb5adfc6b2a_0_328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gb5adfc6b2a_0_3284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480" name="Google Shape;2480;gb5adfc6b2a_0_3284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2481" name="Google Shape;2481;gb5adfc6b2a_0_328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gb5adfc6b2a_0_3284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483" name="Google Shape;2483;gb5adfc6b2a_0_3284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2484" name="Google Shape;2484;gb5adfc6b2a_0_328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gb5adfc6b2a_0_3284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486" name="Google Shape;2486;gb5adfc6b2a_0_3284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2487" name="Google Shape;2487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89" name="Google Shape;2489;gb5adfc6b2a_0_3284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2490" name="Google Shape;2490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92" name="Google Shape;2492;gb5adfc6b2a_0_3284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2493" name="Google Shape;2493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495" name="Google Shape;2495;gb5adfc6b2a_0_3284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2496" name="Google Shape;2496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498" name="Google Shape;2498;gb5adfc6b2a_0_3284"/>
          <p:cNvCxnSpPr>
            <a:stCxn id="2491" idx="1"/>
            <a:endCxn id="2488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9" name="Google Shape;2499;gb5adfc6b2a_0_3284"/>
          <p:cNvCxnSpPr>
            <a:stCxn id="2494" idx="1"/>
            <a:endCxn id="2491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0" name="Google Shape;2500;gb5adfc6b2a_0_3284"/>
          <p:cNvCxnSpPr>
            <a:stCxn id="2497" idx="1"/>
            <a:endCxn id="2494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1" name="Google Shape;2501;gb5adfc6b2a_0_3284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2502" name="Google Shape;2502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504" name="Google Shape;2504;gb5adfc6b2a_0_3284"/>
          <p:cNvCxnSpPr>
            <a:stCxn id="2503" idx="1"/>
            <a:endCxn id="2490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5" name="Google Shape;2505;gb5adfc6b2a_0_3284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2506" name="Google Shape;2506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508" name="Google Shape;2508;gb5adfc6b2a_0_3284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2509" name="Google Shape;2509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511" name="Google Shape;2511;gb5adfc6b2a_0_3284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2512" name="Google Shape;2512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514" name="Google Shape;2514;gb5adfc6b2a_0_3284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2515" name="Google Shape;2515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517" name="Google Shape;2517;gb5adfc6b2a_0_3284"/>
          <p:cNvCxnSpPr>
            <a:stCxn id="2510" idx="1"/>
            <a:endCxn id="2507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8" name="Google Shape;2518;gb5adfc6b2a_0_3284"/>
          <p:cNvCxnSpPr>
            <a:stCxn id="2513" idx="1"/>
            <a:endCxn id="2510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9" name="Google Shape;2519;gb5adfc6b2a_0_3284"/>
          <p:cNvCxnSpPr>
            <a:stCxn id="2516" idx="1"/>
            <a:endCxn id="2513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20" name="Google Shape;2520;gb5adfc6b2a_0_3284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2521" name="Google Shape;2521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523" name="Google Shape;2523;gb5adfc6b2a_0_3284"/>
          <p:cNvCxnSpPr>
            <a:stCxn id="2522" idx="1"/>
            <a:endCxn id="2509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24" name="Google Shape;2524;gb5adfc6b2a_0_3284"/>
          <p:cNvGrpSpPr/>
          <p:nvPr/>
        </p:nvGrpSpPr>
        <p:grpSpPr>
          <a:xfrm>
            <a:off x="3146525" y="3016450"/>
            <a:ext cx="706672" cy="314237"/>
            <a:chOff x="3327769" y="2063549"/>
            <a:chExt cx="3076500" cy="2083800"/>
          </a:xfrm>
        </p:grpSpPr>
        <p:sp>
          <p:nvSpPr>
            <p:cNvPr id="2525" name="Google Shape;2525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527" name="Google Shape;2527;gb5adfc6b2a_0_3284"/>
          <p:cNvGrpSpPr/>
          <p:nvPr/>
        </p:nvGrpSpPr>
        <p:grpSpPr>
          <a:xfrm>
            <a:off x="3146525" y="4368738"/>
            <a:ext cx="706672" cy="314237"/>
            <a:chOff x="3327769" y="2063549"/>
            <a:chExt cx="3076500" cy="2083800"/>
          </a:xfrm>
        </p:grpSpPr>
        <p:sp>
          <p:nvSpPr>
            <p:cNvPr id="2528" name="Google Shape;2528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530" name="Google Shape;2530;gb5adfc6b2a_0_3284"/>
          <p:cNvCxnSpPr>
            <a:stCxn id="2522" idx="3"/>
            <a:endCxn id="2526" idx="1"/>
          </p:cNvCxnSpPr>
          <p:nvPr/>
        </p:nvCxnSpPr>
        <p:spPr>
          <a:xfrm flipH="1" rot="10800000">
            <a:off x="2942471" y="3192725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1" name="Google Shape;2531;gb5adfc6b2a_0_3284"/>
          <p:cNvCxnSpPr>
            <a:stCxn id="2503" idx="3"/>
            <a:endCxn id="2529" idx="1"/>
          </p:cNvCxnSpPr>
          <p:nvPr/>
        </p:nvCxnSpPr>
        <p:spPr>
          <a:xfrm flipH="1" rot="10800000">
            <a:off x="2942521" y="4545000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2" name="Google Shape;2532;gb5adfc6b2a_0_3284"/>
          <p:cNvGrpSpPr/>
          <p:nvPr/>
        </p:nvGrpSpPr>
        <p:grpSpPr>
          <a:xfrm>
            <a:off x="4037362" y="1571600"/>
            <a:ext cx="706672" cy="314237"/>
            <a:chOff x="3327769" y="2063549"/>
            <a:chExt cx="3076500" cy="2083800"/>
          </a:xfrm>
        </p:grpSpPr>
        <p:sp>
          <p:nvSpPr>
            <p:cNvPr id="2533" name="Google Shape;2533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535" name="Google Shape;2535;gb5adfc6b2a_0_3284"/>
          <p:cNvCxnSpPr>
            <a:endCxn id="2534" idx="1"/>
          </p:cNvCxnSpPr>
          <p:nvPr/>
        </p:nvCxnSpPr>
        <p:spPr>
          <a:xfrm>
            <a:off x="3853163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6" name="Google Shape;2536;gb5adfc6b2a_0_3284"/>
          <p:cNvCxnSpPr>
            <a:stCxn id="2534" idx="3"/>
            <a:endCxn id="2473" idx="1"/>
          </p:cNvCxnSpPr>
          <p:nvPr/>
        </p:nvCxnSpPr>
        <p:spPr>
          <a:xfrm>
            <a:off x="4744035" y="1747767"/>
            <a:ext cx="184200" cy="2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7" name="Google Shape;2537;gb5adfc6b2a_0_3284"/>
          <p:cNvGrpSpPr/>
          <p:nvPr/>
        </p:nvGrpSpPr>
        <p:grpSpPr>
          <a:xfrm>
            <a:off x="4057262" y="3015013"/>
            <a:ext cx="706672" cy="314237"/>
            <a:chOff x="3327769" y="2063549"/>
            <a:chExt cx="3076500" cy="2083800"/>
          </a:xfrm>
        </p:grpSpPr>
        <p:sp>
          <p:nvSpPr>
            <p:cNvPr id="2538" name="Google Shape;2538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grpSp>
        <p:nvGrpSpPr>
          <p:cNvPr id="2540" name="Google Shape;2540;gb5adfc6b2a_0_3284"/>
          <p:cNvGrpSpPr/>
          <p:nvPr/>
        </p:nvGrpSpPr>
        <p:grpSpPr>
          <a:xfrm>
            <a:off x="4037187" y="4367288"/>
            <a:ext cx="706672" cy="314237"/>
            <a:chOff x="3327769" y="2063549"/>
            <a:chExt cx="3076500" cy="2083800"/>
          </a:xfrm>
        </p:grpSpPr>
        <p:sp>
          <p:nvSpPr>
            <p:cNvPr id="2541" name="Google Shape;2541;gb5adfc6b2a_0_328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gb5adfc6b2a_0_328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543" name="Google Shape;2543;gb5adfc6b2a_0_3284"/>
          <p:cNvCxnSpPr>
            <a:endCxn id="2539" idx="1"/>
          </p:cNvCxnSpPr>
          <p:nvPr/>
        </p:nvCxnSpPr>
        <p:spPr>
          <a:xfrm flipH="1" rot="10800000">
            <a:off x="3853263" y="3191180"/>
            <a:ext cx="204000" cy="15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4" name="Google Shape;2544;gb5adfc6b2a_0_3284"/>
          <p:cNvCxnSpPr>
            <a:endCxn id="2542" idx="1"/>
          </p:cNvCxnSpPr>
          <p:nvPr/>
        </p:nvCxnSpPr>
        <p:spPr>
          <a:xfrm flipH="1" rot="10800000">
            <a:off x="3853288" y="4543455"/>
            <a:ext cx="183900" cy="15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b5adfc6b2a_0_33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2550" name="Google Shape;2550;gb5adfc6b2a_0_3376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2551" name="Google Shape;2551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553" name="Google Shape;2553;gb5adfc6b2a_0_3376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2554" name="Google Shape;2554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556" name="Google Shape;2556;gb5adfc6b2a_0_3376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2557" name="Google Shape;2557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559" name="Google Shape;2559;gb5adfc6b2a_0_3376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2560" name="Google Shape;2560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562" name="Google Shape;2562;gb5adfc6b2a_0_3376"/>
          <p:cNvGrpSpPr/>
          <p:nvPr/>
        </p:nvGrpSpPr>
        <p:grpSpPr>
          <a:xfrm>
            <a:off x="4928140" y="1501249"/>
            <a:ext cx="822964" cy="443849"/>
            <a:chOff x="20195386" y="-12183776"/>
            <a:chExt cx="3076500" cy="2083800"/>
          </a:xfrm>
        </p:grpSpPr>
        <p:sp>
          <p:nvSpPr>
            <p:cNvPr id="2563" name="Google Shape;2563;gb5adfc6b2a_0_3376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gb5adfc6b2a_0_3376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565" name="Google Shape;2565;gb5adfc6b2a_0_3376"/>
          <p:cNvCxnSpPr>
            <a:stCxn id="2555" idx="1"/>
            <a:endCxn id="2552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6" name="Google Shape;2566;gb5adfc6b2a_0_3376"/>
          <p:cNvCxnSpPr>
            <a:stCxn id="2558" idx="1"/>
            <a:endCxn id="2555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7" name="Google Shape;2567;gb5adfc6b2a_0_3376"/>
          <p:cNvCxnSpPr>
            <a:stCxn id="2561" idx="1"/>
            <a:endCxn id="2558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68" name="Google Shape;2568;gb5adfc6b2a_0_3376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2569" name="Google Shape;2569;gb5adfc6b2a_0_3376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gb5adfc6b2a_0_3376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571" name="Google Shape;2571;gb5adfc6b2a_0_3376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2572" name="Google Shape;2572;gb5adfc6b2a_0_3376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gb5adfc6b2a_0_3376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574" name="Google Shape;2574;gb5adfc6b2a_0_3376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2575" name="Google Shape;2575;gb5adfc6b2a_0_3376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gb5adfc6b2a_0_3376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2577" name="Google Shape;2577;gb5adfc6b2a_0_3376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2578" name="Google Shape;2578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580" name="Google Shape;2580;gb5adfc6b2a_0_3376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2581" name="Google Shape;2581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583" name="Google Shape;2583;gb5adfc6b2a_0_3376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2584" name="Google Shape;2584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586" name="Google Shape;2586;gb5adfc6b2a_0_3376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2587" name="Google Shape;2587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589" name="Google Shape;2589;gb5adfc6b2a_0_3376"/>
          <p:cNvCxnSpPr>
            <a:stCxn id="2582" idx="1"/>
            <a:endCxn id="2579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0" name="Google Shape;2590;gb5adfc6b2a_0_3376"/>
          <p:cNvCxnSpPr>
            <a:stCxn id="2585" idx="1"/>
            <a:endCxn id="2582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1" name="Google Shape;2591;gb5adfc6b2a_0_3376"/>
          <p:cNvCxnSpPr>
            <a:stCxn id="2588" idx="1"/>
            <a:endCxn id="2585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92" name="Google Shape;2592;gb5adfc6b2a_0_3376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2593" name="Google Shape;2593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595" name="Google Shape;2595;gb5adfc6b2a_0_3376"/>
          <p:cNvCxnSpPr>
            <a:stCxn id="2594" idx="1"/>
            <a:endCxn id="2581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96" name="Google Shape;2596;gb5adfc6b2a_0_3376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2597" name="Google Shape;2597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599" name="Google Shape;2599;gb5adfc6b2a_0_3376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2600" name="Google Shape;2600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602" name="Google Shape;2602;gb5adfc6b2a_0_3376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2603" name="Google Shape;2603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605" name="Google Shape;2605;gb5adfc6b2a_0_3376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2606" name="Google Shape;2606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608" name="Google Shape;2608;gb5adfc6b2a_0_3376"/>
          <p:cNvCxnSpPr>
            <a:stCxn id="2601" idx="1"/>
            <a:endCxn id="2598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9" name="Google Shape;2609;gb5adfc6b2a_0_3376"/>
          <p:cNvCxnSpPr>
            <a:stCxn id="2604" idx="1"/>
            <a:endCxn id="2601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0" name="Google Shape;2610;gb5adfc6b2a_0_3376"/>
          <p:cNvCxnSpPr>
            <a:stCxn id="2607" idx="1"/>
            <a:endCxn id="2604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11" name="Google Shape;2611;gb5adfc6b2a_0_3376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2612" name="Google Shape;2612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614" name="Google Shape;2614;gb5adfc6b2a_0_3376"/>
          <p:cNvCxnSpPr>
            <a:stCxn id="2613" idx="1"/>
            <a:endCxn id="2600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15" name="Google Shape;2615;gb5adfc6b2a_0_3376"/>
          <p:cNvGrpSpPr/>
          <p:nvPr/>
        </p:nvGrpSpPr>
        <p:grpSpPr>
          <a:xfrm>
            <a:off x="3146525" y="3016450"/>
            <a:ext cx="706672" cy="314237"/>
            <a:chOff x="3327769" y="2063549"/>
            <a:chExt cx="3076500" cy="2083800"/>
          </a:xfrm>
        </p:grpSpPr>
        <p:sp>
          <p:nvSpPr>
            <p:cNvPr id="2616" name="Google Shape;2616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618" name="Google Shape;2618;gb5adfc6b2a_0_3376"/>
          <p:cNvGrpSpPr/>
          <p:nvPr/>
        </p:nvGrpSpPr>
        <p:grpSpPr>
          <a:xfrm>
            <a:off x="3146525" y="4368738"/>
            <a:ext cx="706672" cy="314237"/>
            <a:chOff x="3327769" y="2063549"/>
            <a:chExt cx="3076500" cy="2083800"/>
          </a:xfrm>
        </p:grpSpPr>
        <p:sp>
          <p:nvSpPr>
            <p:cNvPr id="2619" name="Google Shape;2619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621" name="Google Shape;2621;gb5adfc6b2a_0_3376"/>
          <p:cNvCxnSpPr>
            <a:stCxn id="2613" idx="3"/>
            <a:endCxn id="2617" idx="1"/>
          </p:cNvCxnSpPr>
          <p:nvPr/>
        </p:nvCxnSpPr>
        <p:spPr>
          <a:xfrm flipH="1" rot="10800000">
            <a:off x="2942471" y="3192725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2" name="Google Shape;2622;gb5adfc6b2a_0_3376"/>
          <p:cNvCxnSpPr>
            <a:stCxn id="2594" idx="3"/>
            <a:endCxn id="2620" idx="1"/>
          </p:cNvCxnSpPr>
          <p:nvPr/>
        </p:nvCxnSpPr>
        <p:spPr>
          <a:xfrm flipH="1" rot="10800000">
            <a:off x="2942521" y="4545000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23" name="Google Shape;2623;gb5adfc6b2a_0_3376"/>
          <p:cNvGrpSpPr/>
          <p:nvPr/>
        </p:nvGrpSpPr>
        <p:grpSpPr>
          <a:xfrm>
            <a:off x="4037362" y="1571600"/>
            <a:ext cx="706672" cy="314237"/>
            <a:chOff x="3327769" y="2063549"/>
            <a:chExt cx="3076500" cy="2083800"/>
          </a:xfrm>
        </p:grpSpPr>
        <p:sp>
          <p:nvSpPr>
            <p:cNvPr id="2624" name="Google Shape;2624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626" name="Google Shape;2626;gb5adfc6b2a_0_3376"/>
          <p:cNvCxnSpPr>
            <a:endCxn id="2625" idx="1"/>
          </p:cNvCxnSpPr>
          <p:nvPr/>
        </p:nvCxnSpPr>
        <p:spPr>
          <a:xfrm>
            <a:off x="3853163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7" name="Google Shape;2627;gb5adfc6b2a_0_3376"/>
          <p:cNvCxnSpPr>
            <a:stCxn id="2625" idx="3"/>
            <a:endCxn id="2564" idx="1"/>
          </p:cNvCxnSpPr>
          <p:nvPr/>
        </p:nvCxnSpPr>
        <p:spPr>
          <a:xfrm>
            <a:off x="4744035" y="1747767"/>
            <a:ext cx="184200" cy="2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28" name="Google Shape;2628;gb5adfc6b2a_0_3376"/>
          <p:cNvGrpSpPr/>
          <p:nvPr/>
        </p:nvGrpSpPr>
        <p:grpSpPr>
          <a:xfrm>
            <a:off x="4057262" y="3015013"/>
            <a:ext cx="706672" cy="314237"/>
            <a:chOff x="3327769" y="2063549"/>
            <a:chExt cx="3076500" cy="2083800"/>
          </a:xfrm>
        </p:grpSpPr>
        <p:sp>
          <p:nvSpPr>
            <p:cNvPr id="2629" name="Google Shape;2629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5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grpSp>
        <p:nvGrpSpPr>
          <p:cNvPr id="2631" name="Google Shape;2631;gb5adfc6b2a_0_3376"/>
          <p:cNvGrpSpPr/>
          <p:nvPr/>
        </p:nvGrpSpPr>
        <p:grpSpPr>
          <a:xfrm>
            <a:off x="4037187" y="4367288"/>
            <a:ext cx="706672" cy="314237"/>
            <a:chOff x="3327769" y="2063549"/>
            <a:chExt cx="3076500" cy="2083800"/>
          </a:xfrm>
        </p:grpSpPr>
        <p:sp>
          <p:nvSpPr>
            <p:cNvPr id="2632" name="Google Shape;2632;gb5adfc6b2a_0_337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gb5adfc6b2a_0_337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634" name="Google Shape;2634;gb5adfc6b2a_0_3376"/>
          <p:cNvCxnSpPr>
            <a:endCxn id="2630" idx="1"/>
          </p:cNvCxnSpPr>
          <p:nvPr/>
        </p:nvCxnSpPr>
        <p:spPr>
          <a:xfrm flipH="1" rot="10800000">
            <a:off x="3853263" y="3191180"/>
            <a:ext cx="204000" cy="15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5" name="Google Shape;2635;gb5adfc6b2a_0_3376"/>
          <p:cNvCxnSpPr>
            <a:endCxn id="2633" idx="1"/>
          </p:cNvCxnSpPr>
          <p:nvPr/>
        </p:nvCxnSpPr>
        <p:spPr>
          <a:xfrm flipH="1" rot="10800000">
            <a:off x="3853288" y="4543455"/>
            <a:ext cx="183900" cy="1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6" name="Google Shape;2636;gb5adfc6b2a_0_3376"/>
          <p:cNvSpPr/>
          <p:nvPr/>
        </p:nvSpPr>
        <p:spPr>
          <a:xfrm>
            <a:off x="7110875" y="3394038"/>
            <a:ext cx="1578000" cy="52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it!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gb5adfc6b2a_0_3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2642" name="Google Shape;2642;gb5adfc6b2a_0_3467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2643" name="Google Shape;2643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645" name="Google Shape;2645;gb5adfc6b2a_0_3467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2646" name="Google Shape;2646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648" name="Google Shape;2648;gb5adfc6b2a_0_3467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2649" name="Google Shape;2649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651" name="Google Shape;2651;gb5adfc6b2a_0_3467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2652" name="Google Shape;2652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654" name="Google Shape;2654;gb5adfc6b2a_0_3467"/>
          <p:cNvGrpSpPr/>
          <p:nvPr/>
        </p:nvGrpSpPr>
        <p:grpSpPr>
          <a:xfrm>
            <a:off x="4928140" y="1501249"/>
            <a:ext cx="822964" cy="443849"/>
            <a:chOff x="20195386" y="-12183776"/>
            <a:chExt cx="3076500" cy="2083800"/>
          </a:xfrm>
        </p:grpSpPr>
        <p:sp>
          <p:nvSpPr>
            <p:cNvPr id="2655" name="Google Shape;2655;gb5adfc6b2a_0_3467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gb5adfc6b2a_0_3467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657" name="Google Shape;2657;gb5adfc6b2a_0_3467"/>
          <p:cNvCxnSpPr>
            <a:stCxn id="2647" idx="1"/>
            <a:endCxn id="2644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8" name="Google Shape;2658;gb5adfc6b2a_0_3467"/>
          <p:cNvCxnSpPr>
            <a:stCxn id="2650" idx="1"/>
            <a:endCxn id="2647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9" name="Google Shape;2659;gb5adfc6b2a_0_3467"/>
          <p:cNvCxnSpPr>
            <a:stCxn id="2653" idx="1"/>
            <a:endCxn id="2650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0" name="Google Shape;2660;gb5adfc6b2a_0_3467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2661" name="Google Shape;2661;gb5adfc6b2a_0_3467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gb5adfc6b2a_0_3467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663" name="Google Shape;2663;gb5adfc6b2a_0_3467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2664" name="Google Shape;2664;gb5adfc6b2a_0_3467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gb5adfc6b2a_0_3467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(verified)</a:t>
              </a:r>
              <a:endParaRPr sz="1300"/>
            </a:p>
          </p:txBody>
        </p:sp>
      </p:grpSp>
      <p:grpSp>
        <p:nvGrpSpPr>
          <p:cNvPr id="2666" name="Google Shape;2666;gb5adfc6b2a_0_3467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2667" name="Google Shape;2667;gb5adfc6b2a_0_3467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gb5adfc6b2a_0_3467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2669" name="Google Shape;2669;gb5adfc6b2a_0_3467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2670" name="Google Shape;2670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672" name="Google Shape;2672;gb5adfc6b2a_0_3467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2673" name="Google Shape;2673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675" name="Google Shape;2675;gb5adfc6b2a_0_3467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2676" name="Google Shape;2676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678" name="Google Shape;2678;gb5adfc6b2a_0_3467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2679" name="Google Shape;2679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681" name="Google Shape;2681;gb5adfc6b2a_0_3467"/>
          <p:cNvCxnSpPr>
            <a:stCxn id="2674" idx="1"/>
            <a:endCxn id="2671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2" name="Google Shape;2682;gb5adfc6b2a_0_3467"/>
          <p:cNvCxnSpPr>
            <a:stCxn id="2677" idx="1"/>
            <a:endCxn id="2674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3" name="Google Shape;2683;gb5adfc6b2a_0_3467"/>
          <p:cNvCxnSpPr>
            <a:stCxn id="2680" idx="1"/>
            <a:endCxn id="2677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84" name="Google Shape;2684;gb5adfc6b2a_0_3467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2685" name="Google Shape;2685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687" name="Google Shape;2687;gb5adfc6b2a_0_3467"/>
          <p:cNvCxnSpPr>
            <a:stCxn id="2686" idx="1"/>
            <a:endCxn id="2673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88" name="Google Shape;2688;gb5adfc6b2a_0_3467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2689" name="Google Shape;2689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691" name="Google Shape;2691;gb5adfc6b2a_0_3467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2692" name="Google Shape;2692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694" name="Google Shape;2694;gb5adfc6b2a_0_3467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2695" name="Google Shape;2695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697" name="Google Shape;2697;gb5adfc6b2a_0_3467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2698" name="Google Shape;2698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700" name="Google Shape;2700;gb5adfc6b2a_0_3467"/>
          <p:cNvCxnSpPr>
            <a:stCxn id="2693" idx="1"/>
            <a:endCxn id="2690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1" name="Google Shape;2701;gb5adfc6b2a_0_3467"/>
          <p:cNvCxnSpPr>
            <a:stCxn id="2696" idx="1"/>
            <a:endCxn id="2693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2" name="Google Shape;2702;gb5adfc6b2a_0_3467"/>
          <p:cNvCxnSpPr>
            <a:stCxn id="2699" idx="1"/>
            <a:endCxn id="2696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03" name="Google Shape;2703;gb5adfc6b2a_0_3467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2704" name="Google Shape;2704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706" name="Google Shape;2706;gb5adfc6b2a_0_3467"/>
          <p:cNvCxnSpPr>
            <a:stCxn id="2705" idx="1"/>
            <a:endCxn id="2692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07" name="Google Shape;2707;gb5adfc6b2a_0_3467"/>
          <p:cNvGrpSpPr/>
          <p:nvPr/>
        </p:nvGrpSpPr>
        <p:grpSpPr>
          <a:xfrm>
            <a:off x="3146525" y="3016450"/>
            <a:ext cx="706672" cy="314237"/>
            <a:chOff x="3327769" y="2063549"/>
            <a:chExt cx="3076500" cy="2083800"/>
          </a:xfrm>
        </p:grpSpPr>
        <p:sp>
          <p:nvSpPr>
            <p:cNvPr id="2708" name="Google Shape;2708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710" name="Google Shape;2710;gb5adfc6b2a_0_3467"/>
          <p:cNvGrpSpPr/>
          <p:nvPr/>
        </p:nvGrpSpPr>
        <p:grpSpPr>
          <a:xfrm>
            <a:off x="3146525" y="4368738"/>
            <a:ext cx="706672" cy="314237"/>
            <a:chOff x="3327769" y="2063549"/>
            <a:chExt cx="3076500" cy="2083800"/>
          </a:xfrm>
        </p:grpSpPr>
        <p:sp>
          <p:nvSpPr>
            <p:cNvPr id="2711" name="Google Shape;2711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713" name="Google Shape;2713;gb5adfc6b2a_0_3467"/>
          <p:cNvCxnSpPr>
            <a:stCxn id="2705" idx="3"/>
            <a:endCxn id="2709" idx="1"/>
          </p:cNvCxnSpPr>
          <p:nvPr/>
        </p:nvCxnSpPr>
        <p:spPr>
          <a:xfrm flipH="1" rot="10800000">
            <a:off x="2942471" y="3192725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4" name="Google Shape;2714;gb5adfc6b2a_0_3467"/>
          <p:cNvCxnSpPr>
            <a:stCxn id="2686" idx="3"/>
            <a:endCxn id="2712" idx="1"/>
          </p:cNvCxnSpPr>
          <p:nvPr/>
        </p:nvCxnSpPr>
        <p:spPr>
          <a:xfrm flipH="1" rot="10800000">
            <a:off x="2942521" y="4545000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15" name="Google Shape;2715;gb5adfc6b2a_0_3467"/>
          <p:cNvGrpSpPr/>
          <p:nvPr/>
        </p:nvGrpSpPr>
        <p:grpSpPr>
          <a:xfrm>
            <a:off x="4037362" y="1571600"/>
            <a:ext cx="706672" cy="314237"/>
            <a:chOff x="3327769" y="2063549"/>
            <a:chExt cx="3076500" cy="2083800"/>
          </a:xfrm>
        </p:grpSpPr>
        <p:sp>
          <p:nvSpPr>
            <p:cNvPr id="2716" name="Google Shape;2716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718" name="Google Shape;2718;gb5adfc6b2a_0_3467"/>
          <p:cNvCxnSpPr>
            <a:endCxn id="2717" idx="1"/>
          </p:cNvCxnSpPr>
          <p:nvPr/>
        </p:nvCxnSpPr>
        <p:spPr>
          <a:xfrm>
            <a:off x="3853163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9" name="Google Shape;2719;gb5adfc6b2a_0_3467"/>
          <p:cNvCxnSpPr>
            <a:stCxn id="2717" idx="3"/>
            <a:endCxn id="2656" idx="1"/>
          </p:cNvCxnSpPr>
          <p:nvPr/>
        </p:nvCxnSpPr>
        <p:spPr>
          <a:xfrm>
            <a:off x="4744035" y="1747767"/>
            <a:ext cx="184200" cy="2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0" name="Google Shape;2720;gb5adfc6b2a_0_3467"/>
          <p:cNvGrpSpPr/>
          <p:nvPr/>
        </p:nvGrpSpPr>
        <p:grpSpPr>
          <a:xfrm>
            <a:off x="4057262" y="3015013"/>
            <a:ext cx="706672" cy="314237"/>
            <a:chOff x="3327769" y="2063549"/>
            <a:chExt cx="3076500" cy="2083800"/>
          </a:xfrm>
        </p:grpSpPr>
        <p:sp>
          <p:nvSpPr>
            <p:cNvPr id="2721" name="Google Shape;2721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723" name="Google Shape;2723;gb5adfc6b2a_0_3467"/>
          <p:cNvGrpSpPr/>
          <p:nvPr/>
        </p:nvGrpSpPr>
        <p:grpSpPr>
          <a:xfrm>
            <a:off x="4037187" y="4367288"/>
            <a:ext cx="706672" cy="314237"/>
            <a:chOff x="3327769" y="2063549"/>
            <a:chExt cx="3076500" cy="2083800"/>
          </a:xfrm>
        </p:grpSpPr>
        <p:sp>
          <p:nvSpPr>
            <p:cNvPr id="2724" name="Google Shape;2724;gb5adfc6b2a_0_3467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gb5adfc6b2a_0_3467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726" name="Google Shape;2726;gb5adfc6b2a_0_3467"/>
          <p:cNvCxnSpPr>
            <a:endCxn id="2722" idx="1"/>
          </p:cNvCxnSpPr>
          <p:nvPr/>
        </p:nvCxnSpPr>
        <p:spPr>
          <a:xfrm flipH="1" rot="10800000">
            <a:off x="3853263" y="3191180"/>
            <a:ext cx="204000" cy="1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7" name="Google Shape;2727;gb5adfc6b2a_0_3467"/>
          <p:cNvCxnSpPr>
            <a:endCxn id="2725" idx="1"/>
          </p:cNvCxnSpPr>
          <p:nvPr/>
        </p:nvCxnSpPr>
        <p:spPr>
          <a:xfrm flipH="1" rot="10800000">
            <a:off x="3853288" y="4543455"/>
            <a:ext cx="183900" cy="1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8" name="Google Shape;2728;gb5adfc6b2a_0_3467"/>
          <p:cNvSpPr/>
          <p:nvPr/>
        </p:nvSpPr>
        <p:spPr>
          <a:xfrm>
            <a:off x="7169125" y="2234475"/>
            <a:ext cx="1578000" cy="52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Nice!</a:t>
            </a:r>
            <a:endParaRPr/>
          </a:p>
        </p:txBody>
      </p:sp>
      <p:sp>
        <p:nvSpPr>
          <p:cNvPr id="2729" name="Google Shape;2729;gb5adfc6b2a_0_3467"/>
          <p:cNvSpPr/>
          <p:nvPr/>
        </p:nvSpPr>
        <p:spPr>
          <a:xfrm>
            <a:off x="6960900" y="445025"/>
            <a:ext cx="1871400" cy="1140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like an old block. Ignoring...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b5adfc6b2a_0_35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2735" name="Google Shape;2735;gb5adfc6b2a_0_3559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2736" name="Google Shape;2736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738" name="Google Shape;2738;gb5adfc6b2a_0_3559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2739" name="Google Shape;2739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741" name="Google Shape;2741;gb5adfc6b2a_0_3559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2742" name="Google Shape;2742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744" name="Google Shape;2744;gb5adfc6b2a_0_3559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2745" name="Google Shape;2745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747" name="Google Shape;2747;gb5adfc6b2a_0_3559"/>
          <p:cNvGrpSpPr/>
          <p:nvPr/>
        </p:nvGrpSpPr>
        <p:grpSpPr>
          <a:xfrm>
            <a:off x="4928140" y="1501249"/>
            <a:ext cx="822964" cy="443849"/>
            <a:chOff x="20195386" y="-12183776"/>
            <a:chExt cx="3076500" cy="2083800"/>
          </a:xfrm>
        </p:grpSpPr>
        <p:sp>
          <p:nvSpPr>
            <p:cNvPr id="2748" name="Google Shape;2748;gb5adfc6b2a_0_3559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gb5adfc6b2a_0_3559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750" name="Google Shape;2750;gb5adfc6b2a_0_3559"/>
          <p:cNvCxnSpPr>
            <a:stCxn id="2740" idx="1"/>
            <a:endCxn id="2737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1" name="Google Shape;2751;gb5adfc6b2a_0_3559"/>
          <p:cNvCxnSpPr>
            <a:stCxn id="2743" idx="1"/>
            <a:endCxn id="2740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2" name="Google Shape;2752;gb5adfc6b2a_0_3559"/>
          <p:cNvCxnSpPr>
            <a:stCxn id="2746" idx="1"/>
            <a:endCxn id="2743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53" name="Google Shape;2753;gb5adfc6b2a_0_3559"/>
          <p:cNvGrpSpPr/>
          <p:nvPr/>
        </p:nvGrpSpPr>
        <p:grpSpPr>
          <a:xfrm>
            <a:off x="5935216" y="1294881"/>
            <a:ext cx="1233918" cy="907840"/>
            <a:chOff x="5512700" y="1507150"/>
            <a:chExt cx="839400" cy="495600"/>
          </a:xfrm>
        </p:grpSpPr>
        <p:sp>
          <p:nvSpPr>
            <p:cNvPr id="2754" name="Google Shape;2754;gb5adfc6b2a_0_3559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gb5adfc6b2a_0_3559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756" name="Google Shape;2756;gb5adfc6b2a_0_3559"/>
          <p:cNvGrpSpPr/>
          <p:nvPr/>
        </p:nvGrpSpPr>
        <p:grpSpPr>
          <a:xfrm>
            <a:off x="5935216" y="2293981"/>
            <a:ext cx="1233918" cy="907840"/>
            <a:chOff x="5512700" y="1507150"/>
            <a:chExt cx="839400" cy="495600"/>
          </a:xfrm>
        </p:grpSpPr>
        <p:sp>
          <p:nvSpPr>
            <p:cNvPr id="2757" name="Google Shape;2757;gb5adfc6b2a_0_3559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gb5adfc6b2a_0_3559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759" name="Google Shape;2759;gb5adfc6b2a_0_3559"/>
          <p:cNvGrpSpPr/>
          <p:nvPr/>
        </p:nvGrpSpPr>
        <p:grpSpPr>
          <a:xfrm>
            <a:off x="5935216" y="3414856"/>
            <a:ext cx="1233918" cy="907840"/>
            <a:chOff x="5512700" y="1507150"/>
            <a:chExt cx="839400" cy="495600"/>
          </a:xfrm>
        </p:grpSpPr>
        <p:sp>
          <p:nvSpPr>
            <p:cNvPr id="2760" name="Google Shape;2760;gb5adfc6b2a_0_3559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gb5adfc6b2a_0_3559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762" name="Google Shape;2762;gb5adfc6b2a_0_3559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2763" name="Google Shape;2763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765" name="Google Shape;2765;gb5adfc6b2a_0_3559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2766" name="Google Shape;2766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768" name="Google Shape;2768;gb5adfc6b2a_0_3559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2769" name="Google Shape;2769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771" name="Google Shape;2771;gb5adfc6b2a_0_3559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2772" name="Google Shape;2772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774" name="Google Shape;2774;gb5adfc6b2a_0_3559"/>
          <p:cNvCxnSpPr>
            <a:stCxn id="2767" idx="1"/>
            <a:endCxn id="2764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5" name="Google Shape;2775;gb5adfc6b2a_0_3559"/>
          <p:cNvCxnSpPr>
            <a:stCxn id="2770" idx="1"/>
            <a:endCxn id="2767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6" name="Google Shape;2776;gb5adfc6b2a_0_3559"/>
          <p:cNvCxnSpPr>
            <a:stCxn id="2773" idx="1"/>
            <a:endCxn id="2770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7" name="Google Shape;2777;gb5adfc6b2a_0_3559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2778" name="Google Shape;2778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780" name="Google Shape;2780;gb5adfc6b2a_0_3559"/>
          <p:cNvCxnSpPr>
            <a:stCxn id="2779" idx="1"/>
            <a:endCxn id="2766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81" name="Google Shape;2781;gb5adfc6b2a_0_3559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2782" name="Google Shape;2782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784" name="Google Shape;2784;gb5adfc6b2a_0_3559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2785" name="Google Shape;2785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787" name="Google Shape;2787;gb5adfc6b2a_0_3559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2788" name="Google Shape;2788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790" name="Google Shape;2790;gb5adfc6b2a_0_3559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2791" name="Google Shape;2791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793" name="Google Shape;2793;gb5adfc6b2a_0_3559"/>
          <p:cNvCxnSpPr>
            <a:stCxn id="2786" idx="1"/>
            <a:endCxn id="2783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4" name="Google Shape;2794;gb5adfc6b2a_0_3559"/>
          <p:cNvCxnSpPr>
            <a:stCxn id="2789" idx="1"/>
            <a:endCxn id="2786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5" name="Google Shape;2795;gb5adfc6b2a_0_3559"/>
          <p:cNvCxnSpPr>
            <a:stCxn id="2792" idx="1"/>
            <a:endCxn id="2789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6" name="Google Shape;2796;gb5adfc6b2a_0_3559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2797" name="Google Shape;2797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799" name="Google Shape;2799;gb5adfc6b2a_0_3559"/>
          <p:cNvCxnSpPr>
            <a:stCxn id="2798" idx="1"/>
            <a:endCxn id="2785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00" name="Google Shape;2800;gb5adfc6b2a_0_3559"/>
          <p:cNvGrpSpPr/>
          <p:nvPr/>
        </p:nvGrpSpPr>
        <p:grpSpPr>
          <a:xfrm>
            <a:off x="3146525" y="3016450"/>
            <a:ext cx="706672" cy="314237"/>
            <a:chOff x="3327769" y="2063549"/>
            <a:chExt cx="3076500" cy="2083800"/>
          </a:xfrm>
        </p:grpSpPr>
        <p:sp>
          <p:nvSpPr>
            <p:cNvPr id="2801" name="Google Shape;2801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803" name="Google Shape;2803;gb5adfc6b2a_0_3559"/>
          <p:cNvGrpSpPr/>
          <p:nvPr/>
        </p:nvGrpSpPr>
        <p:grpSpPr>
          <a:xfrm>
            <a:off x="3146525" y="4368738"/>
            <a:ext cx="706672" cy="314237"/>
            <a:chOff x="3327769" y="2063549"/>
            <a:chExt cx="3076500" cy="2083800"/>
          </a:xfrm>
        </p:grpSpPr>
        <p:sp>
          <p:nvSpPr>
            <p:cNvPr id="2804" name="Google Shape;2804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806" name="Google Shape;2806;gb5adfc6b2a_0_3559"/>
          <p:cNvCxnSpPr>
            <a:stCxn id="2798" idx="3"/>
            <a:endCxn id="2802" idx="1"/>
          </p:cNvCxnSpPr>
          <p:nvPr/>
        </p:nvCxnSpPr>
        <p:spPr>
          <a:xfrm flipH="1" rot="10800000">
            <a:off x="2942471" y="3192725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7" name="Google Shape;2807;gb5adfc6b2a_0_3559"/>
          <p:cNvCxnSpPr>
            <a:stCxn id="2779" idx="3"/>
            <a:endCxn id="2805" idx="1"/>
          </p:cNvCxnSpPr>
          <p:nvPr/>
        </p:nvCxnSpPr>
        <p:spPr>
          <a:xfrm flipH="1" rot="10800000">
            <a:off x="2942521" y="4545000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08" name="Google Shape;2808;gb5adfc6b2a_0_3559"/>
          <p:cNvGrpSpPr/>
          <p:nvPr/>
        </p:nvGrpSpPr>
        <p:grpSpPr>
          <a:xfrm>
            <a:off x="4037362" y="1571600"/>
            <a:ext cx="706672" cy="314237"/>
            <a:chOff x="3327769" y="2063549"/>
            <a:chExt cx="3076500" cy="2083800"/>
          </a:xfrm>
        </p:grpSpPr>
        <p:sp>
          <p:nvSpPr>
            <p:cNvPr id="2809" name="Google Shape;2809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811" name="Google Shape;2811;gb5adfc6b2a_0_3559"/>
          <p:cNvCxnSpPr>
            <a:endCxn id="2810" idx="1"/>
          </p:cNvCxnSpPr>
          <p:nvPr/>
        </p:nvCxnSpPr>
        <p:spPr>
          <a:xfrm>
            <a:off x="3853163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2" name="Google Shape;2812;gb5adfc6b2a_0_3559"/>
          <p:cNvCxnSpPr>
            <a:stCxn id="2810" idx="3"/>
            <a:endCxn id="2749" idx="1"/>
          </p:cNvCxnSpPr>
          <p:nvPr/>
        </p:nvCxnSpPr>
        <p:spPr>
          <a:xfrm>
            <a:off x="4744035" y="1747767"/>
            <a:ext cx="184200" cy="2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13" name="Google Shape;2813;gb5adfc6b2a_0_3559"/>
          <p:cNvGrpSpPr/>
          <p:nvPr/>
        </p:nvGrpSpPr>
        <p:grpSpPr>
          <a:xfrm>
            <a:off x="4057262" y="3015013"/>
            <a:ext cx="706672" cy="314237"/>
            <a:chOff x="3327769" y="2063549"/>
            <a:chExt cx="3076500" cy="2083800"/>
          </a:xfrm>
        </p:grpSpPr>
        <p:sp>
          <p:nvSpPr>
            <p:cNvPr id="2814" name="Google Shape;2814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816" name="Google Shape;2816;gb5adfc6b2a_0_3559"/>
          <p:cNvGrpSpPr/>
          <p:nvPr/>
        </p:nvGrpSpPr>
        <p:grpSpPr>
          <a:xfrm>
            <a:off x="4037187" y="4367288"/>
            <a:ext cx="706672" cy="314237"/>
            <a:chOff x="3327769" y="2063549"/>
            <a:chExt cx="3076500" cy="2083800"/>
          </a:xfrm>
        </p:grpSpPr>
        <p:sp>
          <p:nvSpPr>
            <p:cNvPr id="2817" name="Google Shape;2817;gb5adfc6b2a_0_3559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gb5adfc6b2a_0_3559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819" name="Google Shape;2819;gb5adfc6b2a_0_3559"/>
          <p:cNvCxnSpPr>
            <a:endCxn id="2815" idx="1"/>
          </p:cNvCxnSpPr>
          <p:nvPr/>
        </p:nvCxnSpPr>
        <p:spPr>
          <a:xfrm flipH="1" rot="10800000">
            <a:off x="3853263" y="3191180"/>
            <a:ext cx="204000" cy="1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0" name="Google Shape;2820;gb5adfc6b2a_0_3559"/>
          <p:cNvCxnSpPr>
            <a:endCxn id="2818" idx="1"/>
          </p:cNvCxnSpPr>
          <p:nvPr/>
        </p:nvCxnSpPr>
        <p:spPr>
          <a:xfrm flipH="1" rot="10800000">
            <a:off x="3853288" y="4543455"/>
            <a:ext cx="183900" cy="1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21" name="Google Shape;2821;gb5adfc6b2a_0_3559"/>
          <p:cNvGrpSpPr/>
          <p:nvPr/>
        </p:nvGrpSpPr>
        <p:grpSpPr>
          <a:xfrm>
            <a:off x="4938090" y="2949769"/>
            <a:ext cx="822964" cy="443849"/>
            <a:chOff x="20195386" y="-12183776"/>
            <a:chExt cx="3076500" cy="2083800"/>
          </a:xfrm>
        </p:grpSpPr>
        <p:sp>
          <p:nvSpPr>
            <p:cNvPr id="2822" name="Google Shape;2822;gb5adfc6b2a_0_3559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gb5adfc6b2a_0_3559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grpSp>
        <p:nvGrpSpPr>
          <p:cNvPr id="2824" name="Google Shape;2824;gb5adfc6b2a_0_3559"/>
          <p:cNvGrpSpPr/>
          <p:nvPr/>
        </p:nvGrpSpPr>
        <p:grpSpPr>
          <a:xfrm>
            <a:off x="4927815" y="4292359"/>
            <a:ext cx="823201" cy="443849"/>
            <a:chOff x="20195386" y="-12295279"/>
            <a:chExt cx="3077388" cy="2083800"/>
          </a:xfrm>
        </p:grpSpPr>
        <p:sp>
          <p:nvSpPr>
            <p:cNvPr id="2825" name="Google Shape;2825;gb5adfc6b2a_0_3559"/>
            <p:cNvSpPr/>
            <p:nvPr/>
          </p:nvSpPr>
          <p:spPr>
            <a:xfrm>
              <a:off x="20196274" y="-1229527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gb5adfc6b2a_0_3559"/>
            <p:cNvSpPr txBox="1"/>
            <p:nvPr/>
          </p:nvSpPr>
          <p:spPr>
            <a:xfrm>
              <a:off x="20195386" y="-1141158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827" name="Google Shape;2827;gb5adfc6b2a_0_3559"/>
          <p:cNvCxnSpPr>
            <a:stCxn id="2815" idx="3"/>
            <a:endCxn id="2823" idx="1"/>
          </p:cNvCxnSpPr>
          <p:nvPr/>
        </p:nvCxnSpPr>
        <p:spPr>
          <a:xfrm>
            <a:off x="4763935" y="3191180"/>
            <a:ext cx="174300" cy="75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8" name="Google Shape;2828;gb5adfc6b2a_0_3559"/>
          <p:cNvCxnSpPr>
            <a:stCxn id="2818" idx="3"/>
            <a:endCxn id="2826" idx="1"/>
          </p:cNvCxnSpPr>
          <p:nvPr/>
        </p:nvCxnSpPr>
        <p:spPr>
          <a:xfrm>
            <a:off x="4743860" y="4543455"/>
            <a:ext cx="183900" cy="12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2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gb5adfc6b2a_0_36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2834" name="Google Shape;2834;gb5adfc6b2a_0_3666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2835" name="Google Shape;2835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837" name="Google Shape;2837;gb5adfc6b2a_0_3666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2838" name="Google Shape;2838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840" name="Google Shape;2840;gb5adfc6b2a_0_3666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2841" name="Google Shape;2841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843" name="Google Shape;2843;gb5adfc6b2a_0_3666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2844" name="Google Shape;2844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846" name="Google Shape;2846;gb5adfc6b2a_0_3666"/>
          <p:cNvGrpSpPr/>
          <p:nvPr/>
        </p:nvGrpSpPr>
        <p:grpSpPr>
          <a:xfrm>
            <a:off x="4928140" y="1501249"/>
            <a:ext cx="822964" cy="443849"/>
            <a:chOff x="20195386" y="-12183776"/>
            <a:chExt cx="3076500" cy="2083800"/>
          </a:xfrm>
        </p:grpSpPr>
        <p:sp>
          <p:nvSpPr>
            <p:cNvPr id="2847" name="Google Shape;2847;gb5adfc6b2a_0_3666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gb5adfc6b2a_0_3666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A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849" name="Google Shape;2849;gb5adfc6b2a_0_3666"/>
          <p:cNvCxnSpPr>
            <a:stCxn id="2839" idx="1"/>
            <a:endCxn id="2836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0" name="Google Shape;2850;gb5adfc6b2a_0_3666"/>
          <p:cNvCxnSpPr>
            <a:stCxn id="2842" idx="1"/>
            <a:endCxn id="2839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1" name="Google Shape;2851;gb5adfc6b2a_0_3666"/>
          <p:cNvCxnSpPr>
            <a:stCxn id="2845" idx="1"/>
            <a:endCxn id="2842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52" name="Google Shape;2852;gb5adfc6b2a_0_3666"/>
          <p:cNvGrpSpPr/>
          <p:nvPr/>
        </p:nvGrpSpPr>
        <p:grpSpPr>
          <a:xfrm>
            <a:off x="6925816" y="1294881"/>
            <a:ext cx="1233918" cy="907840"/>
            <a:chOff x="5512700" y="1507150"/>
            <a:chExt cx="839400" cy="495600"/>
          </a:xfrm>
        </p:grpSpPr>
        <p:sp>
          <p:nvSpPr>
            <p:cNvPr id="2853" name="Google Shape;2853;gb5adfc6b2a_0_3666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gb5adfc6b2a_0_3666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855" name="Google Shape;2855;gb5adfc6b2a_0_3666"/>
          <p:cNvGrpSpPr/>
          <p:nvPr/>
        </p:nvGrpSpPr>
        <p:grpSpPr>
          <a:xfrm>
            <a:off x="6925816" y="2293981"/>
            <a:ext cx="1233918" cy="907840"/>
            <a:chOff x="5512700" y="1507150"/>
            <a:chExt cx="839400" cy="495600"/>
          </a:xfrm>
        </p:grpSpPr>
        <p:sp>
          <p:nvSpPr>
            <p:cNvPr id="2856" name="Google Shape;2856;gb5adfc6b2a_0_3666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gb5adfc6b2a_0_3666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2858" name="Google Shape;2858;gb5adfc6b2a_0_3666"/>
          <p:cNvGrpSpPr/>
          <p:nvPr/>
        </p:nvGrpSpPr>
        <p:grpSpPr>
          <a:xfrm>
            <a:off x="6925816" y="3414856"/>
            <a:ext cx="1233918" cy="907840"/>
            <a:chOff x="5512700" y="1507150"/>
            <a:chExt cx="839400" cy="495600"/>
          </a:xfrm>
        </p:grpSpPr>
        <p:sp>
          <p:nvSpPr>
            <p:cNvPr id="2859" name="Google Shape;2859;gb5adfc6b2a_0_3666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gb5adfc6b2a_0_3666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(mining)</a:t>
              </a:r>
              <a:endParaRPr sz="1300"/>
            </a:p>
          </p:txBody>
        </p:sp>
      </p:grpSp>
      <p:grpSp>
        <p:nvGrpSpPr>
          <p:cNvPr id="2861" name="Google Shape;2861;gb5adfc6b2a_0_3666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2862" name="Google Shape;2862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864" name="Google Shape;2864;gb5adfc6b2a_0_3666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2865" name="Google Shape;2865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867" name="Google Shape;2867;gb5adfc6b2a_0_3666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2868" name="Google Shape;2868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870" name="Google Shape;2870;gb5adfc6b2a_0_3666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2871" name="Google Shape;2871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873" name="Google Shape;2873;gb5adfc6b2a_0_3666"/>
          <p:cNvCxnSpPr>
            <a:stCxn id="2866" idx="1"/>
            <a:endCxn id="2863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4" name="Google Shape;2874;gb5adfc6b2a_0_3666"/>
          <p:cNvCxnSpPr>
            <a:stCxn id="2869" idx="1"/>
            <a:endCxn id="2866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5" name="Google Shape;2875;gb5adfc6b2a_0_3666"/>
          <p:cNvCxnSpPr>
            <a:stCxn id="2872" idx="1"/>
            <a:endCxn id="2869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76" name="Google Shape;2876;gb5adfc6b2a_0_3666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2877" name="Google Shape;2877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879" name="Google Shape;2879;gb5adfc6b2a_0_3666"/>
          <p:cNvCxnSpPr>
            <a:stCxn id="2878" idx="1"/>
            <a:endCxn id="2865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80" name="Google Shape;2880;gb5adfc6b2a_0_3666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2881" name="Google Shape;2881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883" name="Google Shape;2883;gb5adfc6b2a_0_3666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2884" name="Google Shape;2884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886" name="Google Shape;2886;gb5adfc6b2a_0_3666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2887" name="Google Shape;2887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889" name="Google Shape;2889;gb5adfc6b2a_0_3666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2890" name="Google Shape;2890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892" name="Google Shape;2892;gb5adfc6b2a_0_3666"/>
          <p:cNvCxnSpPr>
            <a:stCxn id="2885" idx="1"/>
            <a:endCxn id="2882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3" name="Google Shape;2893;gb5adfc6b2a_0_3666"/>
          <p:cNvCxnSpPr>
            <a:stCxn id="2888" idx="1"/>
            <a:endCxn id="2885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4" name="Google Shape;2894;gb5adfc6b2a_0_3666"/>
          <p:cNvCxnSpPr>
            <a:stCxn id="2891" idx="1"/>
            <a:endCxn id="2888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95" name="Google Shape;2895;gb5adfc6b2a_0_3666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2896" name="Google Shape;2896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898" name="Google Shape;2898;gb5adfc6b2a_0_3666"/>
          <p:cNvCxnSpPr>
            <a:stCxn id="2897" idx="1"/>
            <a:endCxn id="2884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99" name="Google Shape;2899;gb5adfc6b2a_0_3666"/>
          <p:cNvGrpSpPr/>
          <p:nvPr/>
        </p:nvGrpSpPr>
        <p:grpSpPr>
          <a:xfrm>
            <a:off x="3146525" y="3016450"/>
            <a:ext cx="706672" cy="314237"/>
            <a:chOff x="3327769" y="2063549"/>
            <a:chExt cx="3076500" cy="2083800"/>
          </a:xfrm>
        </p:grpSpPr>
        <p:sp>
          <p:nvSpPr>
            <p:cNvPr id="2900" name="Google Shape;2900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902" name="Google Shape;2902;gb5adfc6b2a_0_3666"/>
          <p:cNvGrpSpPr/>
          <p:nvPr/>
        </p:nvGrpSpPr>
        <p:grpSpPr>
          <a:xfrm>
            <a:off x="3146525" y="4368738"/>
            <a:ext cx="706672" cy="314237"/>
            <a:chOff x="3327769" y="2063549"/>
            <a:chExt cx="3076500" cy="2083800"/>
          </a:xfrm>
        </p:grpSpPr>
        <p:sp>
          <p:nvSpPr>
            <p:cNvPr id="2903" name="Google Shape;2903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905" name="Google Shape;2905;gb5adfc6b2a_0_3666"/>
          <p:cNvCxnSpPr>
            <a:stCxn id="2897" idx="3"/>
            <a:endCxn id="2901" idx="1"/>
          </p:cNvCxnSpPr>
          <p:nvPr/>
        </p:nvCxnSpPr>
        <p:spPr>
          <a:xfrm flipH="1" rot="10800000">
            <a:off x="2942471" y="3192725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6" name="Google Shape;2906;gb5adfc6b2a_0_3666"/>
          <p:cNvCxnSpPr>
            <a:stCxn id="2878" idx="3"/>
            <a:endCxn id="2904" idx="1"/>
          </p:cNvCxnSpPr>
          <p:nvPr/>
        </p:nvCxnSpPr>
        <p:spPr>
          <a:xfrm flipH="1" rot="10800000">
            <a:off x="2942521" y="4545000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7" name="Google Shape;2907;gb5adfc6b2a_0_3666"/>
          <p:cNvGrpSpPr/>
          <p:nvPr/>
        </p:nvGrpSpPr>
        <p:grpSpPr>
          <a:xfrm>
            <a:off x="4037362" y="1571600"/>
            <a:ext cx="706672" cy="314237"/>
            <a:chOff x="3327769" y="2063549"/>
            <a:chExt cx="3076500" cy="2083800"/>
          </a:xfrm>
        </p:grpSpPr>
        <p:sp>
          <p:nvSpPr>
            <p:cNvPr id="2908" name="Google Shape;2908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910" name="Google Shape;2910;gb5adfc6b2a_0_3666"/>
          <p:cNvCxnSpPr>
            <a:endCxn id="2909" idx="1"/>
          </p:cNvCxnSpPr>
          <p:nvPr/>
        </p:nvCxnSpPr>
        <p:spPr>
          <a:xfrm>
            <a:off x="3853163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1" name="Google Shape;2911;gb5adfc6b2a_0_3666"/>
          <p:cNvCxnSpPr>
            <a:stCxn id="2909" idx="3"/>
            <a:endCxn id="2848" idx="1"/>
          </p:cNvCxnSpPr>
          <p:nvPr/>
        </p:nvCxnSpPr>
        <p:spPr>
          <a:xfrm>
            <a:off x="4744035" y="1747767"/>
            <a:ext cx="184200" cy="24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12" name="Google Shape;2912;gb5adfc6b2a_0_3666"/>
          <p:cNvGrpSpPr/>
          <p:nvPr/>
        </p:nvGrpSpPr>
        <p:grpSpPr>
          <a:xfrm>
            <a:off x="4057262" y="3015013"/>
            <a:ext cx="706672" cy="314237"/>
            <a:chOff x="3327769" y="2063549"/>
            <a:chExt cx="3076500" cy="2083800"/>
          </a:xfrm>
        </p:grpSpPr>
        <p:sp>
          <p:nvSpPr>
            <p:cNvPr id="2913" name="Google Shape;2913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915" name="Google Shape;2915;gb5adfc6b2a_0_3666"/>
          <p:cNvGrpSpPr/>
          <p:nvPr/>
        </p:nvGrpSpPr>
        <p:grpSpPr>
          <a:xfrm>
            <a:off x="4037187" y="4367288"/>
            <a:ext cx="706672" cy="314237"/>
            <a:chOff x="3327769" y="2063549"/>
            <a:chExt cx="3076500" cy="2083800"/>
          </a:xfrm>
        </p:grpSpPr>
        <p:sp>
          <p:nvSpPr>
            <p:cNvPr id="2916" name="Google Shape;2916;gb5adfc6b2a_0_3666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gb5adfc6b2a_0_3666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918" name="Google Shape;2918;gb5adfc6b2a_0_3666"/>
          <p:cNvCxnSpPr>
            <a:endCxn id="2914" idx="1"/>
          </p:cNvCxnSpPr>
          <p:nvPr/>
        </p:nvCxnSpPr>
        <p:spPr>
          <a:xfrm flipH="1" rot="10800000">
            <a:off x="3853263" y="3191180"/>
            <a:ext cx="204000" cy="1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9" name="Google Shape;2919;gb5adfc6b2a_0_3666"/>
          <p:cNvCxnSpPr>
            <a:endCxn id="2917" idx="1"/>
          </p:cNvCxnSpPr>
          <p:nvPr/>
        </p:nvCxnSpPr>
        <p:spPr>
          <a:xfrm flipH="1" rot="10800000">
            <a:off x="3853288" y="4543455"/>
            <a:ext cx="183900" cy="1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20" name="Google Shape;2920;gb5adfc6b2a_0_3666"/>
          <p:cNvGrpSpPr/>
          <p:nvPr/>
        </p:nvGrpSpPr>
        <p:grpSpPr>
          <a:xfrm>
            <a:off x="4938090" y="2949769"/>
            <a:ext cx="822964" cy="443849"/>
            <a:chOff x="20195386" y="-12183776"/>
            <a:chExt cx="3076500" cy="2083800"/>
          </a:xfrm>
        </p:grpSpPr>
        <p:sp>
          <p:nvSpPr>
            <p:cNvPr id="2921" name="Google Shape;2921;gb5adfc6b2a_0_3666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gb5adfc6b2a_0_3666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923" name="Google Shape;2923;gb5adfc6b2a_0_3666"/>
          <p:cNvGrpSpPr/>
          <p:nvPr/>
        </p:nvGrpSpPr>
        <p:grpSpPr>
          <a:xfrm>
            <a:off x="4927815" y="4292359"/>
            <a:ext cx="823201" cy="443849"/>
            <a:chOff x="20195386" y="-12295279"/>
            <a:chExt cx="3077388" cy="2083800"/>
          </a:xfrm>
        </p:grpSpPr>
        <p:sp>
          <p:nvSpPr>
            <p:cNvPr id="2924" name="Google Shape;2924;gb5adfc6b2a_0_3666"/>
            <p:cNvSpPr/>
            <p:nvPr/>
          </p:nvSpPr>
          <p:spPr>
            <a:xfrm>
              <a:off x="20196274" y="-1229527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gb5adfc6b2a_0_3666"/>
            <p:cNvSpPr txBox="1"/>
            <p:nvPr/>
          </p:nvSpPr>
          <p:spPr>
            <a:xfrm>
              <a:off x="20195386" y="-1141158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926" name="Google Shape;2926;gb5adfc6b2a_0_3666"/>
          <p:cNvCxnSpPr>
            <a:stCxn id="2914" idx="3"/>
            <a:endCxn id="2922" idx="1"/>
          </p:cNvCxnSpPr>
          <p:nvPr/>
        </p:nvCxnSpPr>
        <p:spPr>
          <a:xfrm>
            <a:off x="4763935" y="3191180"/>
            <a:ext cx="174300" cy="7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7" name="Google Shape;2927;gb5adfc6b2a_0_3666"/>
          <p:cNvCxnSpPr>
            <a:stCxn id="2917" idx="3"/>
            <a:endCxn id="2925" idx="1"/>
          </p:cNvCxnSpPr>
          <p:nvPr/>
        </p:nvCxnSpPr>
        <p:spPr>
          <a:xfrm>
            <a:off x="4743860" y="4543455"/>
            <a:ext cx="183900" cy="12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8" name="Google Shape;2928;gb5adfc6b2a_0_3666"/>
          <p:cNvSpPr/>
          <p:nvPr/>
        </p:nvSpPr>
        <p:spPr>
          <a:xfrm>
            <a:off x="7566000" y="2234475"/>
            <a:ext cx="1578000" cy="52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it!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2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gb5adfc6b2a_0_37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2934" name="Google Shape;2934;gb5adfc6b2a_0_3765"/>
          <p:cNvGrpSpPr/>
          <p:nvPr/>
        </p:nvGrpSpPr>
        <p:grpSpPr>
          <a:xfrm>
            <a:off x="474250" y="1571600"/>
            <a:ext cx="706672" cy="314237"/>
            <a:chOff x="3327769" y="2063549"/>
            <a:chExt cx="3076500" cy="2083800"/>
          </a:xfrm>
        </p:grpSpPr>
        <p:sp>
          <p:nvSpPr>
            <p:cNvPr id="2935" name="Google Shape;2935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937" name="Google Shape;2937;gb5adfc6b2a_0_3765"/>
          <p:cNvGrpSpPr/>
          <p:nvPr/>
        </p:nvGrpSpPr>
        <p:grpSpPr>
          <a:xfrm>
            <a:off x="1365025" y="1571600"/>
            <a:ext cx="706672" cy="314237"/>
            <a:chOff x="3327769" y="2063549"/>
            <a:chExt cx="3076500" cy="2083800"/>
          </a:xfrm>
        </p:grpSpPr>
        <p:sp>
          <p:nvSpPr>
            <p:cNvPr id="2938" name="Google Shape;2938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940" name="Google Shape;2940;gb5adfc6b2a_0_3765"/>
          <p:cNvGrpSpPr/>
          <p:nvPr/>
        </p:nvGrpSpPr>
        <p:grpSpPr>
          <a:xfrm>
            <a:off x="2255800" y="1571600"/>
            <a:ext cx="706672" cy="314237"/>
            <a:chOff x="3327769" y="2063549"/>
            <a:chExt cx="3076500" cy="2083800"/>
          </a:xfrm>
        </p:grpSpPr>
        <p:sp>
          <p:nvSpPr>
            <p:cNvPr id="2941" name="Google Shape;2941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943" name="Google Shape;2943;gb5adfc6b2a_0_3765"/>
          <p:cNvGrpSpPr/>
          <p:nvPr/>
        </p:nvGrpSpPr>
        <p:grpSpPr>
          <a:xfrm>
            <a:off x="3146575" y="1571600"/>
            <a:ext cx="706672" cy="314237"/>
            <a:chOff x="3327769" y="2063549"/>
            <a:chExt cx="3076500" cy="2083800"/>
          </a:xfrm>
        </p:grpSpPr>
        <p:sp>
          <p:nvSpPr>
            <p:cNvPr id="2944" name="Google Shape;2944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946" name="Google Shape;2946;gb5adfc6b2a_0_3765"/>
          <p:cNvGrpSpPr/>
          <p:nvPr/>
        </p:nvGrpSpPr>
        <p:grpSpPr>
          <a:xfrm>
            <a:off x="4928140" y="1501249"/>
            <a:ext cx="822964" cy="443849"/>
            <a:chOff x="20195386" y="-12183776"/>
            <a:chExt cx="3076500" cy="2083800"/>
          </a:xfrm>
        </p:grpSpPr>
        <p:sp>
          <p:nvSpPr>
            <p:cNvPr id="2947" name="Google Shape;2947;gb5adfc6b2a_0_3765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gb5adfc6b2a_0_3765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Block 6</a:t>
              </a:r>
              <a:endParaRPr sz="1200">
                <a:highlight>
                  <a:srgbClr val="E06666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E06666"/>
                  </a:highlight>
                </a:rPr>
                <a:t>B</a:t>
              </a:r>
              <a:endParaRPr sz="1200">
                <a:highlight>
                  <a:srgbClr val="E06666"/>
                </a:highlight>
              </a:endParaRPr>
            </a:p>
          </p:txBody>
        </p:sp>
      </p:grpSp>
      <p:cxnSp>
        <p:nvCxnSpPr>
          <p:cNvPr id="2949" name="Google Shape;2949;gb5adfc6b2a_0_3765"/>
          <p:cNvCxnSpPr>
            <a:stCxn id="2939" idx="1"/>
            <a:endCxn id="2936" idx="3"/>
          </p:cNvCxnSpPr>
          <p:nvPr/>
        </p:nvCxnSpPr>
        <p:spPr>
          <a:xfrm rot="10800000">
            <a:off x="118082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0" name="Google Shape;2950;gb5adfc6b2a_0_3765"/>
          <p:cNvCxnSpPr>
            <a:stCxn id="2942" idx="1"/>
            <a:endCxn id="2939" idx="3"/>
          </p:cNvCxnSpPr>
          <p:nvPr/>
        </p:nvCxnSpPr>
        <p:spPr>
          <a:xfrm rot="10800000">
            <a:off x="2071600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1" name="Google Shape;2951;gb5adfc6b2a_0_3765"/>
          <p:cNvCxnSpPr>
            <a:stCxn id="2945" idx="1"/>
            <a:endCxn id="2942" idx="3"/>
          </p:cNvCxnSpPr>
          <p:nvPr/>
        </p:nvCxnSpPr>
        <p:spPr>
          <a:xfrm rot="10800000">
            <a:off x="2962375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52" name="Google Shape;2952;gb5adfc6b2a_0_3765"/>
          <p:cNvGrpSpPr/>
          <p:nvPr/>
        </p:nvGrpSpPr>
        <p:grpSpPr>
          <a:xfrm>
            <a:off x="6925816" y="1294881"/>
            <a:ext cx="1233918" cy="907840"/>
            <a:chOff x="5512700" y="1507150"/>
            <a:chExt cx="839400" cy="495600"/>
          </a:xfrm>
        </p:grpSpPr>
        <p:sp>
          <p:nvSpPr>
            <p:cNvPr id="2953" name="Google Shape;2953;gb5adfc6b2a_0_3765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gb5adfc6b2a_0_3765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(updating)</a:t>
              </a:r>
              <a:endParaRPr sz="1300"/>
            </a:p>
          </p:txBody>
        </p:sp>
      </p:grpSp>
      <p:grpSp>
        <p:nvGrpSpPr>
          <p:cNvPr id="2955" name="Google Shape;2955;gb5adfc6b2a_0_3765"/>
          <p:cNvGrpSpPr/>
          <p:nvPr/>
        </p:nvGrpSpPr>
        <p:grpSpPr>
          <a:xfrm>
            <a:off x="6925816" y="2293981"/>
            <a:ext cx="1233918" cy="907840"/>
            <a:chOff x="5512700" y="1507150"/>
            <a:chExt cx="839400" cy="495600"/>
          </a:xfrm>
        </p:grpSpPr>
        <p:sp>
          <p:nvSpPr>
            <p:cNvPr id="2956" name="Google Shape;2956;gb5adfc6b2a_0_3765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gb5adfc6b2a_0_3765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2958" name="Google Shape;2958;gb5adfc6b2a_0_3765"/>
          <p:cNvGrpSpPr/>
          <p:nvPr/>
        </p:nvGrpSpPr>
        <p:grpSpPr>
          <a:xfrm>
            <a:off x="6925816" y="3414856"/>
            <a:ext cx="1233918" cy="907840"/>
            <a:chOff x="5512700" y="1507150"/>
            <a:chExt cx="839400" cy="495600"/>
          </a:xfrm>
        </p:grpSpPr>
        <p:sp>
          <p:nvSpPr>
            <p:cNvPr id="2959" name="Google Shape;2959;gb5adfc6b2a_0_3765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gb5adfc6b2a_0_3765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(verified)</a:t>
              </a:r>
              <a:endParaRPr sz="1300"/>
            </a:p>
          </p:txBody>
        </p:sp>
      </p:grpSp>
      <p:grpSp>
        <p:nvGrpSpPr>
          <p:cNvPr id="2961" name="Google Shape;2961;gb5adfc6b2a_0_3765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2962" name="Google Shape;2962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964" name="Google Shape;2964;gb5adfc6b2a_0_3765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2965" name="Google Shape;2965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967" name="Google Shape;2967;gb5adfc6b2a_0_3765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2968" name="Google Shape;2968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970" name="Google Shape;2970;gb5adfc6b2a_0_3765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2971" name="Google Shape;2971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973" name="Google Shape;2973;gb5adfc6b2a_0_3765"/>
          <p:cNvCxnSpPr>
            <a:stCxn id="2966" idx="1"/>
            <a:endCxn id="2963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4" name="Google Shape;2974;gb5adfc6b2a_0_3765"/>
          <p:cNvCxnSpPr>
            <a:stCxn id="2969" idx="1"/>
            <a:endCxn id="2966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5" name="Google Shape;2975;gb5adfc6b2a_0_3765"/>
          <p:cNvCxnSpPr>
            <a:stCxn id="2972" idx="1"/>
            <a:endCxn id="2969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76" name="Google Shape;2976;gb5adfc6b2a_0_3765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2977" name="Google Shape;2977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979" name="Google Shape;2979;gb5adfc6b2a_0_3765"/>
          <p:cNvCxnSpPr>
            <a:stCxn id="2978" idx="1"/>
            <a:endCxn id="2965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80" name="Google Shape;2980;gb5adfc6b2a_0_3765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2981" name="Google Shape;2981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983" name="Google Shape;2983;gb5adfc6b2a_0_3765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2984" name="Google Shape;2984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986" name="Google Shape;2986;gb5adfc6b2a_0_3765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2987" name="Google Shape;2987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2989" name="Google Shape;2989;gb5adfc6b2a_0_3765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2990" name="Google Shape;2990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992" name="Google Shape;2992;gb5adfc6b2a_0_3765"/>
          <p:cNvCxnSpPr>
            <a:stCxn id="2985" idx="1"/>
            <a:endCxn id="2982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3" name="Google Shape;2993;gb5adfc6b2a_0_3765"/>
          <p:cNvCxnSpPr>
            <a:stCxn id="2988" idx="1"/>
            <a:endCxn id="2985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4" name="Google Shape;2994;gb5adfc6b2a_0_3765"/>
          <p:cNvCxnSpPr>
            <a:stCxn id="2991" idx="1"/>
            <a:endCxn id="2988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95" name="Google Shape;2995;gb5adfc6b2a_0_3765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2996" name="Google Shape;2996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2998" name="Google Shape;2998;gb5adfc6b2a_0_3765"/>
          <p:cNvCxnSpPr>
            <a:stCxn id="2997" idx="1"/>
            <a:endCxn id="2984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99" name="Google Shape;2999;gb5adfc6b2a_0_3765"/>
          <p:cNvGrpSpPr/>
          <p:nvPr/>
        </p:nvGrpSpPr>
        <p:grpSpPr>
          <a:xfrm>
            <a:off x="3146525" y="3016450"/>
            <a:ext cx="706672" cy="314237"/>
            <a:chOff x="3327769" y="2063549"/>
            <a:chExt cx="3076500" cy="2083800"/>
          </a:xfrm>
        </p:grpSpPr>
        <p:sp>
          <p:nvSpPr>
            <p:cNvPr id="3000" name="Google Shape;3000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002" name="Google Shape;3002;gb5adfc6b2a_0_3765"/>
          <p:cNvGrpSpPr/>
          <p:nvPr/>
        </p:nvGrpSpPr>
        <p:grpSpPr>
          <a:xfrm>
            <a:off x="3146525" y="4368738"/>
            <a:ext cx="706672" cy="314237"/>
            <a:chOff x="3327769" y="2063549"/>
            <a:chExt cx="3076500" cy="2083800"/>
          </a:xfrm>
        </p:grpSpPr>
        <p:sp>
          <p:nvSpPr>
            <p:cNvPr id="3003" name="Google Shape;3003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005" name="Google Shape;3005;gb5adfc6b2a_0_3765"/>
          <p:cNvCxnSpPr>
            <a:stCxn id="2997" idx="3"/>
            <a:endCxn id="3001" idx="1"/>
          </p:cNvCxnSpPr>
          <p:nvPr/>
        </p:nvCxnSpPr>
        <p:spPr>
          <a:xfrm flipH="1" rot="10800000">
            <a:off x="2942471" y="3192725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6" name="Google Shape;3006;gb5adfc6b2a_0_3765"/>
          <p:cNvCxnSpPr>
            <a:stCxn id="2978" idx="3"/>
            <a:endCxn id="3004" idx="1"/>
          </p:cNvCxnSpPr>
          <p:nvPr/>
        </p:nvCxnSpPr>
        <p:spPr>
          <a:xfrm flipH="1" rot="10800000">
            <a:off x="2942521" y="4545000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7" name="Google Shape;3007;gb5adfc6b2a_0_3765"/>
          <p:cNvGrpSpPr/>
          <p:nvPr/>
        </p:nvGrpSpPr>
        <p:grpSpPr>
          <a:xfrm>
            <a:off x="4037362" y="1571600"/>
            <a:ext cx="706672" cy="314237"/>
            <a:chOff x="3327769" y="2063549"/>
            <a:chExt cx="3076500" cy="2083800"/>
          </a:xfrm>
        </p:grpSpPr>
        <p:sp>
          <p:nvSpPr>
            <p:cNvPr id="3008" name="Google Shape;3008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010" name="Google Shape;3010;gb5adfc6b2a_0_3765"/>
          <p:cNvCxnSpPr>
            <a:endCxn id="3009" idx="1"/>
          </p:cNvCxnSpPr>
          <p:nvPr/>
        </p:nvCxnSpPr>
        <p:spPr>
          <a:xfrm>
            <a:off x="3853163" y="1747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1" name="Google Shape;3011;gb5adfc6b2a_0_3765"/>
          <p:cNvGrpSpPr/>
          <p:nvPr/>
        </p:nvGrpSpPr>
        <p:grpSpPr>
          <a:xfrm>
            <a:off x="4057262" y="3015013"/>
            <a:ext cx="706672" cy="314237"/>
            <a:chOff x="3327769" y="2063549"/>
            <a:chExt cx="3076500" cy="2083800"/>
          </a:xfrm>
        </p:grpSpPr>
        <p:sp>
          <p:nvSpPr>
            <p:cNvPr id="3012" name="Google Shape;3012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014" name="Google Shape;3014;gb5adfc6b2a_0_3765"/>
          <p:cNvGrpSpPr/>
          <p:nvPr/>
        </p:nvGrpSpPr>
        <p:grpSpPr>
          <a:xfrm>
            <a:off x="4037187" y="4367288"/>
            <a:ext cx="706672" cy="314237"/>
            <a:chOff x="3327769" y="2063549"/>
            <a:chExt cx="3076500" cy="2083800"/>
          </a:xfrm>
        </p:grpSpPr>
        <p:sp>
          <p:nvSpPr>
            <p:cNvPr id="3015" name="Google Shape;3015;gb5adfc6b2a_0_3765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gb5adfc6b2a_0_3765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017" name="Google Shape;3017;gb5adfc6b2a_0_3765"/>
          <p:cNvCxnSpPr>
            <a:endCxn id="3013" idx="1"/>
          </p:cNvCxnSpPr>
          <p:nvPr/>
        </p:nvCxnSpPr>
        <p:spPr>
          <a:xfrm flipH="1" rot="10800000">
            <a:off x="3853263" y="3191180"/>
            <a:ext cx="204000" cy="1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8" name="Google Shape;3018;gb5adfc6b2a_0_3765"/>
          <p:cNvCxnSpPr>
            <a:endCxn id="3016" idx="1"/>
          </p:cNvCxnSpPr>
          <p:nvPr/>
        </p:nvCxnSpPr>
        <p:spPr>
          <a:xfrm flipH="1" rot="10800000">
            <a:off x="3853288" y="4543455"/>
            <a:ext cx="183900" cy="1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9" name="Google Shape;3019;gb5adfc6b2a_0_3765"/>
          <p:cNvGrpSpPr/>
          <p:nvPr/>
        </p:nvGrpSpPr>
        <p:grpSpPr>
          <a:xfrm>
            <a:off x="4938090" y="2949769"/>
            <a:ext cx="822964" cy="443849"/>
            <a:chOff x="20195386" y="-12183776"/>
            <a:chExt cx="3076500" cy="2083800"/>
          </a:xfrm>
        </p:grpSpPr>
        <p:sp>
          <p:nvSpPr>
            <p:cNvPr id="3020" name="Google Shape;3020;gb5adfc6b2a_0_3765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gb5adfc6b2a_0_3765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022" name="Google Shape;3022;gb5adfc6b2a_0_3765"/>
          <p:cNvGrpSpPr/>
          <p:nvPr/>
        </p:nvGrpSpPr>
        <p:grpSpPr>
          <a:xfrm>
            <a:off x="4927815" y="4292359"/>
            <a:ext cx="823201" cy="443849"/>
            <a:chOff x="20195386" y="-12295279"/>
            <a:chExt cx="3077388" cy="2083800"/>
          </a:xfrm>
        </p:grpSpPr>
        <p:sp>
          <p:nvSpPr>
            <p:cNvPr id="3023" name="Google Shape;3023;gb5adfc6b2a_0_3765"/>
            <p:cNvSpPr/>
            <p:nvPr/>
          </p:nvSpPr>
          <p:spPr>
            <a:xfrm>
              <a:off x="20196274" y="-1229527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gb5adfc6b2a_0_3765"/>
            <p:cNvSpPr txBox="1"/>
            <p:nvPr/>
          </p:nvSpPr>
          <p:spPr>
            <a:xfrm>
              <a:off x="20195386" y="-1141158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025" name="Google Shape;3025;gb5adfc6b2a_0_3765"/>
          <p:cNvCxnSpPr>
            <a:stCxn id="3013" idx="3"/>
            <a:endCxn id="3021" idx="1"/>
          </p:cNvCxnSpPr>
          <p:nvPr/>
        </p:nvCxnSpPr>
        <p:spPr>
          <a:xfrm>
            <a:off x="4763935" y="3191180"/>
            <a:ext cx="174300" cy="7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6" name="Google Shape;3026;gb5adfc6b2a_0_3765"/>
          <p:cNvCxnSpPr>
            <a:stCxn id="3016" idx="3"/>
            <a:endCxn id="3024" idx="1"/>
          </p:cNvCxnSpPr>
          <p:nvPr/>
        </p:nvCxnSpPr>
        <p:spPr>
          <a:xfrm>
            <a:off x="4743860" y="4543455"/>
            <a:ext cx="183900" cy="12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7" name="Google Shape;3027;gb5adfc6b2a_0_3765"/>
          <p:cNvSpPr/>
          <p:nvPr/>
        </p:nvSpPr>
        <p:spPr>
          <a:xfrm>
            <a:off x="7454750" y="3330675"/>
            <a:ext cx="1578000" cy="52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Nice!</a:t>
            </a:r>
            <a:endParaRPr/>
          </a:p>
        </p:txBody>
      </p:sp>
      <p:sp>
        <p:nvSpPr>
          <p:cNvPr id="3028" name="Google Shape;3028;gb5adfc6b2a_0_3765"/>
          <p:cNvSpPr/>
          <p:nvPr/>
        </p:nvSpPr>
        <p:spPr>
          <a:xfrm>
            <a:off x="7348800" y="445025"/>
            <a:ext cx="1871400" cy="1140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like I’m on an old chain. Better </a:t>
            </a:r>
            <a:r>
              <a:rPr lang="en"/>
              <a:t>switch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gb5adfc6b2a_0_39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Peer(s): &gt; 51%</a:t>
            </a:r>
            <a:endParaRPr/>
          </a:p>
        </p:txBody>
      </p:sp>
      <p:grpSp>
        <p:nvGrpSpPr>
          <p:cNvPr id="3034" name="Google Shape;3034;gb5adfc6b2a_0_3964"/>
          <p:cNvGrpSpPr/>
          <p:nvPr/>
        </p:nvGrpSpPr>
        <p:grpSpPr>
          <a:xfrm>
            <a:off x="6925816" y="1294881"/>
            <a:ext cx="1233918" cy="907840"/>
            <a:chOff x="5512700" y="1507150"/>
            <a:chExt cx="839400" cy="495600"/>
          </a:xfrm>
        </p:grpSpPr>
        <p:sp>
          <p:nvSpPr>
            <p:cNvPr id="3035" name="Google Shape;3035;gb5adfc6b2a_0_396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gb5adfc6b2a_0_3964"/>
            <p:cNvSpPr txBox="1"/>
            <p:nvPr/>
          </p:nvSpPr>
          <p:spPr>
            <a:xfrm>
              <a:off x="5549657" y="1545350"/>
              <a:ext cx="706800" cy="3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1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(verified)</a:t>
              </a:r>
              <a:endParaRPr sz="1300"/>
            </a:p>
          </p:txBody>
        </p:sp>
      </p:grpSp>
      <p:grpSp>
        <p:nvGrpSpPr>
          <p:cNvPr id="3037" name="Google Shape;3037;gb5adfc6b2a_0_3964"/>
          <p:cNvGrpSpPr/>
          <p:nvPr/>
        </p:nvGrpSpPr>
        <p:grpSpPr>
          <a:xfrm>
            <a:off x="6925816" y="2293981"/>
            <a:ext cx="1233918" cy="907840"/>
            <a:chOff x="5512700" y="1507150"/>
            <a:chExt cx="839400" cy="495600"/>
          </a:xfrm>
        </p:grpSpPr>
        <p:sp>
          <p:nvSpPr>
            <p:cNvPr id="3038" name="Google Shape;3038;gb5adfc6b2a_0_396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gb5adfc6b2a_0_3964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2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(candidate)</a:t>
              </a:r>
              <a:endParaRPr sz="1300"/>
            </a:p>
          </p:txBody>
        </p:sp>
      </p:grpSp>
      <p:grpSp>
        <p:nvGrpSpPr>
          <p:cNvPr id="3040" name="Google Shape;3040;gb5adfc6b2a_0_3964"/>
          <p:cNvGrpSpPr/>
          <p:nvPr/>
        </p:nvGrpSpPr>
        <p:grpSpPr>
          <a:xfrm>
            <a:off x="6925816" y="3414856"/>
            <a:ext cx="1233918" cy="907840"/>
            <a:chOff x="5512700" y="1507150"/>
            <a:chExt cx="839400" cy="495600"/>
          </a:xfrm>
        </p:grpSpPr>
        <p:sp>
          <p:nvSpPr>
            <p:cNvPr id="3041" name="Google Shape;3041;gb5adfc6b2a_0_3964"/>
            <p:cNvSpPr/>
            <p:nvPr/>
          </p:nvSpPr>
          <p:spPr>
            <a:xfrm>
              <a:off x="5512700" y="1507150"/>
              <a:ext cx="839400" cy="4956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gb5adfc6b2a_0_3964"/>
            <p:cNvSpPr txBox="1"/>
            <p:nvPr/>
          </p:nvSpPr>
          <p:spPr>
            <a:xfrm>
              <a:off x="5549657" y="1545350"/>
              <a:ext cx="7068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[evil]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peer 3</a:t>
              </a:r>
              <a:endParaRPr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(verified)</a:t>
              </a:r>
              <a:endParaRPr sz="1300"/>
            </a:p>
          </p:txBody>
        </p:sp>
      </p:grpSp>
      <p:grpSp>
        <p:nvGrpSpPr>
          <p:cNvPr id="3043" name="Google Shape;3043;gb5adfc6b2a_0_3964"/>
          <p:cNvGrpSpPr/>
          <p:nvPr/>
        </p:nvGrpSpPr>
        <p:grpSpPr>
          <a:xfrm>
            <a:off x="474250" y="3692600"/>
            <a:ext cx="706672" cy="314237"/>
            <a:chOff x="3327769" y="2063549"/>
            <a:chExt cx="3076500" cy="2083800"/>
          </a:xfrm>
        </p:grpSpPr>
        <p:sp>
          <p:nvSpPr>
            <p:cNvPr id="3044" name="Google Shape;3044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046" name="Google Shape;3046;gb5adfc6b2a_0_3964"/>
          <p:cNvGrpSpPr/>
          <p:nvPr/>
        </p:nvGrpSpPr>
        <p:grpSpPr>
          <a:xfrm>
            <a:off x="1365025" y="3692600"/>
            <a:ext cx="706672" cy="314237"/>
            <a:chOff x="3327769" y="2063549"/>
            <a:chExt cx="3076500" cy="2083800"/>
          </a:xfrm>
        </p:grpSpPr>
        <p:sp>
          <p:nvSpPr>
            <p:cNvPr id="3047" name="Google Shape;3047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049" name="Google Shape;3049;gb5adfc6b2a_0_3964"/>
          <p:cNvGrpSpPr/>
          <p:nvPr/>
        </p:nvGrpSpPr>
        <p:grpSpPr>
          <a:xfrm>
            <a:off x="2255800" y="3692600"/>
            <a:ext cx="706672" cy="314237"/>
            <a:chOff x="3327769" y="2063549"/>
            <a:chExt cx="3076500" cy="2083800"/>
          </a:xfrm>
        </p:grpSpPr>
        <p:sp>
          <p:nvSpPr>
            <p:cNvPr id="3050" name="Google Shape;3050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052" name="Google Shape;3052;gb5adfc6b2a_0_3964"/>
          <p:cNvGrpSpPr/>
          <p:nvPr/>
        </p:nvGrpSpPr>
        <p:grpSpPr>
          <a:xfrm>
            <a:off x="3146575" y="3692600"/>
            <a:ext cx="706672" cy="314237"/>
            <a:chOff x="3327769" y="2063549"/>
            <a:chExt cx="3076500" cy="2083800"/>
          </a:xfrm>
        </p:grpSpPr>
        <p:sp>
          <p:nvSpPr>
            <p:cNvPr id="3053" name="Google Shape;3053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055" name="Google Shape;3055;gb5adfc6b2a_0_3964"/>
          <p:cNvCxnSpPr>
            <a:stCxn id="3048" idx="1"/>
            <a:endCxn id="3045" idx="3"/>
          </p:cNvCxnSpPr>
          <p:nvPr/>
        </p:nvCxnSpPr>
        <p:spPr>
          <a:xfrm rot="10800000">
            <a:off x="118082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6" name="Google Shape;3056;gb5adfc6b2a_0_3964"/>
          <p:cNvCxnSpPr>
            <a:stCxn id="3051" idx="1"/>
            <a:endCxn id="3048" idx="3"/>
          </p:cNvCxnSpPr>
          <p:nvPr/>
        </p:nvCxnSpPr>
        <p:spPr>
          <a:xfrm rot="10800000">
            <a:off x="2071600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7" name="Google Shape;3057;gb5adfc6b2a_0_3964"/>
          <p:cNvCxnSpPr>
            <a:stCxn id="3054" idx="1"/>
            <a:endCxn id="3051" idx="3"/>
          </p:cNvCxnSpPr>
          <p:nvPr/>
        </p:nvCxnSpPr>
        <p:spPr>
          <a:xfrm rot="10800000">
            <a:off x="2962375" y="386876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58" name="Google Shape;3058;gb5adfc6b2a_0_3964"/>
          <p:cNvGrpSpPr/>
          <p:nvPr/>
        </p:nvGrpSpPr>
        <p:grpSpPr>
          <a:xfrm>
            <a:off x="2051874" y="4302470"/>
            <a:ext cx="890647" cy="443849"/>
            <a:chOff x="3327769" y="2063549"/>
            <a:chExt cx="3076500" cy="2083800"/>
          </a:xfrm>
        </p:grpSpPr>
        <p:sp>
          <p:nvSpPr>
            <p:cNvPr id="3059" name="Google Shape;3059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061" name="Google Shape;3061;gb5adfc6b2a_0_3964"/>
          <p:cNvCxnSpPr>
            <a:stCxn id="3060" idx="1"/>
            <a:endCxn id="3047" idx="2"/>
          </p:cNvCxnSpPr>
          <p:nvPr/>
        </p:nvCxnSpPr>
        <p:spPr>
          <a:xfrm rot="10800000">
            <a:off x="1718274" y="400680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62" name="Google Shape;3062;gb5adfc6b2a_0_3964"/>
          <p:cNvGrpSpPr/>
          <p:nvPr/>
        </p:nvGrpSpPr>
        <p:grpSpPr>
          <a:xfrm>
            <a:off x="474200" y="2340325"/>
            <a:ext cx="706672" cy="314237"/>
            <a:chOff x="3327769" y="2063549"/>
            <a:chExt cx="3076500" cy="2083800"/>
          </a:xfrm>
        </p:grpSpPr>
        <p:sp>
          <p:nvSpPr>
            <p:cNvPr id="3063" name="Google Shape;3063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065" name="Google Shape;3065;gb5adfc6b2a_0_3964"/>
          <p:cNvGrpSpPr/>
          <p:nvPr/>
        </p:nvGrpSpPr>
        <p:grpSpPr>
          <a:xfrm>
            <a:off x="1364975" y="2340325"/>
            <a:ext cx="706672" cy="314237"/>
            <a:chOff x="3327769" y="2063549"/>
            <a:chExt cx="3076500" cy="2083800"/>
          </a:xfrm>
        </p:grpSpPr>
        <p:sp>
          <p:nvSpPr>
            <p:cNvPr id="3066" name="Google Shape;3066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068" name="Google Shape;3068;gb5adfc6b2a_0_3964"/>
          <p:cNvGrpSpPr/>
          <p:nvPr/>
        </p:nvGrpSpPr>
        <p:grpSpPr>
          <a:xfrm>
            <a:off x="2255750" y="2340325"/>
            <a:ext cx="706672" cy="314237"/>
            <a:chOff x="3327769" y="2063549"/>
            <a:chExt cx="3076500" cy="2083800"/>
          </a:xfrm>
        </p:grpSpPr>
        <p:sp>
          <p:nvSpPr>
            <p:cNvPr id="3069" name="Google Shape;3069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071" name="Google Shape;3071;gb5adfc6b2a_0_3964"/>
          <p:cNvGrpSpPr/>
          <p:nvPr/>
        </p:nvGrpSpPr>
        <p:grpSpPr>
          <a:xfrm>
            <a:off x="3146525" y="2340325"/>
            <a:ext cx="706672" cy="314237"/>
            <a:chOff x="3327769" y="2063549"/>
            <a:chExt cx="3076500" cy="2083800"/>
          </a:xfrm>
        </p:grpSpPr>
        <p:sp>
          <p:nvSpPr>
            <p:cNvPr id="3072" name="Google Shape;3072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074" name="Google Shape;3074;gb5adfc6b2a_0_3964"/>
          <p:cNvCxnSpPr>
            <a:stCxn id="3067" idx="1"/>
            <a:endCxn id="3064" idx="3"/>
          </p:cNvCxnSpPr>
          <p:nvPr/>
        </p:nvCxnSpPr>
        <p:spPr>
          <a:xfrm rot="10800000">
            <a:off x="118077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5" name="Google Shape;3075;gb5adfc6b2a_0_3964"/>
          <p:cNvCxnSpPr>
            <a:stCxn id="3070" idx="1"/>
            <a:endCxn id="3067" idx="3"/>
          </p:cNvCxnSpPr>
          <p:nvPr/>
        </p:nvCxnSpPr>
        <p:spPr>
          <a:xfrm rot="10800000">
            <a:off x="2071550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6" name="Google Shape;3076;gb5adfc6b2a_0_3964"/>
          <p:cNvCxnSpPr>
            <a:stCxn id="3073" idx="1"/>
            <a:endCxn id="3070" idx="3"/>
          </p:cNvCxnSpPr>
          <p:nvPr/>
        </p:nvCxnSpPr>
        <p:spPr>
          <a:xfrm rot="10800000">
            <a:off x="2962325" y="2516492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77" name="Google Shape;3077;gb5adfc6b2a_0_3964"/>
          <p:cNvGrpSpPr/>
          <p:nvPr/>
        </p:nvGrpSpPr>
        <p:grpSpPr>
          <a:xfrm>
            <a:off x="2051824" y="2950195"/>
            <a:ext cx="890647" cy="443849"/>
            <a:chOff x="3327769" y="2063549"/>
            <a:chExt cx="3076500" cy="2083800"/>
          </a:xfrm>
        </p:grpSpPr>
        <p:sp>
          <p:nvSpPr>
            <p:cNvPr id="3078" name="Google Shape;3078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080" name="Google Shape;3080;gb5adfc6b2a_0_3964"/>
          <p:cNvCxnSpPr>
            <a:stCxn id="3079" idx="1"/>
            <a:endCxn id="3066" idx="2"/>
          </p:cNvCxnSpPr>
          <p:nvPr/>
        </p:nvCxnSpPr>
        <p:spPr>
          <a:xfrm rot="10800000">
            <a:off x="1718224" y="2654525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81" name="Google Shape;3081;gb5adfc6b2a_0_3964"/>
          <p:cNvGrpSpPr/>
          <p:nvPr/>
        </p:nvGrpSpPr>
        <p:grpSpPr>
          <a:xfrm>
            <a:off x="3146525" y="3016450"/>
            <a:ext cx="706672" cy="314237"/>
            <a:chOff x="3327769" y="2063549"/>
            <a:chExt cx="3076500" cy="2083800"/>
          </a:xfrm>
        </p:grpSpPr>
        <p:sp>
          <p:nvSpPr>
            <p:cNvPr id="3082" name="Google Shape;3082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084" name="Google Shape;3084;gb5adfc6b2a_0_3964"/>
          <p:cNvGrpSpPr/>
          <p:nvPr/>
        </p:nvGrpSpPr>
        <p:grpSpPr>
          <a:xfrm>
            <a:off x="3146525" y="4368738"/>
            <a:ext cx="706672" cy="314237"/>
            <a:chOff x="3327769" y="2063549"/>
            <a:chExt cx="3076500" cy="2083800"/>
          </a:xfrm>
        </p:grpSpPr>
        <p:sp>
          <p:nvSpPr>
            <p:cNvPr id="3085" name="Google Shape;3085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087" name="Google Shape;3087;gb5adfc6b2a_0_3964"/>
          <p:cNvCxnSpPr>
            <a:stCxn id="3079" idx="3"/>
            <a:endCxn id="3083" idx="1"/>
          </p:cNvCxnSpPr>
          <p:nvPr/>
        </p:nvCxnSpPr>
        <p:spPr>
          <a:xfrm flipH="1" rot="10800000">
            <a:off x="2942471" y="3192725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8" name="Google Shape;3088;gb5adfc6b2a_0_3964"/>
          <p:cNvCxnSpPr>
            <a:stCxn id="3060" idx="3"/>
            <a:endCxn id="3086" idx="1"/>
          </p:cNvCxnSpPr>
          <p:nvPr/>
        </p:nvCxnSpPr>
        <p:spPr>
          <a:xfrm flipH="1" rot="10800000">
            <a:off x="2942521" y="4545000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89" name="Google Shape;3089;gb5adfc6b2a_0_3964"/>
          <p:cNvGrpSpPr/>
          <p:nvPr/>
        </p:nvGrpSpPr>
        <p:grpSpPr>
          <a:xfrm>
            <a:off x="4057262" y="3015013"/>
            <a:ext cx="706672" cy="314237"/>
            <a:chOff x="3327769" y="2063549"/>
            <a:chExt cx="3076500" cy="2083800"/>
          </a:xfrm>
        </p:grpSpPr>
        <p:sp>
          <p:nvSpPr>
            <p:cNvPr id="3090" name="Google Shape;3090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092" name="Google Shape;3092;gb5adfc6b2a_0_3964"/>
          <p:cNvGrpSpPr/>
          <p:nvPr/>
        </p:nvGrpSpPr>
        <p:grpSpPr>
          <a:xfrm>
            <a:off x="4037187" y="4367288"/>
            <a:ext cx="706672" cy="314237"/>
            <a:chOff x="3327769" y="2063549"/>
            <a:chExt cx="3076500" cy="2083800"/>
          </a:xfrm>
        </p:grpSpPr>
        <p:sp>
          <p:nvSpPr>
            <p:cNvPr id="3093" name="Google Shape;3093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095" name="Google Shape;3095;gb5adfc6b2a_0_3964"/>
          <p:cNvCxnSpPr>
            <a:endCxn id="3091" idx="1"/>
          </p:cNvCxnSpPr>
          <p:nvPr/>
        </p:nvCxnSpPr>
        <p:spPr>
          <a:xfrm flipH="1" rot="10800000">
            <a:off x="3853263" y="3191180"/>
            <a:ext cx="204000" cy="1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6" name="Google Shape;3096;gb5adfc6b2a_0_3964"/>
          <p:cNvCxnSpPr>
            <a:endCxn id="3094" idx="1"/>
          </p:cNvCxnSpPr>
          <p:nvPr/>
        </p:nvCxnSpPr>
        <p:spPr>
          <a:xfrm flipH="1" rot="10800000">
            <a:off x="3853288" y="4543455"/>
            <a:ext cx="183900" cy="1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7" name="Google Shape;3097;gb5adfc6b2a_0_3964"/>
          <p:cNvGrpSpPr/>
          <p:nvPr/>
        </p:nvGrpSpPr>
        <p:grpSpPr>
          <a:xfrm>
            <a:off x="4938090" y="2949769"/>
            <a:ext cx="822964" cy="443849"/>
            <a:chOff x="20195386" y="-12183776"/>
            <a:chExt cx="3076500" cy="2083800"/>
          </a:xfrm>
        </p:grpSpPr>
        <p:sp>
          <p:nvSpPr>
            <p:cNvPr id="3098" name="Google Shape;3098;gb5adfc6b2a_0_3964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gb5adfc6b2a_0_3964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100" name="Google Shape;3100;gb5adfc6b2a_0_3964"/>
          <p:cNvGrpSpPr/>
          <p:nvPr/>
        </p:nvGrpSpPr>
        <p:grpSpPr>
          <a:xfrm>
            <a:off x="4927815" y="4292359"/>
            <a:ext cx="823201" cy="443849"/>
            <a:chOff x="20195386" y="-12295279"/>
            <a:chExt cx="3077388" cy="2083800"/>
          </a:xfrm>
        </p:grpSpPr>
        <p:sp>
          <p:nvSpPr>
            <p:cNvPr id="3101" name="Google Shape;3101;gb5adfc6b2a_0_3964"/>
            <p:cNvSpPr/>
            <p:nvPr/>
          </p:nvSpPr>
          <p:spPr>
            <a:xfrm>
              <a:off x="20196274" y="-1229527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gb5adfc6b2a_0_3964"/>
            <p:cNvSpPr txBox="1"/>
            <p:nvPr/>
          </p:nvSpPr>
          <p:spPr>
            <a:xfrm>
              <a:off x="20195386" y="-1141158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103" name="Google Shape;3103;gb5adfc6b2a_0_3964"/>
          <p:cNvCxnSpPr>
            <a:stCxn id="3091" idx="3"/>
            <a:endCxn id="3099" idx="1"/>
          </p:cNvCxnSpPr>
          <p:nvPr/>
        </p:nvCxnSpPr>
        <p:spPr>
          <a:xfrm>
            <a:off x="4763935" y="3191180"/>
            <a:ext cx="174300" cy="7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4" name="Google Shape;3104;gb5adfc6b2a_0_3964"/>
          <p:cNvCxnSpPr>
            <a:stCxn id="3094" idx="3"/>
            <a:endCxn id="3102" idx="1"/>
          </p:cNvCxnSpPr>
          <p:nvPr/>
        </p:nvCxnSpPr>
        <p:spPr>
          <a:xfrm>
            <a:off x="4743860" y="4543455"/>
            <a:ext cx="183900" cy="12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05" name="Google Shape;3105;gb5adfc6b2a_0_3964"/>
          <p:cNvGrpSpPr/>
          <p:nvPr/>
        </p:nvGrpSpPr>
        <p:grpSpPr>
          <a:xfrm>
            <a:off x="474250" y="1035550"/>
            <a:ext cx="706672" cy="314237"/>
            <a:chOff x="3327769" y="2063549"/>
            <a:chExt cx="3076500" cy="2083800"/>
          </a:xfrm>
        </p:grpSpPr>
        <p:sp>
          <p:nvSpPr>
            <p:cNvPr id="3106" name="Google Shape;3106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1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108" name="Google Shape;3108;gb5adfc6b2a_0_3964"/>
          <p:cNvGrpSpPr/>
          <p:nvPr/>
        </p:nvGrpSpPr>
        <p:grpSpPr>
          <a:xfrm>
            <a:off x="1365025" y="1035550"/>
            <a:ext cx="706672" cy="314237"/>
            <a:chOff x="3327769" y="2063549"/>
            <a:chExt cx="3076500" cy="2083800"/>
          </a:xfrm>
        </p:grpSpPr>
        <p:sp>
          <p:nvSpPr>
            <p:cNvPr id="3109" name="Google Shape;3109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2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111" name="Google Shape;3111;gb5adfc6b2a_0_3964"/>
          <p:cNvGrpSpPr/>
          <p:nvPr/>
        </p:nvGrpSpPr>
        <p:grpSpPr>
          <a:xfrm>
            <a:off x="2255800" y="1035550"/>
            <a:ext cx="706672" cy="314237"/>
            <a:chOff x="3327769" y="2063549"/>
            <a:chExt cx="3076500" cy="2083800"/>
          </a:xfrm>
        </p:grpSpPr>
        <p:sp>
          <p:nvSpPr>
            <p:cNvPr id="3112" name="Google Shape;3112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grpSp>
        <p:nvGrpSpPr>
          <p:cNvPr id="3114" name="Google Shape;3114;gb5adfc6b2a_0_3964"/>
          <p:cNvGrpSpPr/>
          <p:nvPr/>
        </p:nvGrpSpPr>
        <p:grpSpPr>
          <a:xfrm>
            <a:off x="3146575" y="1035550"/>
            <a:ext cx="706672" cy="314237"/>
            <a:chOff x="3327769" y="2063549"/>
            <a:chExt cx="3076500" cy="2083800"/>
          </a:xfrm>
        </p:grpSpPr>
        <p:sp>
          <p:nvSpPr>
            <p:cNvPr id="3115" name="Google Shape;3115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117" name="Google Shape;3117;gb5adfc6b2a_0_3964"/>
          <p:cNvCxnSpPr>
            <a:stCxn id="3110" idx="1"/>
            <a:endCxn id="3107" idx="3"/>
          </p:cNvCxnSpPr>
          <p:nvPr/>
        </p:nvCxnSpPr>
        <p:spPr>
          <a:xfrm rot="10800000">
            <a:off x="1180825" y="121171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8" name="Google Shape;3118;gb5adfc6b2a_0_3964"/>
          <p:cNvCxnSpPr>
            <a:stCxn id="3113" idx="1"/>
            <a:endCxn id="3110" idx="3"/>
          </p:cNvCxnSpPr>
          <p:nvPr/>
        </p:nvCxnSpPr>
        <p:spPr>
          <a:xfrm rot="10800000">
            <a:off x="2071600" y="121171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9" name="Google Shape;3119;gb5adfc6b2a_0_3964"/>
          <p:cNvCxnSpPr>
            <a:stCxn id="3116" idx="1"/>
            <a:endCxn id="3113" idx="3"/>
          </p:cNvCxnSpPr>
          <p:nvPr/>
        </p:nvCxnSpPr>
        <p:spPr>
          <a:xfrm rot="10800000">
            <a:off x="2962375" y="1211717"/>
            <a:ext cx="1842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20" name="Google Shape;3120;gb5adfc6b2a_0_3964"/>
          <p:cNvGrpSpPr/>
          <p:nvPr/>
        </p:nvGrpSpPr>
        <p:grpSpPr>
          <a:xfrm>
            <a:off x="2051874" y="1645420"/>
            <a:ext cx="890647" cy="443849"/>
            <a:chOff x="3327769" y="2063549"/>
            <a:chExt cx="3076500" cy="2083800"/>
          </a:xfrm>
        </p:grpSpPr>
        <p:sp>
          <p:nvSpPr>
            <p:cNvPr id="3121" name="Google Shape;3121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modified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3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123" name="Google Shape;3123;gb5adfc6b2a_0_3964"/>
          <p:cNvCxnSpPr>
            <a:stCxn id="3122" idx="1"/>
            <a:endCxn id="3109" idx="2"/>
          </p:cNvCxnSpPr>
          <p:nvPr/>
        </p:nvCxnSpPr>
        <p:spPr>
          <a:xfrm rot="10800000">
            <a:off x="1718274" y="1349750"/>
            <a:ext cx="333600" cy="5445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24" name="Google Shape;3124;gb5adfc6b2a_0_3964"/>
          <p:cNvGrpSpPr/>
          <p:nvPr/>
        </p:nvGrpSpPr>
        <p:grpSpPr>
          <a:xfrm>
            <a:off x="3146575" y="1711675"/>
            <a:ext cx="706672" cy="314237"/>
            <a:chOff x="3327769" y="2063549"/>
            <a:chExt cx="3076500" cy="2083800"/>
          </a:xfrm>
        </p:grpSpPr>
        <p:sp>
          <p:nvSpPr>
            <p:cNvPr id="3125" name="Google Shape;3125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4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127" name="Google Shape;3127;gb5adfc6b2a_0_3964"/>
          <p:cNvCxnSpPr>
            <a:stCxn id="3122" idx="3"/>
            <a:endCxn id="3126" idx="1"/>
          </p:cNvCxnSpPr>
          <p:nvPr/>
        </p:nvCxnSpPr>
        <p:spPr>
          <a:xfrm flipH="1" rot="10800000">
            <a:off x="2942521" y="1887950"/>
            <a:ext cx="204000" cy="6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28" name="Google Shape;3128;gb5adfc6b2a_0_3964"/>
          <p:cNvGrpSpPr/>
          <p:nvPr/>
        </p:nvGrpSpPr>
        <p:grpSpPr>
          <a:xfrm>
            <a:off x="4057312" y="1710238"/>
            <a:ext cx="706672" cy="314237"/>
            <a:chOff x="3327769" y="2063549"/>
            <a:chExt cx="3076500" cy="2083800"/>
          </a:xfrm>
        </p:grpSpPr>
        <p:sp>
          <p:nvSpPr>
            <p:cNvPr id="3129" name="Google Shape;3129;gb5adfc6b2a_0_3964"/>
            <p:cNvSpPr/>
            <p:nvPr/>
          </p:nvSpPr>
          <p:spPr>
            <a:xfrm>
              <a:off x="3327769" y="2063549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gb5adfc6b2a_0_3964"/>
            <p:cNvSpPr txBox="1"/>
            <p:nvPr/>
          </p:nvSpPr>
          <p:spPr>
            <a:xfrm>
              <a:off x="3327769" y="2930716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5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131" name="Google Shape;3131;gb5adfc6b2a_0_3964"/>
          <p:cNvCxnSpPr>
            <a:endCxn id="3130" idx="1"/>
          </p:cNvCxnSpPr>
          <p:nvPr/>
        </p:nvCxnSpPr>
        <p:spPr>
          <a:xfrm flipH="1" rot="10800000">
            <a:off x="3853313" y="1886405"/>
            <a:ext cx="204000" cy="1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32" name="Google Shape;3132;gb5adfc6b2a_0_3964"/>
          <p:cNvGrpSpPr/>
          <p:nvPr/>
        </p:nvGrpSpPr>
        <p:grpSpPr>
          <a:xfrm>
            <a:off x="4938140" y="1644994"/>
            <a:ext cx="822964" cy="443849"/>
            <a:chOff x="20195386" y="-12183776"/>
            <a:chExt cx="3076500" cy="2083800"/>
          </a:xfrm>
        </p:grpSpPr>
        <p:sp>
          <p:nvSpPr>
            <p:cNvPr id="3133" name="Google Shape;3133;gb5adfc6b2a_0_3964"/>
            <p:cNvSpPr/>
            <p:nvPr/>
          </p:nvSpPr>
          <p:spPr>
            <a:xfrm>
              <a:off x="20195386" y="-12183776"/>
              <a:ext cx="3076500" cy="2083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gb5adfc6b2a_0_3964"/>
            <p:cNvSpPr txBox="1"/>
            <p:nvPr/>
          </p:nvSpPr>
          <p:spPr>
            <a:xfrm>
              <a:off x="20195386" y="-11316609"/>
              <a:ext cx="30765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Block 6</a:t>
              </a:r>
              <a:endParaRPr sz="1200">
                <a:highlight>
                  <a:srgbClr val="93C47D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>
                  <a:highlight>
                    <a:srgbClr val="93C47D"/>
                  </a:highlight>
                </a:rPr>
                <a:t>B</a:t>
              </a:r>
              <a:endParaRPr sz="1200">
                <a:highlight>
                  <a:srgbClr val="93C47D"/>
                </a:highlight>
              </a:endParaRPr>
            </a:p>
          </p:txBody>
        </p:sp>
      </p:grpSp>
      <p:cxnSp>
        <p:nvCxnSpPr>
          <p:cNvPr id="3135" name="Google Shape;3135;gb5adfc6b2a_0_3964"/>
          <p:cNvCxnSpPr>
            <a:stCxn id="3130" idx="3"/>
            <a:endCxn id="3134" idx="1"/>
          </p:cNvCxnSpPr>
          <p:nvPr/>
        </p:nvCxnSpPr>
        <p:spPr>
          <a:xfrm>
            <a:off x="4763985" y="1886405"/>
            <a:ext cx="174300" cy="7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6" name="Google Shape;3136;gb5adfc6b2a_0_3964"/>
          <p:cNvSpPr/>
          <p:nvPr/>
        </p:nvSpPr>
        <p:spPr>
          <a:xfrm>
            <a:off x="7887300" y="1017725"/>
            <a:ext cx="1155600" cy="572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good!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Cryptographic Hash Functions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Computationally efficient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</a:t>
            </a:r>
            <a:r>
              <a:rPr lang="en"/>
              <a:t>to compute the hash function quickly</a:t>
            </a:r>
            <a:r>
              <a:rPr lang="en"/>
              <a:t> &amp; easily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hash functions to verify things</a:t>
            </a:r>
            <a:r>
              <a:rPr lang="en"/>
              <a:t> quickly &amp; easily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 quicker with special hardware: FPGA, ASIC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Sometimes intentionally not quick, e.g. bcrypt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outside of scope for blockchain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Preimage resistance (irreversibility)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H(x), very difficult to find 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Infeasible to generate message that yields a given hash 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human fingerprint, very difficult to find human it belongs to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unless it happens to be in a fingerprint database</a:t>
            </a:r>
            <a:endParaRPr/>
          </a:p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Cryptographic Hash Functions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Cryptographic Hash Functions</a:t>
            </a:r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Second preimage resistance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x, it is computationally difficult to find some value x` such that x != x` and H(x) == H(x`)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some human, hard to find another human with matching fingerprint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Cryptographic Hash Functions</a:t>
            </a:r>
            <a:endParaRPr/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Collision Resistance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Computationally difficult to find any x and y such that x != y and H(x) == H(y)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Stronger form of second preimage resistance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</a:t>
            </a:r>
            <a:r>
              <a:rPr lang="en"/>
              <a:t> to find any two humans with matching fingerprints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