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B4FC32-3BB9-483F-BA1A-4A2DF54238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43C98926-2308-490E-AB8C-E46A3284E2E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Bilenkin" userId="4411733d2631d10c" providerId="LiveId" clId="{AF7C6218-EB85-44DB-8722-38E1E14E7F54}"/>
    <pc:docChg chg="undo redo custSel addSld delSld modSld addSection modSection">
      <pc:chgData name="Maxim Bilenkin" userId="4411733d2631d10c" providerId="LiveId" clId="{AF7C6218-EB85-44DB-8722-38E1E14E7F54}" dt="2024-11-05T07:02:45.529" v="4004" actId="15"/>
      <pc:docMkLst>
        <pc:docMk/>
      </pc:docMkLst>
      <pc:sldChg chg="addSp delSp modSp new mod">
        <pc:chgData name="Maxim Bilenkin" userId="4411733d2631d10c" providerId="LiveId" clId="{AF7C6218-EB85-44DB-8722-38E1E14E7F54}" dt="2024-10-25T17:57:01.468" v="154" actId="478"/>
        <pc:sldMkLst>
          <pc:docMk/>
          <pc:sldMk cId="1406993808" sldId="256"/>
        </pc:sldMkLst>
        <pc:spChg chg="mod">
          <ac:chgData name="Maxim Bilenkin" userId="4411733d2631d10c" providerId="LiveId" clId="{AF7C6218-EB85-44DB-8722-38E1E14E7F54}" dt="2024-10-25T17:34:12.194" v="96" actId="255"/>
          <ac:spMkLst>
            <pc:docMk/>
            <pc:sldMk cId="1406993808" sldId="256"/>
            <ac:spMk id="2" creationId="{C86C7CE1-1565-372F-F528-D2F3CEFB3C61}"/>
          </ac:spMkLst>
        </pc:spChg>
        <pc:spChg chg="del">
          <ac:chgData name="Maxim Bilenkin" userId="4411733d2631d10c" providerId="LiveId" clId="{AF7C6218-EB85-44DB-8722-38E1E14E7F54}" dt="2024-10-25T17:57:01.468" v="154" actId="478"/>
          <ac:spMkLst>
            <pc:docMk/>
            <pc:sldMk cId="1406993808" sldId="256"/>
            <ac:spMk id="3" creationId="{AB56BE56-C06A-9FE0-0CA3-144E11411626}"/>
          </ac:spMkLst>
        </pc:spChg>
        <pc:picChg chg="add del mod">
          <ac:chgData name="Maxim Bilenkin" userId="4411733d2631d10c" providerId="LiveId" clId="{AF7C6218-EB85-44DB-8722-38E1E14E7F54}" dt="2024-10-25T17:32:22.164" v="15" actId="478"/>
          <ac:picMkLst>
            <pc:docMk/>
            <pc:sldMk cId="1406993808" sldId="256"/>
            <ac:picMk id="4" creationId="{332A0435-5A00-E556-F19D-C204844AA75F}"/>
          </ac:picMkLst>
        </pc:picChg>
      </pc:sldChg>
      <pc:sldChg chg="del">
        <pc:chgData name="Maxim Bilenkin" userId="4411733d2631d10c" providerId="LiveId" clId="{AF7C6218-EB85-44DB-8722-38E1E14E7F54}" dt="2024-10-25T17:28:14.523" v="0" actId="2696"/>
        <pc:sldMkLst>
          <pc:docMk/>
          <pc:sldMk cId="95992585" sldId="257"/>
        </pc:sldMkLst>
      </pc:sldChg>
      <pc:sldChg chg="modSp new mod">
        <pc:chgData name="Maxim Bilenkin" userId="4411733d2631d10c" providerId="LiveId" clId="{AF7C6218-EB85-44DB-8722-38E1E14E7F54}" dt="2024-10-25T18:21:17.543" v="1217" actId="115"/>
        <pc:sldMkLst>
          <pc:docMk/>
          <pc:sldMk cId="2703968547" sldId="257"/>
        </pc:sldMkLst>
        <pc:spChg chg="mod">
          <ac:chgData name="Maxim Bilenkin" userId="4411733d2631d10c" providerId="LiveId" clId="{AF7C6218-EB85-44DB-8722-38E1E14E7F54}" dt="2024-10-25T18:21:17.543" v="1217" actId="115"/>
          <ac:spMkLst>
            <pc:docMk/>
            <pc:sldMk cId="2703968547" sldId="257"/>
            <ac:spMk id="2" creationId="{9EAE6DD6-05E1-9018-2980-45EC5931A80C}"/>
          </ac:spMkLst>
        </pc:spChg>
        <pc:spChg chg="mod">
          <ac:chgData name="Maxim Bilenkin" userId="4411733d2631d10c" providerId="LiveId" clId="{AF7C6218-EB85-44DB-8722-38E1E14E7F54}" dt="2024-10-25T18:16:00.863" v="970" actId="20577"/>
          <ac:spMkLst>
            <pc:docMk/>
            <pc:sldMk cId="2703968547" sldId="257"/>
            <ac:spMk id="3" creationId="{FB9D328F-93AD-27CE-A60D-7F7A234E82D0}"/>
          </ac:spMkLst>
        </pc:spChg>
      </pc:sldChg>
      <pc:sldChg chg="addSp delSp modSp new mod">
        <pc:chgData name="Maxim Bilenkin" userId="4411733d2631d10c" providerId="LiveId" clId="{AF7C6218-EB85-44DB-8722-38E1E14E7F54}" dt="2024-11-05T06:30:27.623" v="3331" actId="14100"/>
        <pc:sldMkLst>
          <pc:docMk/>
          <pc:sldMk cId="3673053669" sldId="258"/>
        </pc:sldMkLst>
        <pc:spChg chg="mod">
          <ac:chgData name="Maxim Bilenkin" userId="4411733d2631d10c" providerId="LiveId" clId="{AF7C6218-EB85-44DB-8722-38E1E14E7F54}" dt="2024-10-25T23:49:23.057" v="3083" actId="20577"/>
          <ac:spMkLst>
            <pc:docMk/>
            <pc:sldMk cId="3673053669" sldId="258"/>
            <ac:spMk id="2" creationId="{3DBE2E4A-8B8F-BFE9-CB79-2BBDBCE9F122}"/>
          </ac:spMkLst>
        </pc:spChg>
        <pc:spChg chg="mod">
          <ac:chgData name="Maxim Bilenkin" userId="4411733d2631d10c" providerId="LiveId" clId="{AF7C6218-EB85-44DB-8722-38E1E14E7F54}" dt="2024-10-27T22:51:13.897" v="3318" actId="20577"/>
          <ac:spMkLst>
            <pc:docMk/>
            <pc:sldMk cId="3673053669" sldId="258"/>
            <ac:spMk id="3" creationId="{8102E565-51B5-72D0-4EA3-45F9F439EAA3}"/>
          </ac:spMkLst>
        </pc:spChg>
        <pc:picChg chg="add mod">
          <ac:chgData name="Maxim Bilenkin" userId="4411733d2631d10c" providerId="LiveId" clId="{AF7C6218-EB85-44DB-8722-38E1E14E7F54}" dt="2024-11-05T06:30:27.623" v="3331" actId="14100"/>
          <ac:picMkLst>
            <pc:docMk/>
            <pc:sldMk cId="3673053669" sldId="258"/>
            <ac:picMk id="4" creationId="{63821917-D0B6-F2EE-5690-67E596035826}"/>
          </ac:picMkLst>
        </pc:picChg>
        <pc:picChg chg="add del mod">
          <ac:chgData name="Maxim Bilenkin" userId="4411733d2631d10c" providerId="LiveId" clId="{AF7C6218-EB85-44DB-8722-38E1E14E7F54}" dt="2024-11-05T06:29:34.391" v="3323" actId="478"/>
          <ac:picMkLst>
            <pc:docMk/>
            <pc:sldMk cId="3673053669" sldId="258"/>
            <ac:picMk id="1026" creationId="{BF9F18B3-05B5-BE54-83EF-FA22EA1502A3}"/>
          </ac:picMkLst>
        </pc:picChg>
      </pc:sldChg>
      <pc:sldChg chg="addSp modSp new mod">
        <pc:chgData name="Maxim Bilenkin" userId="4411733d2631d10c" providerId="LiveId" clId="{AF7C6218-EB85-44DB-8722-38E1E14E7F54}" dt="2024-11-05T07:02:14.653" v="4003" actId="15"/>
        <pc:sldMkLst>
          <pc:docMk/>
          <pc:sldMk cId="1046529887" sldId="259"/>
        </pc:sldMkLst>
        <pc:spChg chg="mod">
          <ac:chgData name="Maxim Bilenkin" userId="4411733d2631d10c" providerId="LiveId" clId="{AF7C6218-EB85-44DB-8722-38E1E14E7F54}" dt="2024-10-25T18:22:24.623" v="1262" actId="122"/>
          <ac:spMkLst>
            <pc:docMk/>
            <pc:sldMk cId="1046529887" sldId="259"/>
            <ac:spMk id="2" creationId="{BEF9E6E6-CD04-F487-47E1-D833F1F43578}"/>
          </ac:spMkLst>
        </pc:spChg>
        <pc:spChg chg="mod">
          <ac:chgData name="Maxim Bilenkin" userId="4411733d2631d10c" providerId="LiveId" clId="{AF7C6218-EB85-44DB-8722-38E1E14E7F54}" dt="2024-11-05T07:02:14.653" v="4003" actId="15"/>
          <ac:spMkLst>
            <pc:docMk/>
            <pc:sldMk cId="1046529887" sldId="259"/>
            <ac:spMk id="3" creationId="{96CCF503-0E84-2B2C-49D6-0359A942BE46}"/>
          </ac:spMkLst>
        </pc:spChg>
        <pc:picChg chg="add mod">
          <ac:chgData name="Maxim Bilenkin" userId="4411733d2631d10c" providerId="LiveId" clId="{AF7C6218-EB85-44DB-8722-38E1E14E7F54}" dt="2024-11-05T07:00:32.542" v="3996" actId="1076"/>
          <ac:picMkLst>
            <pc:docMk/>
            <pc:sldMk cId="1046529887" sldId="259"/>
            <ac:picMk id="4" creationId="{46D2620D-9D5C-E371-6019-17FD6BEF2538}"/>
          </ac:picMkLst>
        </pc:picChg>
      </pc:sldChg>
      <pc:sldChg chg="del">
        <pc:chgData name="Maxim Bilenkin" userId="4411733d2631d10c" providerId="LiveId" clId="{AF7C6218-EB85-44DB-8722-38E1E14E7F54}" dt="2024-10-25T17:28:17.381" v="1" actId="2696"/>
        <pc:sldMkLst>
          <pc:docMk/>
          <pc:sldMk cId="2563076607" sldId="259"/>
        </pc:sldMkLst>
      </pc:sldChg>
      <pc:sldChg chg="addSp delSp modSp new mod">
        <pc:chgData name="Maxim Bilenkin" userId="4411733d2631d10c" providerId="LiveId" clId="{AF7C6218-EB85-44DB-8722-38E1E14E7F54}" dt="2024-11-05T07:01:40.868" v="4000" actId="1076"/>
        <pc:sldMkLst>
          <pc:docMk/>
          <pc:sldMk cId="1143622466" sldId="260"/>
        </pc:sldMkLst>
        <pc:spChg chg="mod">
          <ac:chgData name="Maxim Bilenkin" userId="4411733d2631d10c" providerId="LiveId" clId="{AF7C6218-EB85-44DB-8722-38E1E14E7F54}" dt="2024-11-05T06:52:49.828" v="3914" actId="14100"/>
          <ac:spMkLst>
            <pc:docMk/>
            <pc:sldMk cId="1143622466" sldId="260"/>
            <ac:spMk id="2" creationId="{68F9DE3D-805F-6736-7B95-66B8C7EEF2D4}"/>
          </ac:spMkLst>
        </pc:spChg>
        <pc:spChg chg="mod">
          <ac:chgData name="Maxim Bilenkin" userId="4411733d2631d10c" providerId="LiveId" clId="{AF7C6218-EB85-44DB-8722-38E1E14E7F54}" dt="2024-11-05T07:01:27.941" v="3998" actId="15"/>
          <ac:spMkLst>
            <pc:docMk/>
            <pc:sldMk cId="1143622466" sldId="260"/>
            <ac:spMk id="3" creationId="{8D8FCBBD-7A27-0229-3AED-3FF75DED7BB8}"/>
          </ac:spMkLst>
        </pc:spChg>
        <pc:picChg chg="add mod">
          <ac:chgData name="Maxim Bilenkin" userId="4411733d2631d10c" providerId="LiveId" clId="{AF7C6218-EB85-44DB-8722-38E1E14E7F54}" dt="2024-11-05T07:01:40.868" v="4000" actId="1076"/>
          <ac:picMkLst>
            <pc:docMk/>
            <pc:sldMk cId="1143622466" sldId="260"/>
            <ac:picMk id="4" creationId="{B8C1B995-3DA6-707A-3710-EFB313851293}"/>
          </ac:picMkLst>
        </pc:picChg>
        <pc:picChg chg="add mod">
          <ac:chgData name="Maxim Bilenkin" userId="4411733d2631d10c" providerId="LiveId" clId="{AF7C6218-EB85-44DB-8722-38E1E14E7F54}" dt="2024-10-25T23:57:12.461" v="3105" actId="14100"/>
          <ac:picMkLst>
            <pc:docMk/>
            <pc:sldMk cId="1143622466" sldId="260"/>
            <ac:picMk id="2050" creationId="{69430F2B-614C-0C52-0E17-794EF7E9F201}"/>
          </ac:picMkLst>
        </pc:picChg>
        <pc:picChg chg="add mod">
          <ac:chgData name="Maxim Bilenkin" userId="4411733d2631d10c" providerId="LiveId" clId="{AF7C6218-EB85-44DB-8722-38E1E14E7F54}" dt="2024-10-25T23:57:46.573" v="3122" actId="1076"/>
          <ac:picMkLst>
            <pc:docMk/>
            <pc:sldMk cId="1143622466" sldId="260"/>
            <ac:picMk id="2052" creationId="{A70D2678-A64E-4CFD-57E0-41C58A9E3299}"/>
          </ac:picMkLst>
        </pc:picChg>
        <pc:picChg chg="add mod">
          <ac:chgData name="Maxim Bilenkin" userId="4411733d2631d10c" providerId="LiveId" clId="{AF7C6218-EB85-44DB-8722-38E1E14E7F54}" dt="2024-10-25T23:58:22.857" v="3141" actId="1076"/>
          <ac:picMkLst>
            <pc:docMk/>
            <pc:sldMk cId="1143622466" sldId="260"/>
            <ac:picMk id="2054" creationId="{B1A3037A-01A5-4F2C-709A-B3CFFDB3999B}"/>
          </ac:picMkLst>
        </pc:picChg>
        <pc:picChg chg="add del mod">
          <ac:chgData name="Maxim Bilenkin" userId="4411733d2631d10c" providerId="LiveId" clId="{AF7C6218-EB85-44DB-8722-38E1E14E7F54}" dt="2024-10-25T23:59:47.608" v="3158" actId="478"/>
          <ac:picMkLst>
            <pc:docMk/>
            <pc:sldMk cId="1143622466" sldId="260"/>
            <ac:picMk id="2056" creationId="{51A7CF37-18BE-2B36-692C-33EE02B634BB}"/>
          </ac:picMkLst>
        </pc:picChg>
        <pc:picChg chg="add del">
          <ac:chgData name="Maxim Bilenkin" userId="4411733d2631d10c" providerId="LiveId" clId="{AF7C6218-EB85-44DB-8722-38E1E14E7F54}" dt="2024-10-25T23:59:47.608" v="3158" actId="478"/>
          <ac:picMkLst>
            <pc:docMk/>
            <pc:sldMk cId="1143622466" sldId="260"/>
            <ac:picMk id="2058" creationId="{C39E2728-BE60-6A0A-AA05-2D376B1A753F}"/>
          </ac:picMkLst>
        </pc:picChg>
      </pc:sldChg>
      <pc:sldChg chg="del">
        <pc:chgData name="Maxim Bilenkin" userId="4411733d2631d10c" providerId="LiveId" clId="{AF7C6218-EB85-44DB-8722-38E1E14E7F54}" dt="2024-10-25T17:28:24.323" v="2" actId="2696"/>
        <pc:sldMkLst>
          <pc:docMk/>
          <pc:sldMk cId="4034138373" sldId="260"/>
        </pc:sldMkLst>
      </pc:sldChg>
      <pc:sldChg chg="del">
        <pc:chgData name="Maxim Bilenkin" userId="4411733d2631d10c" providerId="LiveId" clId="{AF7C6218-EB85-44DB-8722-38E1E14E7F54}" dt="2024-10-25T17:28:24.323" v="2" actId="2696"/>
        <pc:sldMkLst>
          <pc:docMk/>
          <pc:sldMk cId="313313765" sldId="261"/>
        </pc:sldMkLst>
      </pc:sldChg>
      <pc:sldChg chg="addSp delSp modSp new mod">
        <pc:chgData name="Maxim Bilenkin" userId="4411733d2631d10c" providerId="LiveId" clId="{AF7C6218-EB85-44DB-8722-38E1E14E7F54}" dt="2024-11-05T07:02:45.529" v="4004" actId="15"/>
        <pc:sldMkLst>
          <pc:docMk/>
          <pc:sldMk cId="373862724" sldId="261"/>
        </pc:sldMkLst>
        <pc:spChg chg="mod">
          <ac:chgData name="Maxim Bilenkin" userId="4411733d2631d10c" providerId="LiveId" clId="{AF7C6218-EB85-44DB-8722-38E1E14E7F54}" dt="2024-10-25T18:33:26.179" v="1742" actId="113"/>
          <ac:spMkLst>
            <pc:docMk/>
            <pc:sldMk cId="373862724" sldId="261"/>
            <ac:spMk id="2" creationId="{F330425A-9EAA-D24F-5C4D-E13A8EC05C12}"/>
          </ac:spMkLst>
        </pc:spChg>
        <pc:spChg chg="mod">
          <ac:chgData name="Maxim Bilenkin" userId="4411733d2631d10c" providerId="LiveId" clId="{AF7C6218-EB85-44DB-8722-38E1E14E7F54}" dt="2024-11-05T07:02:45.529" v="4004" actId="15"/>
          <ac:spMkLst>
            <pc:docMk/>
            <pc:sldMk cId="373862724" sldId="261"/>
            <ac:spMk id="3" creationId="{846479E4-DF5C-57C9-F219-1FCCD7D3E5AF}"/>
          </ac:spMkLst>
        </pc:spChg>
        <pc:picChg chg="add mod">
          <ac:chgData name="Maxim Bilenkin" userId="4411733d2631d10c" providerId="LiveId" clId="{AF7C6218-EB85-44DB-8722-38E1E14E7F54}" dt="2024-11-05T06:44:25.994" v="3572" actId="14100"/>
          <ac:picMkLst>
            <pc:docMk/>
            <pc:sldMk cId="373862724" sldId="261"/>
            <ac:picMk id="4" creationId="{27DB8208-1743-1B0C-1316-C67A7A840F0B}"/>
          </ac:picMkLst>
        </pc:picChg>
        <pc:picChg chg="add del mod">
          <ac:chgData name="Maxim Bilenkin" userId="4411733d2631d10c" providerId="LiveId" clId="{AF7C6218-EB85-44DB-8722-38E1E14E7F54}" dt="2024-11-05T06:37:26.465" v="3398" actId="478"/>
          <ac:picMkLst>
            <pc:docMk/>
            <pc:sldMk cId="373862724" sldId="261"/>
            <ac:picMk id="3074" creationId="{FBC21E33-0B37-E2A7-663F-7BDE833366E0}"/>
          </ac:picMkLst>
        </pc:picChg>
      </pc:sldChg>
      <pc:sldChg chg="del">
        <pc:chgData name="Maxim Bilenkin" userId="4411733d2631d10c" providerId="LiveId" clId="{AF7C6218-EB85-44DB-8722-38E1E14E7F54}" dt="2024-10-25T17:28:24.323" v="2" actId="2696"/>
        <pc:sldMkLst>
          <pc:docMk/>
          <pc:sldMk cId="3021089171" sldId="262"/>
        </pc:sldMkLst>
      </pc:sldChg>
      <pc:sldChg chg="addSp modSp new mod">
        <pc:chgData name="Maxim Bilenkin" userId="4411733d2631d10c" providerId="LiveId" clId="{AF7C6218-EB85-44DB-8722-38E1E14E7F54}" dt="2024-10-27T22:33:12.138" v="3236" actId="14100"/>
        <pc:sldMkLst>
          <pc:docMk/>
          <pc:sldMk cId="3712858699" sldId="262"/>
        </pc:sldMkLst>
        <pc:spChg chg="mod">
          <ac:chgData name="Maxim Bilenkin" userId="4411733d2631d10c" providerId="LiveId" clId="{AF7C6218-EB85-44DB-8722-38E1E14E7F54}" dt="2024-10-25T18:48:55.305" v="2817" actId="115"/>
          <ac:spMkLst>
            <pc:docMk/>
            <pc:sldMk cId="3712858699" sldId="262"/>
            <ac:spMk id="2" creationId="{7F96BD80-2234-864A-FDDE-DD2E8536D345}"/>
          </ac:spMkLst>
        </pc:spChg>
        <pc:spChg chg="mod">
          <ac:chgData name="Maxim Bilenkin" userId="4411733d2631d10c" providerId="LiveId" clId="{AF7C6218-EB85-44DB-8722-38E1E14E7F54}" dt="2024-10-26T00:11:40.228" v="3207" actId="1076"/>
          <ac:spMkLst>
            <pc:docMk/>
            <pc:sldMk cId="3712858699" sldId="262"/>
            <ac:spMk id="3" creationId="{61C92733-FC69-2990-3EE9-18B735177BA6}"/>
          </ac:spMkLst>
        </pc:spChg>
        <pc:picChg chg="add mod">
          <ac:chgData name="Maxim Bilenkin" userId="4411733d2631d10c" providerId="LiveId" clId="{AF7C6218-EB85-44DB-8722-38E1E14E7F54}" dt="2024-10-27T22:33:12.138" v="3236" actId="14100"/>
          <ac:picMkLst>
            <pc:docMk/>
            <pc:sldMk cId="3712858699" sldId="262"/>
            <ac:picMk id="4098" creationId="{B2CD8182-B5D0-3B19-AAC5-665F4174BE91}"/>
          </ac:picMkLst>
        </pc:picChg>
      </pc:sldChg>
      <pc:sldChg chg="addSp modSp new mod">
        <pc:chgData name="Maxim Bilenkin" userId="4411733d2631d10c" providerId="LiveId" clId="{AF7C6218-EB85-44DB-8722-38E1E14E7F54}" dt="2024-10-27T22:51:29.113" v="3320" actId="14100"/>
        <pc:sldMkLst>
          <pc:docMk/>
          <pc:sldMk cId="1035598449" sldId="263"/>
        </pc:sldMkLst>
        <pc:spChg chg="mod">
          <ac:chgData name="Maxim Bilenkin" userId="4411733d2631d10c" providerId="LiveId" clId="{AF7C6218-EB85-44DB-8722-38E1E14E7F54}" dt="2024-10-25T18:48:45.767" v="2815" actId="122"/>
          <ac:spMkLst>
            <pc:docMk/>
            <pc:sldMk cId="1035598449" sldId="263"/>
            <ac:spMk id="2" creationId="{18F820FA-224F-3A4C-A56F-B180222026D6}"/>
          </ac:spMkLst>
        </pc:spChg>
        <pc:spChg chg="mod">
          <ac:chgData name="Maxim Bilenkin" userId="4411733d2631d10c" providerId="LiveId" clId="{AF7C6218-EB85-44DB-8722-38E1E14E7F54}" dt="2024-10-26T00:13:47.095" v="3222" actId="1076"/>
          <ac:spMkLst>
            <pc:docMk/>
            <pc:sldMk cId="1035598449" sldId="263"/>
            <ac:spMk id="3" creationId="{075940FD-B26A-3E7B-68A7-51F196162474}"/>
          </ac:spMkLst>
        </pc:spChg>
        <pc:picChg chg="add mod">
          <ac:chgData name="Maxim Bilenkin" userId="4411733d2631d10c" providerId="LiveId" clId="{AF7C6218-EB85-44DB-8722-38E1E14E7F54}" dt="2024-10-27T22:51:29.113" v="3320" actId="14100"/>
          <ac:picMkLst>
            <pc:docMk/>
            <pc:sldMk cId="1035598449" sldId="263"/>
            <ac:picMk id="5122" creationId="{68AE388F-A155-A465-D9E5-7503DD657CDB}"/>
          </ac:picMkLst>
        </pc:picChg>
      </pc:sldChg>
      <pc:sldChg chg="addSp delSp modSp new mod">
        <pc:chgData name="Maxim Bilenkin" userId="4411733d2631d10c" providerId="LiveId" clId="{AF7C6218-EB85-44DB-8722-38E1E14E7F54}" dt="2024-10-27T22:36:24.544" v="3308" actId="14100"/>
        <pc:sldMkLst>
          <pc:docMk/>
          <pc:sldMk cId="4053851266" sldId="264"/>
        </pc:sldMkLst>
        <pc:spChg chg="mod">
          <ac:chgData name="Maxim Bilenkin" userId="4411733d2631d10c" providerId="LiveId" clId="{AF7C6218-EB85-44DB-8722-38E1E14E7F54}" dt="2024-10-27T22:36:05.108" v="3305" actId="115"/>
          <ac:spMkLst>
            <pc:docMk/>
            <pc:sldMk cId="4053851266" sldId="264"/>
            <ac:spMk id="2" creationId="{B927F8CA-E190-07BA-4415-82B0A8410012}"/>
          </ac:spMkLst>
        </pc:spChg>
        <pc:spChg chg="del">
          <ac:chgData name="Maxim Bilenkin" userId="4411733d2631d10c" providerId="LiveId" clId="{AF7C6218-EB85-44DB-8722-38E1E14E7F54}" dt="2024-10-27T22:35:19.706" v="3284"/>
          <ac:spMkLst>
            <pc:docMk/>
            <pc:sldMk cId="4053851266" sldId="264"/>
            <ac:spMk id="3" creationId="{EA882822-561E-3266-58E9-3BC5040507AF}"/>
          </ac:spMkLst>
        </pc:spChg>
        <pc:picChg chg="add mod">
          <ac:chgData name="Maxim Bilenkin" userId="4411733d2631d10c" providerId="LiveId" clId="{AF7C6218-EB85-44DB-8722-38E1E14E7F54}" dt="2024-10-27T22:36:24.544" v="3308" actId="14100"/>
          <ac:picMkLst>
            <pc:docMk/>
            <pc:sldMk cId="4053851266" sldId="264"/>
            <ac:picMk id="1026" creationId="{D3295410-372D-EACF-EFB1-62DE315E9B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7CE1-1565-372F-F528-D2F3CEFB3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How do you achieve a century-long life?</a:t>
            </a:r>
          </a:p>
        </p:txBody>
      </p:sp>
    </p:spTree>
    <p:extLst>
      <p:ext uri="{BB962C8B-B14F-4D97-AF65-F5344CB8AC3E}">
        <p14:creationId xmlns:p14="http://schemas.microsoft.com/office/powerpoint/2010/main" val="140699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6DD6-05E1-9018-2980-45EC5931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purpose of this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328F-93AD-27CE-A60D-7F7A234E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if people express interest in the topic of longevity.</a:t>
            </a:r>
          </a:p>
          <a:p>
            <a:r>
              <a:rPr lang="en-US" dirty="0"/>
              <a:t>Finding what causes people to live longer than others on average?</a:t>
            </a:r>
          </a:p>
          <a:p>
            <a:r>
              <a:rPr lang="en-US" dirty="0"/>
              <a:t>What factors prevent living a century?</a:t>
            </a:r>
          </a:p>
          <a:p>
            <a:r>
              <a:rPr lang="en-US" dirty="0"/>
              <a:t>Discovered factors.</a:t>
            </a:r>
          </a:p>
          <a:p>
            <a:r>
              <a:rPr lang="en-US" dirty="0"/>
              <a:t>What is the purpose of living a long life?</a:t>
            </a:r>
          </a:p>
          <a:p>
            <a:r>
              <a:rPr lang="en-US" dirty="0"/>
              <a:t>What can be done to improve life longevity?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9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E4A-8B8F-BFE9-CB79-2BBDBCE9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People’s interest in the subject of longevity?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E565-51B5-72D0-4EA3-45F9F439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86" y="1620128"/>
            <a:ext cx="10428263" cy="4442535"/>
          </a:xfrm>
        </p:spPr>
        <p:txBody>
          <a:bodyPr/>
          <a:lstStyle/>
          <a:p>
            <a:r>
              <a:rPr lang="en-US" dirty="0"/>
              <a:t>People expressed little interest in the subject over the last twenty years, according to Google Trends.</a:t>
            </a:r>
          </a:p>
          <a:p>
            <a:r>
              <a:rPr lang="en-US" dirty="0"/>
              <a:t>The majority interest was expressed in Western and South Asian countries.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1917-D0B6-F2EE-5690-67E59603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505200"/>
            <a:ext cx="9496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E6E6-CD04-F487-47E1-D833F1F4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Factors that make people live longer.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F503-0E84-2B2C-49D6-0359A942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Healthy diet mixed with fruits and vegetables.</a:t>
            </a:r>
          </a:p>
          <a:p>
            <a:r>
              <a:rPr lang="en-US" sz="1800" dirty="0"/>
              <a:t>Mild exercise.</a:t>
            </a:r>
          </a:p>
          <a:p>
            <a:r>
              <a:rPr lang="en-US" sz="1800" dirty="0"/>
              <a:t>Breathe fresh, clean air.</a:t>
            </a:r>
          </a:p>
          <a:p>
            <a:pPr lvl="1"/>
            <a:r>
              <a:rPr lang="en-US" sz="1400" dirty="0"/>
              <a:t>The air quality in a big city is more polluted, and it would be very hard to live up to 100 years while breathing unhealthy, polluted air.</a:t>
            </a:r>
          </a:p>
          <a:p>
            <a:r>
              <a:rPr lang="en-US" sz="1800" dirty="0"/>
              <a:t>Minimize stress level.</a:t>
            </a:r>
          </a:p>
          <a:p>
            <a:r>
              <a:rPr lang="en-US" sz="1800" dirty="0"/>
              <a:t>Live near nature or in smaller cities where the air is cleaner.</a:t>
            </a:r>
          </a:p>
          <a:p>
            <a:pPr lvl="1"/>
            <a:r>
              <a:rPr lang="en-US" sz="1400" dirty="0"/>
              <a:t>The majority of centenarians live in small cities or towns and breathe relatively fresh air.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2620D-9D5C-E371-6019-17FD6BEF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638675"/>
            <a:ext cx="10496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DE3D-805F-6736-7B95-66B8C7EE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pPr algn="ctr"/>
            <a:r>
              <a:rPr lang="en-US" b="1" u="sng" dirty="0"/>
              <a:t>Factors prevent living longer.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CBBD-7A27-0229-3AED-3FF75DED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637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Smoking</a:t>
            </a:r>
          </a:p>
          <a:p>
            <a:pPr lvl="1"/>
            <a:r>
              <a:rPr lang="en-US" sz="1400" dirty="0"/>
              <a:t>A quick search on Wikipedia shows that as of 2007, smoking in Cuba accounted for 45% of the population, and in the Dominican Republic, as of 2019 stands at 11%.</a:t>
            </a:r>
          </a:p>
          <a:p>
            <a:r>
              <a:rPr lang="en-US" sz="1800" dirty="0"/>
              <a:t>High consumption of alcohol</a:t>
            </a:r>
          </a:p>
          <a:p>
            <a:r>
              <a:rPr lang="en-US" sz="1800" dirty="0"/>
              <a:t>Pollution</a:t>
            </a:r>
          </a:p>
          <a:p>
            <a:r>
              <a:rPr lang="en-US" sz="1800" dirty="0"/>
              <a:t>Deficit of necessary nutrients in some locations</a:t>
            </a:r>
          </a:p>
          <a:p>
            <a:pPr lvl="1"/>
            <a:r>
              <a:rPr lang="en-US" sz="1400" dirty="0"/>
              <a:t>It was discovered that people in the Chukotka Region, Russian Federation, lock necessary nutrients.</a:t>
            </a:r>
          </a:p>
          <a:p>
            <a:r>
              <a:rPr lang="en-US" sz="1800" dirty="0"/>
              <a:t>Stress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1B995-3DA6-707A-3710-EFB31385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400550"/>
            <a:ext cx="10487024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25A-9EAA-D24F-5C4D-E13A8EC0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Discovered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79E4-DF5C-57C9-F219-1FCCD7D3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654175"/>
            <a:ext cx="10515600" cy="4908550"/>
          </a:xfrm>
        </p:spPr>
        <p:txBody>
          <a:bodyPr>
            <a:normAutofit/>
          </a:bodyPr>
          <a:lstStyle/>
          <a:p>
            <a:r>
              <a:rPr lang="en-US" sz="2000" dirty="0"/>
              <a:t>There are only five locations in the world called blue zones where the population of long-lived people is the highest. </a:t>
            </a:r>
          </a:p>
          <a:p>
            <a:pPr lvl="1"/>
            <a:r>
              <a:rPr lang="en-US" sz="1600" dirty="0"/>
              <a:t>All five locations are located near the sea or ocean. These are Loma Lima, USA; Nicoya, Costa Rica; Sardinia, Italy; Icaria, Greece; and Okinawa, Japan;</a:t>
            </a:r>
          </a:p>
          <a:p>
            <a:r>
              <a:rPr lang="en-US" sz="2000" dirty="0"/>
              <a:t>Many regions worldwide lock all necessary factors that prolong human life.</a:t>
            </a:r>
          </a:p>
          <a:p>
            <a:r>
              <a:rPr lang="en-US" sz="2000" dirty="0"/>
              <a:t>Life longevity can only be achieved by combining all good and healthy factors. </a:t>
            </a:r>
          </a:p>
          <a:p>
            <a:r>
              <a:rPr lang="en-US" sz="2000" dirty="0"/>
              <a:t>Healthy and bad habits mixed together cannot prolong life.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B8208-1743-1B0C-1316-C67A7A84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4143375"/>
            <a:ext cx="1045844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BD80-2234-864A-FDDE-DD2E8536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Why live 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2733-FC69-2990-3EE9-18B73517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625600"/>
            <a:ext cx="10515600" cy="4351338"/>
          </a:xfrm>
        </p:spPr>
        <p:txBody>
          <a:bodyPr/>
          <a:lstStyle/>
          <a:p>
            <a:r>
              <a:rPr lang="en-US" dirty="0"/>
              <a:t>You can accomplish more in life.</a:t>
            </a:r>
          </a:p>
          <a:p>
            <a:r>
              <a:rPr lang="en-US" dirty="0"/>
              <a:t>You can be a good example to others and help to improve society.</a:t>
            </a:r>
          </a:p>
          <a:p>
            <a:r>
              <a:rPr lang="en-US" dirty="0"/>
              <a:t>Living long improves your family’s lives by being together.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5 Myths About Longevity - Facts About ...">
            <a:extLst>
              <a:ext uri="{FF2B5EF4-FFF2-40B4-BE49-F238E27FC236}">
                <a16:creationId xmlns:a16="http://schemas.microsoft.com/office/drawing/2014/main" id="{B2CD8182-B5D0-3B19-AAC5-665F4174B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471863"/>
            <a:ext cx="9020175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20FA-224F-3A4C-A56F-B180222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to prolong longevity?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40FD-B26A-3E7B-68A7-51F19616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/>
              <a:t>Move to a better location where pollution is low and, possibly, near the ocean, sea, or mountains.</a:t>
            </a:r>
          </a:p>
          <a:p>
            <a:r>
              <a:rPr lang="en-US" dirty="0"/>
              <a:t>Quit Smoking!</a:t>
            </a:r>
          </a:p>
          <a:p>
            <a:r>
              <a:rPr lang="en-US" dirty="0"/>
              <a:t>Exercise more.</a:t>
            </a:r>
          </a:p>
          <a:p>
            <a:r>
              <a:rPr lang="en-US" dirty="0"/>
              <a:t>Eat healthy food.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Exercise - How Much Is Enough for you ...">
            <a:extLst>
              <a:ext uri="{FF2B5EF4-FFF2-40B4-BE49-F238E27FC236}">
                <a16:creationId xmlns:a16="http://schemas.microsoft.com/office/drawing/2014/main" id="{68AE388F-A155-A465-D9E5-7503DD65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314825"/>
            <a:ext cx="99917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9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F8CA-E190-07BA-4415-82B0A841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Don’t give up!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95410-372D-EACF-EFB1-62DE315E9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825625"/>
            <a:ext cx="106203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5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434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do you achieve a century-long life?</vt:lpstr>
      <vt:lpstr>The purpose of this study </vt:lpstr>
      <vt:lpstr>People’s interest in the subject of longevity?</vt:lpstr>
      <vt:lpstr>Factors that make people live longer.</vt:lpstr>
      <vt:lpstr>Factors prevent living longer.</vt:lpstr>
      <vt:lpstr>Discovered Factors</vt:lpstr>
      <vt:lpstr>Why live long?</vt:lpstr>
      <vt:lpstr>How to prolong longevity?</vt:lpstr>
      <vt:lpstr>Don’t give 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Bilenkin</dc:creator>
  <cp:lastModifiedBy>Maxim Bilenkin</cp:lastModifiedBy>
  <cp:revision>2</cp:revision>
  <dcterms:created xsi:type="dcterms:W3CDTF">2024-10-25T01:22:44Z</dcterms:created>
  <dcterms:modified xsi:type="dcterms:W3CDTF">2024-11-05T07:03:23Z</dcterms:modified>
</cp:coreProperties>
</file>