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xim Bilenkin" initials="MB" lastIdx="1" clrIdx="0">
    <p:extLst>
      <p:ext uri="{19B8F6BF-5375-455C-9EA6-DF929625EA0E}">
        <p15:presenceInfo xmlns:p15="http://schemas.microsoft.com/office/powerpoint/2012/main" userId="4411733d2631d10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114" y="52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xim Bilenkin" userId="4411733d2631d10c" providerId="LiveId" clId="{46C925FA-8FED-4403-A995-0EF2D3BB03AF}"/>
    <pc:docChg chg="undo redo custSel addSld delSld modSld">
      <pc:chgData name="Maxim Bilenkin" userId="4411733d2631d10c" providerId="LiveId" clId="{46C925FA-8FED-4403-A995-0EF2D3BB03AF}" dt="2024-11-13T06:11:48.732" v="9678" actId="115"/>
      <pc:docMkLst>
        <pc:docMk/>
      </pc:docMkLst>
      <pc:sldChg chg="modSp new mod">
        <pc:chgData name="Maxim Bilenkin" userId="4411733d2631d10c" providerId="LiveId" clId="{46C925FA-8FED-4403-A995-0EF2D3BB03AF}" dt="2024-11-13T06:11:48.732" v="9678" actId="115"/>
        <pc:sldMkLst>
          <pc:docMk/>
          <pc:sldMk cId="1484096390" sldId="256"/>
        </pc:sldMkLst>
        <pc:spChg chg="mod">
          <ac:chgData name="Maxim Bilenkin" userId="4411733d2631d10c" providerId="LiveId" clId="{46C925FA-8FED-4403-A995-0EF2D3BB03AF}" dt="2024-11-13T06:11:48.732" v="9678" actId="115"/>
          <ac:spMkLst>
            <pc:docMk/>
            <pc:sldMk cId="1484096390" sldId="256"/>
            <ac:spMk id="2" creationId="{B36683A9-4BAC-B397-03E5-32C03A0972E2}"/>
          </ac:spMkLst>
        </pc:spChg>
        <pc:spChg chg="mod">
          <ac:chgData name="Maxim Bilenkin" userId="4411733d2631d10c" providerId="LiveId" clId="{46C925FA-8FED-4403-A995-0EF2D3BB03AF}" dt="2024-11-12T05:55:57.821" v="63" actId="20577"/>
          <ac:spMkLst>
            <pc:docMk/>
            <pc:sldMk cId="1484096390" sldId="256"/>
            <ac:spMk id="3" creationId="{177FB6D7-DC94-A1B0-E964-BE4287EC8A76}"/>
          </ac:spMkLst>
        </pc:spChg>
      </pc:sldChg>
      <pc:sldChg chg="del">
        <pc:chgData name="Maxim Bilenkin" userId="4411733d2631d10c" providerId="LiveId" clId="{46C925FA-8FED-4403-A995-0EF2D3BB03AF}" dt="2024-11-12T05:53:33.174" v="0" actId="2696"/>
        <pc:sldMkLst>
          <pc:docMk/>
          <pc:sldMk cId="95992585" sldId="257"/>
        </pc:sldMkLst>
      </pc:sldChg>
      <pc:sldChg chg="modSp new mod">
        <pc:chgData name="Maxim Bilenkin" userId="4411733d2631d10c" providerId="LiveId" clId="{46C925FA-8FED-4403-A995-0EF2D3BB03AF}" dt="2024-11-12T06:19:55.612" v="700" actId="21"/>
        <pc:sldMkLst>
          <pc:docMk/>
          <pc:sldMk cId="252361911" sldId="257"/>
        </pc:sldMkLst>
        <pc:spChg chg="mod">
          <ac:chgData name="Maxim Bilenkin" userId="4411733d2631d10c" providerId="LiveId" clId="{46C925FA-8FED-4403-A995-0EF2D3BB03AF}" dt="2024-11-12T05:58:00.931" v="82" actId="115"/>
          <ac:spMkLst>
            <pc:docMk/>
            <pc:sldMk cId="252361911" sldId="257"/>
            <ac:spMk id="2" creationId="{F3D9F461-2997-67B7-88E3-44114591997F}"/>
          </ac:spMkLst>
        </pc:spChg>
        <pc:spChg chg="mod">
          <ac:chgData name="Maxim Bilenkin" userId="4411733d2631d10c" providerId="LiveId" clId="{46C925FA-8FED-4403-A995-0EF2D3BB03AF}" dt="2024-11-12T06:19:55.612" v="700" actId="21"/>
          <ac:spMkLst>
            <pc:docMk/>
            <pc:sldMk cId="252361911" sldId="257"/>
            <ac:spMk id="3" creationId="{9788F2E7-9CC8-402A-338F-14C53A033A73}"/>
          </ac:spMkLst>
        </pc:spChg>
      </pc:sldChg>
      <pc:sldChg chg="modSp new mod">
        <pc:chgData name="Maxim Bilenkin" userId="4411733d2631d10c" providerId="LiveId" clId="{46C925FA-8FED-4403-A995-0EF2D3BB03AF}" dt="2024-11-13T02:41:58.846" v="3479" actId="313"/>
        <pc:sldMkLst>
          <pc:docMk/>
          <pc:sldMk cId="315734620" sldId="258"/>
        </pc:sldMkLst>
        <pc:spChg chg="mod">
          <ac:chgData name="Maxim Bilenkin" userId="4411733d2631d10c" providerId="LiveId" clId="{46C925FA-8FED-4403-A995-0EF2D3BB03AF}" dt="2024-11-12T06:20:23.088" v="710" actId="113"/>
          <ac:spMkLst>
            <pc:docMk/>
            <pc:sldMk cId="315734620" sldId="258"/>
            <ac:spMk id="2" creationId="{986E9D4A-39DB-FF0F-50CD-4765C9C6D9A8}"/>
          </ac:spMkLst>
        </pc:spChg>
        <pc:spChg chg="mod">
          <ac:chgData name="Maxim Bilenkin" userId="4411733d2631d10c" providerId="LiveId" clId="{46C925FA-8FED-4403-A995-0EF2D3BB03AF}" dt="2024-11-13T02:41:58.846" v="3479" actId="313"/>
          <ac:spMkLst>
            <pc:docMk/>
            <pc:sldMk cId="315734620" sldId="258"/>
            <ac:spMk id="3" creationId="{DC0AD6B7-143C-DC45-C9A9-83AE87603470}"/>
          </ac:spMkLst>
        </pc:spChg>
      </pc:sldChg>
      <pc:sldChg chg="modSp new mod">
        <pc:chgData name="Maxim Bilenkin" userId="4411733d2631d10c" providerId="LiveId" clId="{46C925FA-8FED-4403-A995-0EF2D3BB03AF}" dt="2024-11-13T05:38:47.474" v="8385" actId="20577"/>
        <pc:sldMkLst>
          <pc:docMk/>
          <pc:sldMk cId="4205530" sldId="259"/>
        </pc:sldMkLst>
        <pc:spChg chg="mod">
          <ac:chgData name="Maxim Bilenkin" userId="4411733d2631d10c" providerId="LiveId" clId="{46C925FA-8FED-4403-A995-0EF2D3BB03AF}" dt="2024-11-13T02:44:05.181" v="3494" actId="20577"/>
          <ac:spMkLst>
            <pc:docMk/>
            <pc:sldMk cId="4205530" sldId="259"/>
            <ac:spMk id="2" creationId="{6AFE59A9-64BE-ED9C-73BD-3446D90EB9F2}"/>
          </ac:spMkLst>
        </pc:spChg>
        <pc:spChg chg="mod">
          <ac:chgData name="Maxim Bilenkin" userId="4411733d2631d10c" providerId="LiveId" clId="{46C925FA-8FED-4403-A995-0EF2D3BB03AF}" dt="2024-11-13T05:38:47.474" v="8385" actId="20577"/>
          <ac:spMkLst>
            <pc:docMk/>
            <pc:sldMk cId="4205530" sldId="259"/>
            <ac:spMk id="3" creationId="{84ED9A58-4D9F-9814-B05A-2E9F15E817C6}"/>
          </ac:spMkLst>
        </pc:spChg>
      </pc:sldChg>
      <pc:sldChg chg="del">
        <pc:chgData name="Maxim Bilenkin" userId="4411733d2631d10c" providerId="LiveId" clId="{46C925FA-8FED-4403-A995-0EF2D3BB03AF}" dt="2024-11-12T05:53:38.273" v="1" actId="2696"/>
        <pc:sldMkLst>
          <pc:docMk/>
          <pc:sldMk cId="2563076607" sldId="259"/>
        </pc:sldMkLst>
      </pc:sldChg>
      <pc:sldChg chg="modSp new mod">
        <pc:chgData name="Maxim Bilenkin" userId="4411733d2631d10c" providerId="LiveId" clId="{46C925FA-8FED-4403-A995-0EF2D3BB03AF}" dt="2024-11-13T06:07:44.647" v="9636" actId="6549"/>
        <pc:sldMkLst>
          <pc:docMk/>
          <pc:sldMk cId="393384349" sldId="260"/>
        </pc:sldMkLst>
        <pc:spChg chg="mod">
          <ac:chgData name="Maxim Bilenkin" userId="4411733d2631d10c" providerId="LiveId" clId="{46C925FA-8FED-4403-A995-0EF2D3BB03AF}" dt="2024-11-13T02:44:27.994" v="3512" actId="122"/>
          <ac:spMkLst>
            <pc:docMk/>
            <pc:sldMk cId="393384349" sldId="260"/>
            <ac:spMk id="2" creationId="{CE94F0CB-823C-A995-E4B4-5F1FB410F5BC}"/>
          </ac:spMkLst>
        </pc:spChg>
        <pc:spChg chg="mod">
          <ac:chgData name="Maxim Bilenkin" userId="4411733d2631d10c" providerId="LiveId" clId="{46C925FA-8FED-4403-A995-0EF2D3BB03AF}" dt="2024-11-13T06:07:44.647" v="9636" actId="6549"/>
          <ac:spMkLst>
            <pc:docMk/>
            <pc:sldMk cId="393384349" sldId="260"/>
            <ac:spMk id="3" creationId="{1CEF2A78-444B-A69A-4427-2A9DCAE64C21}"/>
          </ac:spMkLst>
        </pc:spChg>
      </pc:sldChg>
      <pc:sldChg chg="del">
        <pc:chgData name="Maxim Bilenkin" userId="4411733d2631d10c" providerId="LiveId" clId="{46C925FA-8FED-4403-A995-0EF2D3BB03AF}" dt="2024-11-12T05:53:41.019" v="2" actId="2696"/>
        <pc:sldMkLst>
          <pc:docMk/>
          <pc:sldMk cId="4034138373" sldId="260"/>
        </pc:sldMkLst>
      </pc:sldChg>
      <pc:sldChg chg="del">
        <pc:chgData name="Maxim Bilenkin" userId="4411733d2631d10c" providerId="LiveId" clId="{46C925FA-8FED-4403-A995-0EF2D3BB03AF}" dt="2024-11-12T05:53:43.737" v="3" actId="2696"/>
        <pc:sldMkLst>
          <pc:docMk/>
          <pc:sldMk cId="313313765" sldId="261"/>
        </pc:sldMkLst>
      </pc:sldChg>
      <pc:sldChg chg="modSp new mod">
        <pc:chgData name="Maxim Bilenkin" userId="4411733d2631d10c" providerId="LiveId" clId="{46C925FA-8FED-4403-A995-0EF2D3BB03AF}" dt="2024-11-13T06:10:58.190" v="9676" actId="20577"/>
        <pc:sldMkLst>
          <pc:docMk/>
          <pc:sldMk cId="2774633042" sldId="261"/>
        </pc:sldMkLst>
        <pc:spChg chg="mod">
          <ac:chgData name="Maxim Bilenkin" userId="4411733d2631d10c" providerId="LiveId" clId="{46C925FA-8FED-4403-A995-0EF2D3BB03AF}" dt="2024-11-13T02:44:51.932" v="3526" actId="113"/>
          <ac:spMkLst>
            <pc:docMk/>
            <pc:sldMk cId="2774633042" sldId="261"/>
            <ac:spMk id="2" creationId="{56FC88D4-0C40-6347-BC3C-B6A382AE3E79}"/>
          </ac:spMkLst>
        </pc:spChg>
        <pc:spChg chg="mod">
          <ac:chgData name="Maxim Bilenkin" userId="4411733d2631d10c" providerId="LiveId" clId="{46C925FA-8FED-4403-A995-0EF2D3BB03AF}" dt="2024-11-13T06:10:58.190" v="9676" actId="20577"/>
          <ac:spMkLst>
            <pc:docMk/>
            <pc:sldMk cId="2774633042" sldId="261"/>
            <ac:spMk id="3" creationId="{1BF13E0F-AF93-4DCC-75A9-EF0A74DB4985}"/>
          </ac:spMkLst>
        </pc:spChg>
      </pc:sldChg>
      <pc:sldChg chg="del">
        <pc:chgData name="Maxim Bilenkin" userId="4411733d2631d10c" providerId="LiveId" clId="{46C925FA-8FED-4403-A995-0EF2D3BB03AF}" dt="2024-11-12T05:53:48.721" v="4" actId="2696"/>
        <pc:sldMkLst>
          <pc:docMk/>
          <pc:sldMk cId="3021089171" sldId="262"/>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11/12/2024</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11/12/2024</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11/12/2024</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11/12/2024</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11/12/2024</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11/12/2024</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11/12/2024</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11/12/2024</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11/12/2024</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11/12/2024</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11/12/2024</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11/12/2024</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6683A9-4BAC-B397-03E5-32C03A0972E2}"/>
              </a:ext>
            </a:extLst>
          </p:cNvPr>
          <p:cNvSpPr>
            <a:spLocks noGrp="1"/>
          </p:cNvSpPr>
          <p:nvPr>
            <p:ph type="ctrTitle"/>
          </p:nvPr>
        </p:nvSpPr>
        <p:spPr/>
        <p:txBody>
          <a:bodyPr/>
          <a:lstStyle/>
          <a:p>
            <a:r>
              <a:rPr lang="en-US" b="1" dirty="0"/>
              <a:t>Everybody Lies</a:t>
            </a:r>
          </a:p>
        </p:txBody>
      </p:sp>
      <p:sp>
        <p:nvSpPr>
          <p:cNvPr id="3" name="Subtitle 2">
            <a:extLst>
              <a:ext uri="{FF2B5EF4-FFF2-40B4-BE49-F238E27FC236}">
                <a16:creationId xmlns:a16="http://schemas.microsoft.com/office/drawing/2014/main" id="{177FB6D7-DC94-A1B0-E964-BE4287EC8A76}"/>
              </a:ext>
            </a:extLst>
          </p:cNvPr>
          <p:cNvSpPr>
            <a:spLocks noGrp="1"/>
          </p:cNvSpPr>
          <p:nvPr>
            <p:ph type="subTitle" idx="1"/>
          </p:nvPr>
        </p:nvSpPr>
        <p:spPr/>
        <p:txBody>
          <a:bodyPr/>
          <a:lstStyle/>
          <a:p>
            <a:r>
              <a:rPr lang="en-US" dirty="0"/>
              <a:t>Book by Seth Stephens-Davidowitz</a:t>
            </a:r>
          </a:p>
        </p:txBody>
      </p:sp>
    </p:spTree>
    <p:extLst>
      <p:ext uri="{BB962C8B-B14F-4D97-AF65-F5344CB8AC3E}">
        <p14:creationId xmlns:p14="http://schemas.microsoft.com/office/powerpoint/2010/main" val="14840963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9F461-2997-67B7-88E3-44114591997F}"/>
              </a:ext>
            </a:extLst>
          </p:cNvPr>
          <p:cNvSpPr>
            <a:spLocks noGrp="1"/>
          </p:cNvSpPr>
          <p:nvPr>
            <p:ph type="title"/>
          </p:nvPr>
        </p:nvSpPr>
        <p:spPr/>
        <p:txBody>
          <a:bodyPr/>
          <a:lstStyle/>
          <a:p>
            <a:pPr algn="ctr"/>
            <a:r>
              <a:rPr lang="en-US" b="1" u="sng" dirty="0"/>
              <a:t>Introduction</a:t>
            </a:r>
          </a:p>
        </p:txBody>
      </p:sp>
      <p:sp>
        <p:nvSpPr>
          <p:cNvPr id="3" name="Content Placeholder 2">
            <a:extLst>
              <a:ext uri="{FF2B5EF4-FFF2-40B4-BE49-F238E27FC236}">
                <a16:creationId xmlns:a16="http://schemas.microsoft.com/office/drawing/2014/main" id="{9788F2E7-9CC8-402A-338F-14C53A033A73}"/>
              </a:ext>
            </a:extLst>
          </p:cNvPr>
          <p:cNvSpPr>
            <a:spLocks noGrp="1"/>
          </p:cNvSpPr>
          <p:nvPr>
            <p:ph idx="1"/>
          </p:nvPr>
        </p:nvSpPr>
        <p:spPr/>
        <p:txBody>
          <a:bodyPr/>
          <a:lstStyle/>
          <a:p>
            <a:r>
              <a:rPr lang="en-US" dirty="0"/>
              <a:t>Everybody Lies is a non-fiction genre book written by great data scientist Seth Stephens-Davidowitz.</a:t>
            </a:r>
          </a:p>
          <a:p>
            <a:r>
              <a:rPr lang="en-US" dirty="0"/>
              <a:t>In his book, the author tries to reveal to the world how people behave and lie frequently giving numerous examples.</a:t>
            </a:r>
          </a:p>
          <a:p>
            <a:r>
              <a:rPr lang="en-US" dirty="0"/>
              <a:t>The book was originally published on May 7, 2017. </a:t>
            </a:r>
          </a:p>
          <a:p>
            <a:endParaRPr lang="en-US" dirty="0"/>
          </a:p>
          <a:p>
            <a:endParaRPr lang="en-US" dirty="0"/>
          </a:p>
        </p:txBody>
      </p:sp>
    </p:spTree>
    <p:extLst>
      <p:ext uri="{BB962C8B-B14F-4D97-AF65-F5344CB8AC3E}">
        <p14:creationId xmlns:p14="http://schemas.microsoft.com/office/powerpoint/2010/main" val="252361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9D4A-39DB-FF0F-50CD-4765C9C6D9A8}"/>
              </a:ext>
            </a:extLst>
          </p:cNvPr>
          <p:cNvSpPr>
            <a:spLocks noGrp="1"/>
          </p:cNvSpPr>
          <p:nvPr>
            <p:ph type="title"/>
          </p:nvPr>
        </p:nvSpPr>
        <p:spPr/>
        <p:txBody>
          <a:bodyPr/>
          <a:lstStyle/>
          <a:p>
            <a:pPr algn="ctr"/>
            <a:r>
              <a:rPr lang="en-US" b="1" u="sng" dirty="0"/>
              <a:t>Summary</a:t>
            </a:r>
          </a:p>
        </p:txBody>
      </p:sp>
      <p:sp>
        <p:nvSpPr>
          <p:cNvPr id="3" name="Content Placeholder 2">
            <a:extLst>
              <a:ext uri="{FF2B5EF4-FFF2-40B4-BE49-F238E27FC236}">
                <a16:creationId xmlns:a16="http://schemas.microsoft.com/office/drawing/2014/main" id="{DC0AD6B7-143C-DC45-C9A9-83AE87603470}"/>
              </a:ext>
            </a:extLst>
          </p:cNvPr>
          <p:cNvSpPr>
            <a:spLocks noGrp="1"/>
          </p:cNvSpPr>
          <p:nvPr>
            <p:ph idx="1"/>
          </p:nvPr>
        </p:nvSpPr>
        <p:spPr/>
        <p:txBody>
          <a:bodyPr>
            <a:normAutofit fontScale="70000" lnSpcReduction="20000"/>
          </a:bodyPr>
          <a:lstStyle/>
          <a:p>
            <a:r>
              <a:rPr lang="en-US" dirty="0"/>
              <a:t>The main point of this book is to show how different circumstances can impact peoples’ behavior and what they say. People in company or public frequently say one thing. But in private their opinion is more honest and true. </a:t>
            </a:r>
          </a:p>
          <a:p>
            <a:r>
              <a:rPr lang="en-US" dirty="0"/>
              <a:t>The book shows in public many people are not really who they are. The author provides a good proof of different searches that individuals search in Google whey they are alone in front of computer. </a:t>
            </a:r>
          </a:p>
          <a:p>
            <a:r>
              <a:rPr lang="en-US" dirty="0"/>
              <a:t>The access to the big data can reveal to us more honest view of what people think, their interest and unmask their real opinions. For example, the author gives a good example about presidential elections in 2016 when Donald Trump was running against Hillary Clinton. </a:t>
            </a:r>
          </a:p>
          <a:p>
            <a:r>
              <a:rPr lang="en-US" dirty="0"/>
              <a:t>When survey conducted in public most people said they will vote for Hillary Clinton. It looked like democratic nominee Hillary would will without any issue. Democrats didn’t even bother to care  to fight further for their win because they thought they secured the victory already. But when people went to cast their ballots, Trump won the 2016 election and became the president. </a:t>
            </a:r>
          </a:p>
          <a:p>
            <a:r>
              <a:rPr lang="en-US" dirty="0"/>
              <a:t>To put it simply, people lied in public for various reasons. Perhaps not looking bad in font of other people who might have a different opinion and criticize them. This book clearly shows how the same individual in private and public setup can have different opinion. </a:t>
            </a:r>
          </a:p>
          <a:p>
            <a:pPr marL="0" indent="0">
              <a:buNone/>
            </a:pPr>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15734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E59A9-64BE-ED9C-73BD-3446D90EB9F2}"/>
              </a:ext>
            </a:extLst>
          </p:cNvPr>
          <p:cNvSpPr>
            <a:spLocks noGrp="1"/>
          </p:cNvSpPr>
          <p:nvPr>
            <p:ph type="title"/>
          </p:nvPr>
        </p:nvSpPr>
        <p:spPr/>
        <p:txBody>
          <a:bodyPr/>
          <a:lstStyle/>
          <a:p>
            <a:pPr algn="ctr"/>
            <a:r>
              <a:rPr lang="en-US" b="1" u="sng" dirty="0"/>
              <a:t>Analysis</a:t>
            </a:r>
          </a:p>
        </p:txBody>
      </p:sp>
      <p:sp>
        <p:nvSpPr>
          <p:cNvPr id="3" name="Content Placeholder 2">
            <a:extLst>
              <a:ext uri="{FF2B5EF4-FFF2-40B4-BE49-F238E27FC236}">
                <a16:creationId xmlns:a16="http://schemas.microsoft.com/office/drawing/2014/main" id="{84ED9A58-4D9F-9814-B05A-2E9F15E817C6}"/>
              </a:ext>
            </a:extLst>
          </p:cNvPr>
          <p:cNvSpPr>
            <a:spLocks noGrp="1"/>
          </p:cNvSpPr>
          <p:nvPr>
            <p:ph idx="1"/>
          </p:nvPr>
        </p:nvSpPr>
        <p:spPr/>
        <p:txBody>
          <a:bodyPr>
            <a:normAutofit fontScale="85000" lnSpcReduction="10000"/>
          </a:bodyPr>
          <a:lstStyle/>
          <a:p>
            <a:r>
              <a:rPr lang="en-US" dirty="0"/>
              <a:t>The book written in plain simple language so the reader could understand it easy.</a:t>
            </a:r>
          </a:p>
          <a:p>
            <a:r>
              <a:rPr lang="en-US" dirty="0"/>
              <a:t>With the access to the big data, the internet searches can reveal the true face of what people think.</a:t>
            </a:r>
          </a:p>
          <a:p>
            <a:r>
              <a:rPr lang="en-US" dirty="0"/>
              <a:t>Why would it be important to know what other people think? Perhaps, one might feel depressed and anxious about some issue. Thinking he or she is the only one who faces the current problem and it can make the person even more depressed. By discovering that there are many other people who face the same issue probably would help someone not to get depressed and easier overcome the issue. </a:t>
            </a:r>
          </a:p>
          <a:p>
            <a:r>
              <a:rPr lang="en-US" dirty="0"/>
              <a:t>The book can be a break through for many industries such as marketing, medical and entertainment. By uncovering true thinking by using internet searches companies can learn what people like and have interest in. The insights can help to improve their sales and offer better services.</a:t>
            </a:r>
          </a:p>
        </p:txBody>
      </p:sp>
    </p:spTree>
    <p:extLst>
      <p:ext uri="{BB962C8B-B14F-4D97-AF65-F5344CB8AC3E}">
        <p14:creationId xmlns:p14="http://schemas.microsoft.com/office/powerpoint/2010/main" val="4205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94F0CB-823C-A995-E4B4-5F1FB410F5BC}"/>
              </a:ext>
            </a:extLst>
          </p:cNvPr>
          <p:cNvSpPr>
            <a:spLocks noGrp="1"/>
          </p:cNvSpPr>
          <p:nvPr>
            <p:ph type="title"/>
          </p:nvPr>
        </p:nvSpPr>
        <p:spPr/>
        <p:txBody>
          <a:bodyPr/>
          <a:lstStyle/>
          <a:p>
            <a:pPr algn="ctr"/>
            <a:r>
              <a:rPr lang="en-US" u="sng" dirty="0"/>
              <a:t>Evaluation</a:t>
            </a:r>
          </a:p>
        </p:txBody>
      </p:sp>
      <p:sp>
        <p:nvSpPr>
          <p:cNvPr id="3" name="Content Placeholder 2">
            <a:extLst>
              <a:ext uri="{FF2B5EF4-FFF2-40B4-BE49-F238E27FC236}">
                <a16:creationId xmlns:a16="http://schemas.microsoft.com/office/drawing/2014/main" id="{1CEF2A78-444B-A69A-4427-2A9DCAE64C21}"/>
              </a:ext>
            </a:extLst>
          </p:cNvPr>
          <p:cNvSpPr>
            <a:spLocks noGrp="1"/>
          </p:cNvSpPr>
          <p:nvPr>
            <p:ph idx="1"/>
          </p:nvPr>
        </p:nvSpPr>
        <p:spPr/>
        <p:txBody>
          <a:bodyPr>
            <a:normAutofit fontScale="92500"/>
          </a:bodyPr>
          <a:lstStyle/>
          <a:p>
            <a:r>
              <a:rPr lang="en-US" dirty="0"/>
              <a:t>In my opinion, the book was well written in easy to understand language. </a:t>
            </a:r>
          </a:p>
          <a:p>
            <a:r>
              <a:rPr lang="en-US" dirty="0"/>
              <a:t>The author presents his opinions very clearly. </a:t>
            </a:r>
          </a:p>
          <a:p>
            <a:r>
              <a:rPr lang="en-US" dirty="0"/>
              <a:t>I would recommend the book to my friends.</a:t>
            </a:r>
          </a:p>
          <a:p>
            <a:r>
              <a:rPr lang="en-US" dirty="0"/>
              <a:t>The book used real life examples to demonstrate its points.</a:t>
            </a:r>
          </a:p>
          <a:p>
            <a:r>
              <a:rPr lang="en-US" dirty="0"/>
              <a:t>However, the book concentrated on US studies. For example, the conducted survey on the street during the 2016 election run of Donald Trump and Hillary Clinton for presidential office. Internet searches are mainly concentrated in the US. All these studies might not be relevant and applied internationally. </a:t>
            </a:r>
          </a:p>
          <a:p>
            <a:r>
              <a:rPr lang="en-US" dirty="0"/>
              <a:t>Also, the author didn’t address personal data privacy much in his book.</a:t>
            </a:r>
          </a:p>
        </p:txBody>
      </p:sp>
    </p:spTree>
    <p:extLst>
      <p:ext uri="{BB962C8B-B14F-4D97-AF65-F5344CB8AC3E}">
        <p14:creationId xmlns:p14="http://schemas.microsoft.com/office/powerpoint/2010/main" val="3933843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C88D4-0C40-6347-BC3C-B6A382AE3E79}"/>
              </a:ext>
            </a:extLst>
          </p:cNvPr>
          <p:cNvSpPr>
            <a:spLocks noGrp="1"/>
          </p:cNvSpPr>
          <p:nvPr>
            <p:ph type="title"/>
          </p:nvPr>
        </p:nvSpPr>
        <p:spPr/>
        <p:txBody>
          <a:bodyPr/>
          <a:lstStyle/>
          <a:p>
            <a:pPr algn="ctr"/>
            <a:r>
              <a:rPr lang="en-US" b="1" u="sng" dirty="0"/>
              <a:t>Conclusion</a:t>
            </a:r>
          </a:p>
        </p:txBody>
      </p:sp>
      <p:sp>
        <p:nvSpPr>
          <p:cNvPr id="3" name="Content Placeholder 2">
            <a:extLst>
              <a:ext uri="{FF2B5EF4-FFF2-40B4-BE49-F238E27FC236}">
                <a16:creationId xmlns:a16="http://schemas.microsoft.com/office/drawing/2014/main" id="{1BF13E0F-AF93-4DCC-75A9-EF0A74DB4985}"/>
              </a:ext>
            </a:extLst>
          </p:cNvPr>
          <p:cNvSpPr>
            <a:spLocks noGrp="1"/>
          </p:cNvSpPr>
          <p:nvPr>
            <p:ph idx="1"/>
          </p:nvPr>
        </p:nvSpPr>
        <p:spPr/>
        <p:txBody>
          <a:bodyPr>
            <a:normAutofit fontScale="92500" lnSpcReduction="20000"/>
          </a:bodyPr>
          <a:lstStyle/>
          <a:p>
            <a:r>
              <a:rPr lang="en-US" dirty="0"/>
              <a:t>Our life depends on the choices we make every day. We become who we are based on many decisions we have made in the past. We interact with many people daily and process lots of information every day. Either by reading the news, communicating with others in person, watching television, or listening radio. It is important to remember that what we hear might not be true. </a:t>
            </a:r>
          </a:p>
          <a:p>
            <a:r>
              <a:rPr lang="en-US" dirty="0"/>
              <a:t>After reading this book, you will start looking and perceiving information differently with more cautious and doubts at the back of your mind. The book forces us to ask ourselves at least two questions. Is it true what was said or does it make any sense? By answering these two questions, we can be better informed and navigate ourselves right direction by making more informed choices in life. </a:t>
            </a:r>
          </a:p>
          <a:p>
            <a:r>
              <a:rPr lang="en-US" dirty="0"/>
              <a:t>With the help and access to big data this book helps us better to uncover the hidden thinking and behaviors of our society.</a:t>
            </a:r>
          </a:p>
        </p:txBody>
      </p:sp>
    </p:spTree>
    <p:extLst>
      <p:ext uri="{BB962C8B-B14F-4D97-AF65-F5344CB8AC3E}">
        <p14:creationId xmlns:p14="http://schemas.microsoft.com/office/powerpoint/2010/main" val="2774633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1561</TotalTime>
  <Words>747</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Everybody Lies</vt:lpstr>
      <vt:lpstr>Introduction</vt:lpstr>
      <vt:lpstr>Summary</vt:lpstr>
      <vt:lpstr>Analysis</vt:lpstr>
      <vt:lpstr>Evaluation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Maxim Bilenkin</dc:creator>
  <cp:lastModifiedBy>Maxim Bilenkin</cp:lastModifiedBy>
  <cp:revision>2</cp:revision>
  <dcterms:created xsi:type="dcterms:W3CDTF">2024-10-25T01:22:44Z</dcterms:created>
  <dcterms:modified xsi:type="dcterms:W3CDTF">2024-11-13T06:11:50Z</dcterms:modified>
</cp:coreProperties>
</file>