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66" r:id="rId7"/>
    <p:sldId id="262" r:id="rId8"/>
    <p:sldId id="267" r:id="rId9"/>
    <p:sldId id="263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46" autoAdjust="0"/>
  </p:normalViewPr>
  <p:slideViewPr>
    <p:cSldViewPr snapToGrid="0" snapToObjects="1">
      <p:cViewPr>
        <p:scale>
          <a:sx n="94" d="100"/>
          <a:sy n="94" d="100"/>
        </p:scale>
        <p:origin x="-1520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2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7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1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9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9/1/17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0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9/1/17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1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775B-0F40-1441-B580-88F12607B34F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0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Interview Exercises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9685" y="3886200"/>
            <a:ext cx="6978315" cy="1752600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UI Business Components (slides 2 - 6)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API Design (slides 7 - 9)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41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Simple Search</a:t>
            </a:r>
            <a:endParaRPr lang="en-US" dirty="0"/>
          </a:p>
        </p:txBody>
      </p:sp>
      <p:pic>
        <p:nvPicPr>
          <p:cNvPr id="5" name="Content Placeholder 4" descr="Simple Search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" r="1127"/>
          <a:stretch/>
        </p:blipFill>
        <p:spPr>
          <a:xfrm>
            <a:off x="120316" y="1600201"/>
            <a:ext cx="8863263" cy="3359484"/>
          </a:xfrm>
        </p:spPr>
      </p:pic>
      <p:sp>
        <p:nvSpPr>
          <p:cNvPr id="7" name="Down Arrow 6"/>
          <p:cNvSpPr/>
          <p:nvPr/>
        </p:nvSpPr>
        <p:spPr>
          <a:xfrm>
            <a:off x="3676315" y="5146841"/>
            <a:ext cx="1630948" cy="136357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867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 Results</a:t>
            </a:r>
            <a:endParaRPr lang="en-US" dirty="0"/>
          </a:p>
        </p:txBody>
      </p:sp>
      <p:pic>
        <p:nvPicPr>
          <p:cNvPr id="4" name="Content Placeholder 3" descr="Search Result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7" b="33"/>
          <a:stretch/>
        </p:blipFill>
        <p:spPr>
          <a:xfrm>
            <a:off x="457200" y="1417638"/>
            <a:ext cx="8229600" cy="5172994"/>
          </a:xfrm>
        </p:spPr>
      </p:pic>
    </p:spTree>
    <p:extLst>
      <p:ext uri="{BB962C8B-B14F-4D97-AF65-F5344CB8AC3E}">
        <p14:creationId xmlns:p14="http://schemas.microsoft.com/office/powerpoint/2010/main" val="366794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1" y="837820"/>
            <a:ext cx="8204197" cy="48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1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1053"/>
            <a:ext cx="7772400" cy="1630947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Break web pages into UI business components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19684"/>
            <a:ext cx="7772400" cy="3743157"/>
          </a:xfrm>
        </p:spPr>
        <p:txBody>
          <a:bodyPr>
            <a:normAutofit fontScale="92500" lnSpcReduction="10000"/>
          </a:bodyPr>
          <a:lstStyle/>
          <a:p>
            <a:pPr lvl="1" algn="l"/>
            <a:r>
              <a:rPr lang="en-US" sz="2600" dirty="0" smtClean="0"/>
              <a:t>Definitions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UI </a:t>
            </a:r>
            <a:r>
              <a:rPr lang="en-US" sz="2000" dirty="0"/>
              <a:t>business component is a meaningfully grouped </a:t>
            </a:r>
            <a:r>
              <a:rPr lang="en-US" sz="2000" dirty="0" smtClean="0"/>
              <a:t>UI section </a:t>
            </a:r>
            <a:r>
              <a:rPr lang="en-US" sz="2000" dirty="0"/>
              <a:t>that may or may not be re-usable and defines data elements, behavior via actions, ability for other business components to act </a:t>
            </a:r>
            <a:r>
              <a:rPr lang="en-US" sz="2000" dirty="0" smtClean="0"/>
              <a:t>based on </a:t>
            </a:r>
            <a:r>
              <a:rPr lang="en-US" sz="2000" dirty="0"/>
              <a:t>notifications and </a:t>
            </a:r>
            <a:r>
              <a:rPr lang="en-US" sz="2000" dirty="0" smtClean="0"/>
              <a:t>content</a:t>
            </a:r>
            <a:r>
              <a:rPr lang="en-US" sz="2000" dirty="0"/>
              <a:t> </a:t>
            </a:r>
            <a:r>
              <a:rPr lang="en-US" sz="2000" dirty="0" smtClean="0"/>
              <a:t>/ page configuration.</a:t>
            </a:r>
          </a:p>
          <a:p>
            <a:pPr marL="800100" lvl="1" indent="-342900" algn="l">
              <a:buFont typeface="Arial"/>
              <a:buChar char="•"/>
            </a:pPr>
            <a:endParaRPr lang="en-US" sz="2600" dirty="0"/>
          </a:p>
          <a:p>
            <a:pPr marL="800100" lvl="1" indent="-342900" algn="l">
              <a:buFont typeface="Arial"/>
              <a:buChar char="•"/>
            </a:pPr>
            <a:r>
              <a:rPr lang="en-US" sz="2600" dirty="0" smtClean="0"/>
              <a:t>Instructions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2000" dirty="0" smtClean="0"/>
              <a:t>Review examples on slides 3 and 4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2000" dirty="0" smtClean="0"/>
              <a:t>Model pages on slides 5 and 6</a:t>
            </a:r>
          </a:p>
          <a:p>
            <a:pPr marL="1714500" lvl="3" indent="-342900" algn="l">
              <a:buFont typeface="Arial"/>
              <a:buChar char="•"/>
            </a:pPr>
            <a:r>
              <a:rPr lang="en-US" sz="1600" dirty="0"/>
              <a:t>Break both pages into components </a:t>
            </a:r>
            <a:r>
              <a:rPr lang="en-US" sz="1600" dirty="0" smtClean="0"/>
              <a:t>(per example on slide 3)</a:t>
            </a:r>
            <a:endParaRPr lang="en-US" sz="1600" dirty="0"/>
          </a:p>
          <a:p>
            <a:pPr marL="1714500" lvl="3" indent="-342900" algn="l">
              <a:buFont typeface="Arial"/>
              <a:buChar char="•"/>
            </a:pPr>
            <a:r>
              <a:rPr lang="en-US" sz="1600" dirty="0" smtClean="0"/>
              <a:t>Take 1 component from each page to draft component definitions (per example on slide 4)</a:t>
            </a:r>
          </a:p>
          <a:p>
            <a:pPr marL="1714500" lvl="3" indent="-342900" algn="l">
              <a:buFont typeface="Arial"/>
              <a:buChar char="•"/>
            </a:pPr>
            <a:endParaRPr lang="en-US" sz="1600" dirty="0" smtClean="0"/>
          </a:p>
          <a:p>
            <a:pPr marL="800100" lvl="1" indent="-342900" algn="l">
              <a:buFont typeface="Arial"/>
              <a:buChar char="•"/>
            </a:pPr>
            <a:endParaRPr lang="en-US" sz="2400" dirty="0" smtClean="0"/>
          </a:p>
          <a:p>
            <a:pPr lvl="1"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447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684"/>
            <a:ext cx="8229600" cy="139031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</a:t>
            </a:r>
            <a:b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Page break-up into components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Content Placeholder 7" descr="Amazon_Sign_I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8" b="99"/>
          <a:stretch/>
        </p:blipFill>
        <p:spPr>
          <a:xfrm>
            <a:off x="457200" y="1724526"/>
            <a:ext cx="8229600" cy="4625474"/>
          </a:xfrm>
        </p:spPr>
      </p:pic>
    </p:spTree>
    <p:extLst>
      <p:ext uri="{BB962C8B-B14F-4D97-AF65-F5344CB8AC3E}">
        <p14:creationId xmlns:p14="http://schemas.microsoft.com/office/powerpoint/2010/main" val="84288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9532"/>
            <a:ext cx="3941011" cy="4172726"/>
          </a:xfrm>
          <a:prstGeom prst="rect">
            <a:avLst/>
          </a:prstGeom>
        </p:spPr>
        <p:txBody>
          <a:bodyPr anchor="t" anchorCtr="0">
            <a:normAutofit fontScale="90000"/>
          </a:bodyPr>
          <a:lstStyle/>
          <a:p>
            <a:pPr algn="l"/>
            <a:r>
              <a:rPr lang="en-US" sz="1600" dirty="0" smtClean="0"/>
              <a:t>Name: 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SIGN_IN</a:t>
            </a:r>
            <a:br>
              <a:rPr lang="en-US" sz="1600" dirty="0" smtClean="0"/>
            </a:br>
            <a:r>
              <a:rPr lang="en-US" sz="1600" dirty="0" smtClean="0"/>
              <a:t>Data: 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email_address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err="1" smtClean="0"/>
              <a:t>customer_relationship_type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password</a:t>
            </a:r>
            <a:br>
              <a:rPr lang="en-US" sz="1600" dirty="0" smtClean="0"/>
            </a:br>
            <a:r>
              <a:rPr lang="en-US" sz="1600" dirty="0" smtClean="0"/>
              <a:t>Actions: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err="1" smtClean="0"/>
              <a:t>sign_in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retrieve_password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Configuration (content, images, etc.):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sign_in_header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email_address_question_label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email_address_label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password_question_label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new_customer_relationship_label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err="1" smtClean="0"/>
              <a:t>password_label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retrieve_password_label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sign_in_label</a:t>
            </a:r>
            <a:endParaRPr lang="en-US" sz="1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33684"/>
            <a:ext cx="8229600" cy="1510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 (cont’d) </a:t>
            </a:r>
            <a:b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Component definition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 descr="Amazon_Sign_I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6" b="24793"/>
          <a:stretch/>
        </p:blipFill>
        <p:spPr>
          <a:xfrm>
            <a:off x="3529263" y="1833108"/>
            <a:ext cx="5334000" cy="3901945"/>
          </a:xfrm>
        </p:spPr>
      </p:pic>
    </p:spTree>
    <p:extLst>
      <p:ext uri="{BB962C8B-B14F-4D97-AF65-F5344CB8AC3E}">
        <p14:creationId xmlns:p14="http://schemas.microsoft.com/office/powerpoint/2010/main" val="212887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Product List</a:t>
            </a:r>
            <a:endParaRPr lang="en-US" dirty="0"/>
          </a:p>
        </p:txBody>
      </p:sp>
      <p:pic>
        <p:nvPicPr>
          <p:cNvPr id="7" name="Content Placeholder 6" descr="Amazon Product Lis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" r="-605"/>
          <a:stretch/>
        </p:blipFill>
        <p:spPr>
          <a:xfrm>
            <a:off x="227263" y="1600200"/>
            <a:ext cx="8716211" cy="4525963"/>
          </a:xfrm>
        </p:spPr>
      </p:pic>
      <p:cxnSp>
        <p:nvCxnSpPr>
          <p:cNvPr id="8" name="Straight Connector 7"/>
          <p:cNvCxnSpPr/>
          <p:nvPr/>
        </p:nvCxnSpPr>
        <p:spPr>
          <a:xfrm>
            <a:off x="317515" y="1600200"/>
            <a:ext cx="86259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7515" y="1600200"/>
            <a:ext cx="0" cy="2694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7515" y="1869662"/>
            <a:ext cx="86259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943474" y="1600200"/>
            <a:ext cx="0" cy="2694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07327" y="1609735"/>
            <a:ext cx="187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RESULTS_HEADER_COMPONENT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17515" y="2001950"/>
            <a:ext cx="0" cy="4200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7515" y="2001950"/>
            <a:ext cx="13318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7515" y="6202345"/>
            <a:ext cx="13318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49316" y="2013244"/>
            <a:ext cx="0" cy="41891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9848" y="5415500"/>
            <a:ext cx="10983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RESULTS_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FILTER_BY_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DEPARTMENTS_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SIDEBAR COMPONENT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878632" y="2001950"/>
            <a:ext cx="70029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89914" y="2001950"/>
            <a:ext cx="0" cy="684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881609" y="2013244"/>
            <a:ext cx="0" cy="684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889914" y="2685975"/>
            <a:ext cx="70029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878632" y="2789330"/>
            <a:ext cx="70029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889914" y="3547778"/>
            <a:ext cx="70029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784076" y="3706522"/>
            <a:ext cx="72364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784076" y="6733969"/>
            <a:ext cx="7236446" cy="63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894838" y="2789330"/>
            <a:ext cx="0" cy="758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881609" y="2779115"/>
            <a:ext cx="0" cy="758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784076" y="3700178"/>
            <a:ext cx="0" cy="30337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020522" y="3706522"/>
            <a:ext cx="0" cy="30337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24344" y="2152412"/>
            <a:ext cx="31854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RESULTS_SIMILAR_PURCHASE COMPONENT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76744" y="3245175"/>
            <a:ext cx="21339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RESULTS_SALE COMPONENT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07327" y="6291073"/>
            <a:ext cx="20826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RESULTS_LIST COMPONENT</a:t>
            </a:r>
            <a:endParaRPr lang="en-US" sz="1300" dirty="0">
              <a:solidFill>
                <a:srgbClr val="FF000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1878632" y="3929476"/>
            <a:ext cx="7002977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78632" y="5034346"/>
            <a:ext cx="7002977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940497" y="5237186"/>
            <a:ext cx="7002977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84470" y="6278353"/>
            <a:ext cx="6959004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878632" y="3929476"/>
            <a:ext cx="0" cy="110487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881609" y="3929476"/>
            <a:ext cx="0" cy="110487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943474" y="5237186"/>
            <a:ext cx="0" cy="1041167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940497" y="5237186"/>
            <a:ext cx="0" cy="1041167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994157" y="4318056"/>
            <a:ext cx="16926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RESULT COMPONENT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64322" y="5599309"/>
            <a:ext cx="16926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RESULT COMPONENT</a:t>
            </a:r>
            <a:endParaRPr 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0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98276"/>
            <a:ext cx="2867890" cy="4451519"/>
          </a:xfrm>
          <a:prstGeom prst="rect">
            <a:avLst/>
          </a:prstGeom>
        </p:spPr>
        <p:txBody>
          <a:bodyPr anchor="t" anchorCtr="0">
            <a:normAutofit fontScale="90000"/>
          </a:bodyPr>
          <a:lstStyle/>
          <a:p>
            <a:pPr algn="l"/>
            <a:r>
              <a:rPr lang="en-US" sz="1600" dirty="0" smtClean="0"/>
              <a:t>Name: 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RESULT</a:t>
            </a:r>
            <a:br>
              <a:rPr lang="en-US" sz="1600" dirty="0" smtClean="0"/>
            </a:br>
            <a:r>
              <a:rPr lang="en-US" sz="1600" dirty="0" smtClean="0"/>
              <a:t>Data</a:t>
            </a:r>
            <a:r>
              <a:rPr lang="en-US" sz="1600" dirty="0" smtClean="0"/>
              <a:t>: 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smtClean="0"/>
              <a:t>photo,</a:t>
            </a:r>
            <a:r>
              <a:rPr lang="en-US" sz="1600" dirty="0"/>
              <a:t> </a:t>
            </a:r>
            <a:r>
              <a:rPr lang="en-US" sz="1600" dirty="0" smtClean="0"/>
              <a:t>result name</a:t>
            </a:r>
            <a:r>
              <a:rPr lang="en-US" sz="1600" dirty="0" smtClean="0"/>
              <a:t>, </a:t>
            </a:r>
            <a:r>
              <a:rPr lang="en-US" sz="1600" dirty="0" smtClean="0"/>
              <a:t>brand, 	prices, ship date, choices, 	stars/reviews, features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Actions:</a:t>
            </a:r>
            <a:br>
              <a:rPr lang="en-US" sz="1600" dirty="0" smtClean="0"/>
            </a:br>
            <a:r>
              <a:rPr lang="en-US" sz="1600" dirty="0" smtClean="0"/>
              <a:t>	clicks: on photo, result name, 	stars/reviews</a:t>
            </a:r>
            <a:br>
              <a:rPr lang="en-US" sz="1600" dirty="0" smtClean="0"/>
            </a:br>
            <a:r>
              <a:rPr lang="en-US" sz="1600" dirty="0" smtClean="0"/>
              <a:t>Configuration </a:t>
            </a:r>
            <a:r>
              <a:rPr lang="en-US" sz="1600" dirty="0" smtClean="0"/>
              <a:t>(content, images, etc.):</a:t>
            </a:r>
            <a:br>
              <a:rPr lang="en-US" sz="1600" dirty="0" smtClean="0"/>
            </a:br>
            <a:r>
              <a:rPr lang="en-US" sz="1600" dirty="0" smtClean="0"/>
              <a:t>	result photo</a:t>
            </a:r>
            <a:r>
              <a:rPr lang="en-US" sz="1600" dirty="0" smtClean="0"/>
              <a:t>	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result name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result brand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result prices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result ship date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result buying choices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result reviews/stars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result features</a:t>
            </a:r>
            <a:endParaRPr lang="en-US" sz="1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33684"/>
            <a:ext cx="8229600" cy="1510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 (cont’d) </a:t>
            </a:r>
            <a:b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Component definition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9" name="Picture 8" descr="RESULT_COMPON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888" y="1898276"/>
            <a:ext cx="5365858" cy="9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6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Product Details</a:t>
            </a:r>
            <a:endParaRPr lang="en-US" dirty="0"/>
          </a:p>
        </p:txBody>
      </p:sp>
      <p:pic>
        <p:nvPicPr>
          <p:cNvPr id="9" name="Content Placeholder 8" descr="Amazon_Product_Detai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" b="2709"/>
          <a:stretch>
            <a:fillRect/>
          </a:stretch>
        </p:blipFill>
        <p:spPr/>
      </p:pic>
      <p:cxnSp>
        <p:nvCxnSpPr>
          <p:cNvPr id="4" name="Straight Connector 3"/>
          <p:cNvCxnSpPr/>
          <p:nvPr/>
        </p:nvCxnSpPr>
        <p:spPr>
          <a:xfrm flipV="1">
            <a:off x="457200" y="1172948"/>
            <a:ext cx="8292111" cy="1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57200" y="2242541"/>
            <a:ext cx="8292111" cy="1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" y="1190587"/>
            <a:ext cx="0" cy="1069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49311" y="1172948"/>
            <a:ext cx="0" cy="1069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90558" y="1190587"/>
            <a:ext cx="3519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HEADER_SEARCHBAR COMPONENT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" y="2330734"/>
            <a:ext cx="0" cy="3578105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49311" y="2330734"/>
            <a:ext cx="0" cy="3578105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7200" y="5908839"/>
            <a:ext cx="8292111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" y="2330734"/>
            <a:ext cx="8292111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Up Arrow 18"/>
          <p:cNvSpPr/>
          <p:nvPr/>
        </p:nvSpPr>
        <p:spPr>
          <a:xfrm>
            <a:off x="1164222" y="5908839"/>
            <a:ext cx="432174" cy="273394"/>
          </a:xfrm>
          <a:prstGeom prst="up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2546" y="6214358"/>
            <a:ext cx="249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PRODUCT COMPONENT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27759" y="2434088"/>
            <a:ext cx="0" cy="241645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08605" y="2434088"/>
            <a:ext cx="0" cy="241645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7759" y="2434088"/>
            <a:ext cx="2480846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7759" y="4853012"/>
            <a:ext cx="2480846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1987" y="2679543"/>
            <a:ext cx="2063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PRODUCT_IMAGE COMPONENT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620504" y="2763862"/>
            <a:ext cx="0" cy="152225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123588" y="2763862"/>
            <a:ext cx="14368" cy="152225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138361" y="4374304"/>
            <a:ext cx="0" cy="1534535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34872" y="4374304"/>
            <a:ext cx="0" cy="1534535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123588" y="2763862"/>
            <a:ext cx="1496916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23588" y="4286112"/>
            <a:ext cx="1496916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38361" y="4376778"/>
            <a:ext cx="1496916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137956" y="5904968"/>
            <a:ext cx="1496916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030465" y="2439036"/>
            <a:ext cx="0" cy="2700059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20916" y="2439036"/>
            <a:ext cx="0" cy="2700059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20916" y="2439036"/>
            <a:ext cx="4009549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020916" y="5139095"/>
            <a:ext cx="4009549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005346" y="5273855"/>
            <a:ext cx="4009549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020916" y="5814298"/>
            <a:ext cx="4009549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038151" y="5273855"/>
            <a:ext cx="0" cy="540443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014895" y="5278800"/>
            <a:ext cx="0" cy="540443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85213" y="3060249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CART_COMPONENT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58754" y="6098942"/>
            <a:ext cx="1646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OTHER_SELLERS_COMPONENT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53" name="Up Arrow 52"/>
          <p:cNvSpPr/>
          <p:nvPr/>
        </p:nvSpPr>
        <p:spPr>
          <a:xfrm>
            <a:off x="8325957" y="5814299"/>
            <a:ext cx="229317" cy="28464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548050" y="5552688"/>
            <a:ext cx="2063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RELATED_SALES COMPONENT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8213" y="4850118"/>
            <a:ext cx="2063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PRODUC_DETAILS COMPONENT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7123588" y="2439036"/>
            <a:ext cx="1496916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123588" y="2679543"/>
            <a:ext cx="1496916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620504" y="2439036"/>
            <a:ext cx="0" cy="249817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135090" y="2434088"/>
            <a:ext cx="0" cy="249817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25957" y="2365689"/>
            <a:ext cx="83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SOCIAL COMPONENT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9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9532"/>
            <a:ext cx="3941011" cy="4172726"/>
          </a:xfrm>
          <a:prstGeom prst="rect">
            <a:avLst/>
          </a:prstGeom>
        </p:spPr>
        <p:txBody>
          <a:bodyPr anchor="t" anchorCtr="0">
            <a:normAutofit fontScale="90000"/>
          </a:bodyPr>
          <a:lstStyle/>
          <a:p>
            <a:pPr algn="l"/>
            <a:r>
              <a:rPr lang="en-US" sz="1600" dirty="0" smtClean="0"/>
              <a:t>Name: 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CART</a:t>
            </a:r>
            <a:br>
              <a:rPr lang="en-US" sz="1600" dirty="0" smtClean="0"/>
            </a:br>
            <a:r>
              <a:rPr lang="en-US" sz="1600" dirty="0" smtClean="0"/>
              <a:t>Data</a:t>
            </a:r>
            <a:r>
              <a:rPr lang="en-US" sz="1600" dirty="0" smtClean="0"/>
              <a:t>: 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smtClean="0"/>
              <a:t>quantity</a:t>
            </a:r>
            <a:r>
              <a:rPr lang="en-US" sz="1600" dirty="0"/>
              <a:t> </a:t>
            </a:r>
            <a:r>
              <a:rPr lang="en-US" sz="1600" dirty="0" smtClean="0"/>
              <a:t>(dropdown)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free shipping (checkbox)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Actions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select quantity (dropdown)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select free shipping (checkbox)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add to cart (button)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sign in (anchor tag)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add to </a:t>
            </a:r>
            <a:r>
              <a:rPr lang="en-US" sz="1600" dirty="0" err="1" smtClean="0"/>
              <a:t>wishlist</a:t>
            </a:r>
            <a:r>
              <a:rPr lang="en-US" sz="1600" dirty="0" smtClean="0"/>
              <a:t> (button)</a:t>
            </a:r>
            <a:br>
              <a:rPr lang="en-US" sz="1600" dirty="0" smtClean="0"/>
            </a:br>
            <a:r>
              <a:rPr lang="en-US" sz="1600" dirty="0" smtClean="0"/>
              <a:t>Configuration </a:t>
            </a:r>
            <a:r>
              <a:rPr lang="en-US" sz="1600" dirty="0" smtClean="0"/>
              <a:t>(content, images, etc.):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/>
              <a:t>select quantity (dropdown)</a:t>
            </a:r>
            <a:br>
              <a:rPr lang="en-US" sz="1600" dirty="0"/>
            </a:br>
            <a:r>
              <a:rPr lang="en-US" sz="1600" dirty="0"/>
              <a:t>	select free shipping (checkbox)</a:t>
            </a:r>
            <a:br>
              <a:rPr lang="en-US" sz="1600" dirty="0"/>
            </a:br>
            <a:r>
              <a:rPr lang="en-US" sz="1600" dirty="0"/>
              <a:t>	add to cart (button)</a:t>
            </a:r>
            <a:br>
              <a:rPr lang="en-US" sz="1600" dirty="0"/>
            </a:br>
            <a:r>
              <a:rPr lang="en-US" sz="1600" dirty="0"/>
              <a:t>	sign in (anchor tag)</a:t>
            </a:r>
            <a:br>
              <a:rPr lang="en-US" sz="1600" dirty="0"/>
            </a:br>
            <a:r>
              <a:rPr lang="en-US" sz="1600" dirty="0"/>
              <a:t>	add to </a:t>
            </a:r>
            <a:r>
              <a:rPr lang="en-US" sz="1600" dirty="0" err="1"/>
              <a:t>wishlist</a:t>
            </a:r>
            <a:r>
              <a:rPr lang="en-US" sz="1600" dirty="0"/>
              <a:t> (button)</a:t>
            </a:r>
            <a:endParaRPr lang="en-US" sz="1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33684"/>
            <a:ext cx="8229600" cy="1510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 (cont’d) </a:t>
            </a:r>
            <a:b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Component definition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5" descr="cart_compon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86" y="2542813"/>
            <a:ext cx="2298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22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1053"/>
            <a:ext cx="7772400" cy="1630947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API Design for ATM Finder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19684"/>
            <a:ext cx="7772400" cy="3743157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/>
              <a:buChar char="•"/>
            </a:pPr>
            <a:r>
              <a:rPr lang="en-US" sz="2600" dirty="0" smtClean="0"/>
              <a:t>Instructions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2000" dirty="0" smtClean="0"/>
              <a:t>Using screenshots on slides 8 and 9, please define restful API with input </a:t>
            </a:r>
            <a:r>
              <a:rPr lang="en-US" sz="2000" dirty="0"/>
              <a:t>and output </a:t>
            </a:r>
            <a:r>
              <a:rPr lang="en-US" sz="2000" dirty="0" smtClean="0"/>
              <a:t>schema </a:t>
            </a:r>
            <a:r>
              <a:rPr lang="en-US" sz="2000" dirty="0"/>
              <a:t>for a simple </a:t>
            </a:r>
            <a:r>
              <a:rPr lang="en-US" sz="2000" dirty="0" smtClean="0"/>
              <a:t>search</a:t>
            </a:r>
          </a:p>
          <a:p>
            <a:pPr marL="1714500" lvl="3" indent="-342900" algn="l">
              <a:buFont typeface="Arial"/>
              <a:buChar char="•"/>
            </a:pPr>
            <a:r>
              <a:rPr lang="en-US" sz="1600" dirty="0" smtClean="0"/>
              <a:t>Excludes </a:t>
            </a:r>
            <a:r>
              <a:rPr lang="en-US" sz="1600" dirty="0"/>
              <a:t>advance </a:t>
            </a:r>
            <a:r>
              <a:rPr lang="en-US" sz="1600" dirty="0" smtClean="0"/>
              <a:t>search</a:t>
            </a:r>
            <a:endParaRPr lang="en-US" sz="1600" dirty="0"/>
          </a:p>
          <a:p>
            <a:pPr marL="1714500" lvl="3" indent="-342900" algn="l">
              <a:buFont typeface="Arial"/>
              <a:buChar char="•"/>
            </a:pPr>
            <a:r>
              <a:rPr lang="en-US" sz="1600" dirty="0" smtClean="0"/>
              <a:t>Anything </a:t>
            </a:r>
            <a:r>
              <a:rPr lang="en-US" sz="1600" dirty="0"/>
              <a:t>pass the search result page is out of </a:t>
            </a:r>
            <a:r>
              <a:rPr lang="en-US" sz="1600" dirty="0" smtClean="0"/>
              <a:t>scope</a:t>
            </a:r>
          </a:p>
          <a:p>
            <a:pPr lvl="1" algn="l"/>
            <a:endParaRPr lang="en-US" sz="2400" dirty="0" smtClean="0"/>
          </a:p>
          <a:p>
            <a:pPr lvl="1"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456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5488</TotalTime>
  <Words>211</Words>
  <Application>Microsoft Macintosh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Interview Exercises</vt:lpstr>
      <vt:lpstr>Break web pages into UI business components</vt:lpstr>
      <vt:lpstr>Example Page break-up into components</vt:lpstr>
      <vt:lpstr>Name:   SIGN_IN Data:   email_address  customer_relationship_type  password Actions:  sign_in  retrieve_password Configuration (content, images, etc.):  sign_in_header  email_address_question_label  email_address_label  password_question_label  new_customer_relationship_label  password_label  retrieve_password_label  sign_in_label</vt:lpstr>
      <vt:lpstr>Product List</vt:lpstr>
      <vt:lpstr>Name:   RESULT Data:   photo, result name, brand,  prices, ship date, choices,  stars/reviews, features Actions:  clicks: on photo, result name,  stars/reviews Configuration (content, images, etc.):  result photo   result name  result brand  result prices  result ship date  result buying choices  result reviews/stars  result features</vt:lpstr>
      <vt:lpstr>Product Details</vt:lpstr>
      <vt:lpstr>Name:   CART Data:   quantity (dropdown)  free shipping (checkbox)   Actions:  select quantity (dropdown)  select free shipping (checkbox)  add to cart (button)  sign in (anchor tag)  add to wishlist (button) Configuration (content, images, etc.):  select quantity (dropdown)  select free shipping (checkbox)  add to cart (button)  sign in (anchor tag)  add to wishlist (button)</vt:lpstr>
      <vt:lpstr>API Design for ATM Finder</vt:lpstr>
      <vt:lpstr>Simple Search</vt:lpstr>
      <vt:lpstr>Search Results</vt:lpstr>
      <vt:lpstr>PowerPoint Presentation</vt:lpstr>
    </vt:vector>
  </TitlesOfParts>
  <Company>JPMorgan Chase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to break Amazon.com pages into UI business components</dc:title>
  <dc:creator>Marianna Dulkina</dc:creator>
  <cp:lastModifiedBy>Tyler</cp:lastModifiedBy>
  <cp:revision>32</cp:revision>
  <dcterms:created xsi:type="dcterms:W3CDTF">2014-08-27T18:21:09Z</dcterms:created>
  <dcterms:modified xsi:type="dcterms:W3CDTF">2017-09-05T06:53:25Z</dcterms:modified>
</cp:coreProperties>
</file>