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64" r:id="rId5"/>
    <p:sldId id="260" r:id="rId6"/>
    <p:sldId id="265" r:id="rId7"/>
    <p:sldId id="266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0" r:id="rId5"/>
    <p:sldLayoutId id="2147483741" r:id="rId6"/>
    <p:sldLayoutId id="2147483747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96288E-C14C-2349-D6C2-060C198D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17343"/>
            <a:ext cx="6146215" cy="2709333"/>
          </a:xfrm>
        </p:spPr>
        <p:txBody>
          <a:bodyPr>
            <a:noAutofit/>
          </a:bodyPr>
          <a:lstStyle/>
          <a:p>
            <a:r>
              <a:rPr lang="en-GB" sz="6600" i="0" dirty="0">
                <a:latin typeface="Arial Nova" panose="020F0502020204030204" pitchFamily="34" charset="0"/>
              </a:rPr>
              <a:t>Hateful meme detection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9AC3F4-3564-D4A0-E3BD-81B82061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Barthelemy Hugo</a:t>
            </a:r>
          </a:p>
          <a:p>
            <a:pPr>
              <a:lnSpc>
                <a:spcPct val="90000"/>
              </a:lnSpc>
            </a:pPr>
            <a:r>
              <a:rPr lang="en-GB" sz="2000" dirty="0" err="1"/>
              <a:t>Capdouze</a:t>
            </a:r>
            <a:r>
              <a:rPr lang="en-GB" sz="2000" dirty="0"/>
              <a:t> Maxime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94777-C8BA-3F3C-A606-37CB712B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68" r="22483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008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CA72A-1F4A-A365-79C8-648C85133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CE133-45DB-974F-7473-A87558EE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6961"/>
          </a:xfrm>
        </p:spPr>
        <p:txBody>
          <a:bodyPr>
            <a:normAutofit/>
          </a:bodyPr>
          <a:lstStyle/>
          <a:p>
            <a:pPr algn="ctr"/>
            <a:r>
              <a:rPr lang="en-GB" sz="4400" i="0" dirty="0">
                <a:latin typeface="Arial Nova" panose="020B0504020202020204" pitchFamily="34" charset="0"/>
              </a:rPr>
              <a:t>Link to the project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BA076-D66A-6A41-D7D0-07129E64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074"/>
            <a:ext cx="10515600" cy="3078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https://</a:t>
            </a:r>
            <a:r>
              <a:rPr lang="en-GB" sz="2400" dirty="0" err="1"/>
              <a:t>github.com</a:t>
            </a:r>
            <a:r>
              <a:rPr lang="en-GB" sz="2400" dirty="0"/>
              <a:t>/maxcap12/</a:t>
            </a:r>
            <a:r>
              <a:rPr lang="en-GB" sz="2400" dirty="0" err="1"/>
              <a:t>hateful_meme_detection.git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393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6E887-E90C-0B50-2661-C9E333A5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rial Nova" panose="020B0504020202020204" pitchFamily="34" charset="0"/>
              </a:rPr>
              <a:t>Project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A5910-526A-3848-2ED4-B17406FA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150"/>
            <a:ext cx="10515600" cy="3829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Purpose of this project: create a model able to determine if a meme is hateful or not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dirty="0"/>
              <a:t>For that, we can use two things: the image </a:t>
            </a:r>
          </a:p>
          <a:p>
            <a:pPr marL="0" indent="0" algn="ctr">
              <a:buNone/>
            </a:pPr>
            <a:r>
              <a:rPr lang="en-GB" sz="3200" dirty="0"/>
              <a:t>and the text</a:t>
            </a:r>
          </a:p>
        </p:txBody>
      </p:sp>
    </p:spTree>
    <p:extLst>
      <p:ext uri="{BB962C8B-B14F-4D97-AF65-F5344CB8AC3E}">
        <p14:creationId xmlns:p14="http://schemas.microsoft.com/office/powerpoint/2010/main" val="25070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ED8B-085B-F0CB-D72E-FEF4EDEB0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ED0D-EF47-9BDA-3605-2BF61708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i="0" dirty="0">
                <a:latin typeface="Arial Nova" panose="020B0504020202020204" pitchFamily="34" charset="0"/>
              </a:rPr>
              <a:t>Difference between a meme and a classic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1C088-6129-AD54-9EB9-26515906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672"/>
            <a:ext cx="6477000" cy="4148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A meme and an image differ because a meme contains text. </a:t>
            </a:r>
          </a:p>
          <a:p>
            <a:pPr marL="0" indent="0" algn="ctr">
              <a:buNone/>
            </a:pPr>
            <a:r>
              <a:rPr lang="en-GB" sz="2400" dirty="0"/>
              <a:t>The text or the image can be non-hateful when isolated but become hateful when put together.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For this reason, we cannot use a classic hateful image detection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DEFD0D-524D-DC7B-8CC8-D478AD5B94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/>
        </p:blipFill>
        <p:spPr>
          <a:xfrm>
            <a:off x="7967251" y="3778155"/>
            <a:ext cx="3251639" cy="20299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BD4146-6A3E-A48A-FAB4-D1ED6200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7967251" y="1690688"/>
            <a:ext cx="3251638" cy="20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0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3FFCB-BD03-3A3B-0031-7760E7AC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D3445-C46C-9F33-09E4-426F883D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i="0" dirty="0">
                <a:latin typeface="Arial Nova" panose="020B0504020202020204" pitchFamily="34" charset="0"/>
              </a:rPr>
              <a:t>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398C5-9EC7-7BD7-8B36-DD6C8DBC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150"/>
            <a:ext cx="10515600" cy="3829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For this project, we used the hateful meme challenge dataset, from meta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dirty="0"/>
              <a:t>This model provides 10,000 memes and 3 JSON files (train, test, </a:t>
            </a:r>
            <a:r>
              <a:rPr lang="en-GB" sz="3200" dirty="0" err="1"/>
              <a:t>val</a:t>
            </a:r>
            <a:r>
              <a:rPr lang="en-GB" sz="3200" dirty="0"/>
              <a:t>) containing the text of each image</a:t>
            </a:r>
          </a:p>
        </p:txBody>
      </p:sp>
    </p:spTree>
    <p:extLst>
      <p:ext uri="{BB962C8B-B14F-4D97-AF65-F5344CB8AC3E}">
        <p14:creationId xmlns:p14="http://schemas.microsoft.com/office/powerpoint/2010/main" val="31898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F40AD-B90F-024A-CFD0-78F51955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6467A-6608-0FB6-F43B-2CF26269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6961"/>
          </a:xfrm>
        </p:spPr>
        <p:txBody>
          <a:bodyPr>
            <a:normAutofit/>
          </a:bodyPr>
          <a:lstStyle/>
          <a:p>
            <a:pPr algn="ctr"/>
            <a:r>
              <a:rPr lang="en-GB" i="0" dirty="0">
                <a:latin typeface="Arial Nova" panose="020B0504020202020204" pitchFamily="34" charset="0"/>
              </a:rPr>
              <a:t>Method used: multimodal structure </a:t>
            </a:r>
            <a:br>
              <a:rPr lang="en-GB" i="0" dirty="0">
                <a:latin typeface="Arial Nova" panose="020B0504020202020204" pitchFamily="34" charset="0"/>
              </a:rPr>
            </a:br>
            <a:r>
              <a:rPr lang="en-GB" i="0" dirty="0">
                <a:latin typeface="Arial Nova" panose="020B0504020202020204" pitchFamily="34" charset="0"/>
              </a:rPr>
              <a:t>using two encoders</a:t>
            </a:r>
          </a:p>
        </p:txBody>
      </p:sp>
      <p:pic>
        <p:nvPicPr>
          <p:cNvPr id="5" name="Espace réservé du contenu 4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6D483FF8-805D-48FC-F58B-F9268CC25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545" y="2150426"/>
            <a:ext cx="8354910" cy="4249688"/>
          </a:xfrm>
        </p:spPr>
      </p:pic>
    </p:spTree>
    <p:extLst>
      <p:ext uri="{BB962C8B-B14F-4D97-AF65-F5344CB8AC3E}">
        <p14:creationId xmlns:p14="http://schemas.microsoft.com/office/powerpoint/2010/main" val="42674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CB6D1-C640-C827-4F96-EFF2D003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20921-A4ED-732D-5D74-81CE1EB4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6961"/>
          </a:xfrm>
        </p:spPr>
        <p:txBody>
          <a:bodyPr>
            <a:normAutofit/>
          </a:bodyPr>
          <a:lstStyle/>
          <a:p>
            <a:pPr algn="ctr"/>
            <a:r>
              <a:rPr lang="en-GB" sz="4400" i="0" dirty="0">
                <a:latin typeface="Arial Nova" panose="020B0504020202020204" pitchFamily="34" charset="0"/>
              </a:rPr>
              <a:t>Experiment: batch size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F2B1BB-045B-D4CC-080E-7F6309BC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1688"/>
            <a:ext cx="10515600" cy="3320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To train the model, we tried multiple values for the batch size to find the most optimal one (good accuracy and speed). We determined that the optimal value was 16.</a:t>
            </a:r>
          </a:p>
        </p:txBody>
      </p:sp>
    </p:spTree>
    <p:extLst>
      <p:ext uri="{BB962C8B-B14F-4D97-AF65-F5344CB8AC3E}">
        <p14:creationId xmlns:p14="http://schemas.microsoft.com/office/powerpoint/2010/main" val="152436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AA9B7-0DDD-F607-EE93-A2DCB8CBF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936ED-B2B9-F9BA-B9E3-C8789956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6961"/>
          </a:xfrm>
        </p:spPr>
        <p:txBody>
          <a:bodyPr>
            <a:normAutofit/>
          </a:bodyPr>
          <a:lstStyle/>
          <a:p>
            <a:pPr algn="ctr"/>
            <a:r>
              <a:rPr lang="en-GB" sz="4400" i="0" dirty="0">
                <a:latin typeface="Arial Nova" panose="020B0504020202020204" pitchFamily="34" charset="0"/>
              </a:rPr>
              <a:t>Experiment: warm-up code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A21C8F-F2E3-8BE0-ADBF-FB8AE82A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759"/>
            <a:ext cx="10515600" cy="3971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We also used a little warm-up code, which is run before training the model to improve the performances of the GPU (between 5 and 10%)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D49DDF-3B4A-792E-62EE-EC08A125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1461"/>
            <a:ext cx="9760955" cy="5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711F6-3554-8006-8980-2043F9E6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E247-F386-43FF-1DA8-7A1326A7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6961"/>
          </a:xfrm>
        </p:spPr>
        <p:txBody>
          <a:bodyPr>
            <a:normAutofit/>
          </a:bodyPr>
          <a:lstStyle/>
          <a:p>
            <a:pPr algn="ctr"/>
            <a:r>
              <a:rPr lang="en-GB" i="0" dirty="0">
                <a:latin typeface="Arial Nova" panose="020B0504020202020204" pitchFamily="34" charset="0"/>
              </a:rPr>
              <a:t>Evaluation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0D8ECA-320D-99F1-941F-6387ADEA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64"/>
            <a:ext cx="10515600" cy="401793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After running 10 epochs, containing 8500 images each, the model got an accuracy of up to 60%, using 500 images for validation.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It took about 2 hours to train</a:t>
            </a:r>
          </a:p>
        </p:txBody>
      </p:sp>
    </p:spTree>
    <p:extLst>
      <p:ext uri="{BB962C8B-B14F-4D97-AF65-F5344CB8AC3E}">
        <p14:creationId xmlns:p14="http://schemas.microsoft.com/office/powerpoint/2010/main" val="27556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2A41C-F040-EFAD-8C56-9537C0AEA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65F79-578B-F4F2-8C15-79F7219D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6961"/>
          </a:xfrm>
        </p:spPr>
        <p:txBody>
          <a:bodyPr>
            <a:normAutofit/>
          </a:bodyPr>
          <a:lstStyle/>
          <a:p>
            <a:pPr algn="ctr"/>
            <a:r>
              <a:rPr lang="en-GB" sz="4400" i="0" dirty="0">
                <a:latin typeface="Arial Nova" panose="020B0504020202020204" pitchFamily="34" charset="0"/>
              </a:rPr>
              <a:t>Challenges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5E3D6-96EE-4843-5DCC-622158D2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9728"/>
            <a:ext cx="10515600" cy="3692471"/>
          </a:xfrm>
        </p:spPr>
        <p:txBody>
          <a:bodyPr/>
          <a:lstStyle/>
          <a:p>
            <a:r>
              <a:rPr lang="en-GB" dirty="0"/>
              <a:t>Understand how to combine image and text</a:t>
            </a:r>
          </a:p>
          <a:p>
            <a:r>
              <a:rPr lang="en-GB" dirty="0"/>
              <a:t>Meme ambiguity</a:t>
            </a:r>
          </a:p>
          <a:p>
            <a:r>
              <a:rPr lang="en-GB" dirty="0"/>
              <a:t>Optimization </a:t>
            </a:r>
          </a:p>
        </p:txBody>
      </p:sp>
    </p:spTree>
    <p:extLst>
      <p:ext uri="{BB962C8B-B14F-4D97-AF65-F5344CB8AC3E}">
        <p14:creationId xmlns:p14="http://schemas.microsoft.com/office/powerpoint/2010/main" val="259576979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275</Words>
  <Application>Microsoft Macintosh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Century Gothic</vt:lpstr>
      <vt:lpstr>Elephant</vt:lpstr>
      <vt:lpstr>BrushVTI</vt:lpstr>
      <vt:lpstr>Hateful meme detection</vt:lpstr>
      <vt:lpstr>Project description</vt:lpstr>
      <vt:lpstr>Difference between a meme and a classic image</vt:lpstr>
      <vt:lpstr>Dataset</vt:lpstr>
      <vt:lpstr>Method used: multimodal structure  using two encoders</vt:lpstr>
      <vt:lpstr>Experiment: batch size</vt:lpstr>
      <vt:lpstr>Experiment: warm-up code</vt:lpstr>
      <vt:lpstr>Evaluation</vt:lpstr>
      <vt:lpstr>Challenges</vt:lpstr>
      <vt:lpstr>Link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CAPDOUZE</dc:creator>
  <cp:lastModifiedBy>Maxime CAPDOUZE</cp:lastModifiedBy>
  <cp:revision>7</cp:revision>
  <dcterms:created xsi:type="dcterms:W3CDTF">2024-12-17T12:46:52Z</dcterms:created>
  <dcterms:modified xsi:type="dcterms:W3CDTF">2024-12-18T07:56:14Z</dcterms:modified>
</cp:coreProperties>
</file>