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5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0" r:id="rId5"/>
    <p:sldLayoutId id="2147483741" r:id="rId6"/>
    <p:sldLayoutId id="2147483747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96288E-C14C-2349-D6C2-060C198DD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517343"/>
            <a:ext cx="6146215" cy="2709333"/>
          </a:xfrm>
        </p:spPr>
        <p:txBody>
          <a:bodyPr>
            <a:noAutofit/>
          </a:bodyPr>
          <a:lstStyle/>
          <a:p>
            <a:r>
              <a:rPr lang="en-GB" sz="6600" i="0" dirty="0">
                <a:latin typeface="Arial Nova" panose="020F0502020204030204" pitchFamily="34" charset="0"/>
              </a:rPr>
              <a:t>Hateful meme detection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9AC3F4-3564-D4A0-E3BD-81B82061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/>
              <a:t>Barthelemy Hugo</a:t>
            </a:r>
          </a:p>
          <a:p>
            <a:pPr>
              <a:lnSpc>
                <a:spcPct val="90000"/>
              </a:lnSpc>
            </a:pPr>
            <a:r>
              <a:rPr lang="en-GB" sz="2000" err="1"/>
              <a:t>Capdouze</a:t>
            </a:r>
            <a:r>
              <a:rPr lang="en-GB" sz="2000"/>
              <a:t> </a:t>
            </a:r>
            <a:r>
              <a:rPr lang="en-GB" sz="2000" err="1"/>
              <a:t>Maxile</a:t>
            </a:r>
            <a:endParaRPr lang="en-GB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94777-C8BA-3F3C-A606-37CB712B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68" r="22483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008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6E887-E90C-0B50-2661-C9E333A5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rial Nova" panose="020B0504020202020204" pitchFamily="34" charset="0"/>
              </a:rPr>
              <a:t>Project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A5910-526A-3848-2ED4-B17406FA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150"/>
            <a:ext cx="10515600" cy="3829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Purpose of this project: create a model able to determine if a meme is hateful or not</a:t>
            </a:r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GB" sz="3200" dirty="0"/>
              <a:t>For that, we can use two things: the image </a:t>
            </a:r>
          </a:p>
          <a:p>
            <a:pPr marL="0" indent="0" algn="ctr">
              <a:buNone/>
            </a:pPr>
            <a:r>
              <a:rPr lang="en-GB" sz="3200" dirty="0"/>
              <a:t>and the text</a:t>
            </a:r>
          </a:p>
        </p:txBody>
      </p:sp>
    </p:spTree>
    <p:extLst>
      <p:ext uri="{BB962C8B-B14F-4D97-AF65-F5344CB8AC3E}">
        <p14:creationId xmlns:p14="http://schemas.microsoft.com/office/powerpoint/2010/main" val="250705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ED8B-085B-F0CB-D72E-FEF4EDEB0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ED0D-EF47-9BDA-3605-2BF61708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i="0" dirty="0">
                <a:latin typeface="Arial Nova" panose="020B0504020202020204" pitchFamily="34" charset="0"/>
              </a:rPr>
              <a:t>Difference between a meme and a classic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1C088-6129-AD54-9EB9-26515906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150"/>
            <a:ext cx="10515600" cy="3829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A meme and an image differ because a meme contains text. </a:t>
            </a:r>
          </a:p>
          <a:p>
            <a:pPr marL="0" indent="0" algn="ctr">
              <a:buNone/>
            </a:pPr>
            <a:r>
              <a:rPr lang="en-GB" sz="3200" dirty="0"/>
              <a:t>The text or the image can be non-hateful when isolated but become hateful when put together.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For this reason, we cannot use a classic hateful image detection model</a:t>
            </a:r>
          </a:p>
        </p:txBody>
      </p:sp>
    </p:spTree>
    <p:extLst>
      <p:ext uri="{BB962C8B-B14F-4D97-AF65-F5344CB8AC3E}">
        <p14:creationId xmlns:p14="http://schemas.microsoft.com/office/powerpoint/2010/main" val="231890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662E0-6CD8-BAB5-B23B-BAB7F0A0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D42C3-0859-2154-6484-4A1FED42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fezf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9307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95</Words>
  <Application>Microsoft Macintosh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Century Gothic</vt:lpstr>
      <vt:lpstr>Elephant</vt:lpstr>
      <vt:lpstr>BrushVTI</vt:lpstr>
      <vt:lpstr>Hateful meme detection</vt:lpstr>
      <vt:lpstr>Project description</vt:lpstr>
      <vt:lpstr>Difference between a meme and a classic image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 CAPDOUZE</dc:creator>
  <cp:lastModifiedBy>Maxime CAPDOUZE</cp:lastModifiedBy>
  <cp:revision>1</cp:revision>
  <dcterms:created xsi:type="dcterms:W3CDTF">2024-12-17T12:46:52Z</dcterms:created>
  <dcterms:modified xsi:type="dcterms:W3CDTF">2024-12-17T13:01:04Z</dcterms:modified>
</cp:coreProperties>
</file>