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9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nte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272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Atlante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Max Andreas Rodriguez Castro</cp:lastModifiedBy>
  <cp:revision>3</cp:revision>
  <dcterms:created xsi:type="dcterms:W3CDTF">2018-12-16T14:33:35Z</dcterms:created>
  <dcterms:modified xsi:type="dcterms:W3CDTF">2020-05-03T16:03:25Z</dcterms:modified>
</cp:coreProperties>
</file>