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10E2-21B2-4878-97A6-88D044641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FEBA1-0094-4072-9E4C-A2D8FF3BD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C1556-56D6-4EF2-9582-A7A52B8E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F71EA-D7D8-4E4D-9590-972F1919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E6E0D-DF89-4B7B-AFBF-79A7B009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2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C779-5705-42A5-9BE6-A381DDB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E9964-2DE7-4960-86D1-775CC577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16952-3D6A-415F-865A-F3192D44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7DBFF-44AB-4AAD-B93C-97098638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E837C-ADA8-4D54-848C-8E620C40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8A2953-1BE9-4647-9D12-89AD9A198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11C67-25C1-49FE-A609-17E4E3B1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30EC2-6B09-48FF-AFE4-9C8D2A08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32446-2835-44E0-BB6C-0A0FD6E3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82773-B005-4CAA-AFB9-AE700E3E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BB8FF-7065-403C-8D0E-F5B3BD4A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9EBD1-BFA8-45FC-B1E8-D7611677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67C8A-001F-4141-9AF4-7618CBAF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A76E-651D-4DFF-BDA7-ECBE0137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697DC-629E-475D-ABEA-5396C6F6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14DC-154A-4CAD-AA60-BEAD591F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CCB2A-FA4B-4091-8046-5D3E5017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CDC51-92D0-4631-9C40-96979770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7D00-E26B-4CDE-904B-86074C1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5665E-DE27-430B-9545-707EA25A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F58F-D36F-4B56-9025-2C099D6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2A16-4CB5-46E8-B896-8BDDE0D6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72E44-997C-4B5F-8931-63809020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6BFDC-7E2E-4B37-9C34-0F901AD3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B7272-CE97-4445-B4BF-DCE7E8A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E6175-4002-48D8-B623-857B7888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88623-EEE4-4F2E-8F24-BDA251B0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A88CA-636B-42CB-962C-BA600B6E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B2ACF-E432-4BEC-9BD4-3BCBE3E9E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4A484-B886-44F3-889D-ED4DE415D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6A5B84-34F5-43F3-9ED2-26BB50B3B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CEFFE-504D-4171-ADBD-F63133D6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CBD2A-8F98-466E-BD6D-E38BB555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A4BBDA-858A-4023-956C-3ABB3AA9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8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C8A8A-4BED-4947-AA89-B172747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68C1A-E61E-4D14-85E3-9AF4F5B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EB37D-9E59-4B2D-BD28-0A4CB72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E960C-7601-49E9-9CEB-13E67788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0957F2-457D-4A54-B1F5-B92D31CC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5DAB0-0025-4FB8-AB09-8A6B0C66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E1509-43D4-4681-BF05-C024C057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2AE3-8089-4B7B-A5CD-9C512FD4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B441-61F2-41FD-A06B-1F282C2B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BD138-E426-4F41-81C6-932806940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A192E-38EB-467D-8695-D413097C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3996A-DE9E-438F-9DAB-FD78FE86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0BF0E-D4BB-464D-BDBE-B2DC509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B07E-BA1C-4841-B98D-42CC5A53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0B31B-EFDE-44F0-8DF9-F491EC9EF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123FF-2BEF-4E05-BF8A-A7D28C40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C754C-FEF3-46C8-BDE5-3AFDBC90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AA055-15D8-46B0-8A01-DE0AB2BE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16361-CB5F-42BD-B9B9-0603BB7F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E453C3-08EB-45BB-B465-E0B1315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C0F74-F15D-4A64-B3CF-3823EE09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52B6-F2B8-456E-91F8-BCB0A0169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ED16-566A-4BF3-940B-CFA74E01EDF6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8070-4586-4408-8CB9-FC44B2FB1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C113-DA2E-4CF2-A5DD-4F4677C38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FAC8-5FD7-49D4-93D8-E74B9A04E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8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1110C9-1CF5-4B05-A620-BDE7E0D626FD}"/>
              </a:ext>
            </a:extLst>
          </p:cNvPr>
          <p:cNvSpPr/>
          <p:nvPr/>
        </p:nvSpPr>
        <p:spPr>
          <a:xfrm>
            <a:off x="2216726" y="720436"/>
            <a:ext cx="1690255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电商支付页面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D771386-6AD3-4642-A558-9D3B550795F3}"/>
              </a:ext>
            </a:extLst>
          </p:cNvPr>
          <p:cNvSpPr/>
          <p:nvPr/>
        </p:nvSpPr>
        <p:spPr>
          <a:xfrm>
            <a:off x="4170218" y="872835"/>
            <a:ext cx="1288473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13A08C-D41C-468F-8722-4EC51C70C770}"/>
              </a:ext>
            </a:extLst>
          </p:cNvPr>
          <p:cNvSpPr/>
          <p:nvPr/>
        </p:nvSpPr>
        <p:spPr>
          <a:xfrm>
            <a:off x="5611090" y="720434"/>
            <a:ext cx="2161310" cy="236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支付后台</a:t>
            </a:r>
            <a:endParaRPr lang="en-US" altLang="zh-CN" dirty="0"/>
          </a:p>
          <a:p>
            <a:pPr algn="ctr"/>
            <a:r>
              <a:rPr lang="zh-CN" altLang="en-US" dirty="0"/>
              <a:t>组织后台参数</a:t>
            </a:r>
            <a:endParaRPr lang="en-US" altLang="zh-CN" dirty="0"/>
          </a:p>
          <a:p>
            <a:pPr algn="ctr"/>
            <a:r>
              <a:rPr lang="en-US" altLang="zh-CN" dirty="0" err="1"/>
              <a:t>out_trade_no</a:t>
            </a:r>
            <a:endParaRPr lang="en-US" altLang="zh-CN" dirty="0"/>
          </a:p>
          <a:p>
            <a:pPr algn="ctr"/>
            <a:r>
              <a:rPr lang="en-US" altLang="zh-CN" dirty="0" err="1"/>
              <a:t>totalamount</a:t>
            </a:r>
            <a:endParaRPr lang="en-US" altLang="zh-CN" dirty="0"/>
          </a:p>
          <a:p>
            <a:pPr algn="ctr"/>
            <a:r>
              <a:rPr lang="en-US" altLang="zh-CN" dirty="0"/>
              <a:t>sign</a:t>
            </a:r>
          </a:p>
          <a:p>
            <a:pPr algn="ctr"/>
            <a:r>
              <a:rPr lang="en-US" altLang="zh-CN" dirty="0"/>
              <a:t>subject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53E068E-5FB4-4792-9A5E-46491B6453E5}"/>
              </a:ext>
            </a:extLst>
          </p:cNvPr>
          <p:cNvSpPr/>
          <p:nvPr/>
        </p:nvSpPr>
        <p:spPr>
          <a:xfrm rot="10800000">
            <a:off x="3906981" y="2881745"/>
            <a:ext cx="1288473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723C9B-0D55-41E9-9E07-2DAE0F52B845}"/>
              </a:ext>
            </a:extLst>
          </p:cNvPr>
          <p:cNvSpPr/>
          <p:nvPr/>
        </p:nvSpPr>
        <p:spPr>
          <a:xfrm>
            <a:off x="2008908" y="2604654"/>
            <a:ext cx="1690255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DB96A-937A-46A7-A1CA-1D6B2E4C74BC}"/>
              </a:ext>
            </a:extLst>
          </p:cNvPr>
          <p:cNvSpPr txBox="1"/>
          <p:nvPr/>
        </p:nvSpPr>
        <p:spPr>
          <a:xfrm>
            <a:off x="4350327" y="288174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</a:t>
            </a:r>
            <a:r>
              <a:rPr lang="zh-CN" altLang="en-US" dirty="0"/>
              <a:t>表单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DE8A3CF-6506-442B-8E41-FB3F737FBBC6}"/>
              </a:ext>
            </a:extLst>
          </p:cNvPr>
          <p:cNvSpPr/>
          <p:nvPr/>
        </p:nvSpPr>
        <p:spPr>
          <a:xfrm>
            <a:off x="3884699" y="3726872"/>
            <a:ext cx="6353810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CBB7B2-0B2B-4CE4-85A2-21DB8446768C}"/>
              </a:ext>
            </a:extLst>
          </p:cNvPr>
          <p:cNvSpPr txBox="1"/>
          <p:nvPr/>
        </p:nvSpPr>
        <p:spPr>
          <a:xfrm>
            <a:off x="6653183" y="35422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跳转支付宝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B427F5-7C12-4BFD-A224-0C61520C55A4}"/>
              </a:ext>
            </a:extLst>
          </p:cNvPr>
          <p:cNvSpPr txBox="1"/>
          <p:nvPr/>
        </p:nvSpPr>
        <p:spPr>
          <a:xfrm>
            <a:off x="4502727" y="303414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</a:t>
            </a:r>
            <a:r>
              <a:rPr lang="zh-CN" altLang="en-US" dirty="0"/>
              <a:t>表单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50A77-33EC-46D1-A9B9-5410E1FDB369}"/>
              </a:ext>
            </a:extLst>
          </p:cNvPr>
          <p:cNvSpPr/>
          <p:nvPr/>
        </p:nvSpPr>
        <p:spPr>
          <a:xfrm>
            <a:off x="10113816" y="3429000"/>
            <a:ext cx="2161310" cy="322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支付宝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C2B2FE-CA46-4C55-9AF5-A339EA38F2D7}"/>
              </a:ext>
            </a:extLst>
          </p:cNvPr>
          <p:cNvSpPr/>
          <p:nvPr/>
        </p:nvSpPr>
        <p:spPr>
          <a:xfrm rot="10800000">
            <a:off x="3178117" y="4267200"/>
            <a:ext cx="6353810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CABD51-1E5C-4B7A-8891-F9C901E7DFCE}"/>
              </a:ext>
            </a:extLst>
          </p:cNvPr>
          <p:cNvSpPr txBox="1"/>
          <p:nvPr/>
        </p:nvSpPr>
        <p:spPr>
          <a:xfrm>
            <a:off x="3011499" y="39578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支付页面（二维码）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8A4304-4FB5-4E17-9FF6-14E3BDADAADA}"/>
              </a:ext>
            </a:extLst>
          </p:cNvPr>
          <p:cNvSpPr/>
          <p:nvPr/>
        </p:nvSpPr>
        <p:spPr>
          <a:xfrm>
            <a:off x="1272087" y="4142509"/>
            <a:ext cx="1690255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  <a:p>
            <a:pPr algn="ctr"/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A2392F4-7145-4F83-B671-45627A1EC467}"/>
              </a:ext>
            </a:extLst>
          </p:cNvPr>
          <p:cNvSpPr/>
          <p:nvPr/>
        </p:nvSpPr>
        <p:spPr>
          <a:xfrm>
            <a:off x="3178117" y="4688789"/>
            <a:ext cx="6431675" cy="403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E46C2CA-0D63-4654-8671-B14C6E445BA3}"/>
              </a:ext>
            </a:extLst>
          </p:cNvPr>
          <p:cNvSpPr/>
          <p:nvPr/>
        </p:nvSpPr>
        <p:spPr>
          <a:xfrm rot="10800000">
            <a:off x="7929094" y="5693429"/>
            <a:ext cx="1975964" cy="403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8ECDD3-88B2-4445-AC31-6CD6EDAB49F5}"/>
              </a:ext>
            </a:extLst>
          </p:cNvPr>
          <p:cNvSpPr/>
          <p:nvPr/>
        </p:nvSpPr>
        <p:spPr>
          <a:xfrm>
            <a:off x="5621944" y="5573482"/>
            <a:ext cx="2161310" cy="96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更新支付状态</a:t>
            </a:r>
            <a:endParaRPr lang="en-US" altLang="zh-CN" dirty="0"/>
          </a:p>
          <a:p>
            <a:pPr algn="ctr"/>
            <a:r>
              <a:rPr lang="zh-CN" altLang="en-US" dirty="0"/>
              <a:t>通知订单模块</a:t>
            </a:r>
            <a:endParaRPr lang="en-US" altLang="zh-CN" dirty="0"/>
          </a:p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success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6FF637-FC22-443C-900B-3B6A11112751}"/>
              </a:ext>
            </a:extLst>
          </p:cNvPr>
          <p:cNvSpPr txBox="1"/>
          <p:nvPr/>
        </p:nvSpPr>
        <p:spPr>
          <a:xfrm>
            <a:off x="8160878" y="5912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异步回调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6E4F1AB-083D-47E1-B1B8-91D2C6E1FD8E}"/>
              </a:ext>
            </a:extLst>
          </p:cNvPr>
          <p:cNvSpPr/>
          <p:nvPr/>
        </p:nvSpPr>
        <p:spPr>
          <a:xfrm rot="10800000">
            <a:off x="3237626" y="5121624"/>
            <a:ext cx="6667431" cy="516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37367C3-9A0A-4BEF-B766-60DFBE4C3B78}"/>
              </a:ext>
            </a:extLst>
          </p:cNvPr>
          <p:cNvSpPr/>
          <p:nvPr/>
        </p:nvSpPr>
        <p:spPr>
          <a:xfrm>
            <a:off x="1321244" y="5121624"/>
            <a:ext cx="1690255" cy="72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261E52-2CEA-42FD-986E-76C8C3D215D7}"/>
              </a:ext>
            </a:extLst>
          </p:cNvPr>
          <p:cNvSpPr txBox="1"/>
          <p:nvPr/>
        </p:nvSpPr>
        <p:spPr>
          <a:xfrm>
            <a:off x="7648627" y="5092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同步跳转</a:t>
            </a:r>
          </a:p>
        </p:txBody>
      </p:sp>
    </p:spTree>
    <p:extLst>
      <p:ext uri="{BB962C8B-B14F-4D97-AF65-F5344CB8AC3E}">
        <p14:creationId xmlns:p14="http://schemas.microsoft.com/office/powerpoint/2010/main" val="179390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55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dreamsummit</cp:lastModifiedBy>
  <cp:revision>3</cp:revision>
  <dcterms:created xsi:type="dcterms:W3CDTF">2019-09-25T08:02:56Z</dcterms:created>
  <dcterms:modified xsi:type="dcterms:W3CDTF">2019-09-27T10:00:13Z</dcterms:modified>
</cp:coreProperties>
</file>