
<file path=[Content_Types].xml><?xml version="1.0" encoding="utf-8"?>
<Types xmlns="http://schemas.openxmlformats.org/package/2006/content-types">
  <Override PartName="/_rels/.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_rels/presentation.xml.rels" ContentType="application/vnd.openxmlformats-package.relationships+xml"/>
  <Override PartName="/ppt/media/image6.png" ContentType="image/png"/>
  <Override PartName="/ppt/media/image5.png" ContentType="image/png"/>
  <Override PartName="/ppt/media/image4.png" ContentType="image/png"/>
  <Override PartName="/ppt/media/image3.png" ContentType="image/png"/>
  <Override PartName="/ppt/media/image2.png" ContentType="image/png"/>
  <Override PartName="/ppt/media/image1.png" ContentType="image/png"/>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sldIdLst>
    <p:sldId id="256" r:id="rId3"/>
    <p:sldId id="257" r:id="rId4"/>
    <p:sldId id="258" r:id="rId5"/>
    <p:sldId id="259" r:id="rId6"/>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rIns="0" tIns="0" bIns="0" anchor="ctr"/>
          <a:p>
            <a:pPr algn="ctr"/>
            <a:endParaRPr lang="en-GB"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9040"/>
            <a:ext cx="9071640" cy="2091240"/>
          </a:xfrm>
          <a:prstGeom prst="rect">
            <a:avLst/>
          </a:prstGeom>
        </p:spPr>
        <p:txBody>
          <a:bodyPr lIns="0" rIns="0" tIns="0" bIns="0"/>
          <a:p>
            <a:endParaRPr lang="en-GB"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04000" y="4059360"/>
            <a:ext cx="9071640" cy="2091240"/>
          </a:xfrm>
          <a:prstGeom prst="rect">
            <a:avLst/>
          </a:prstGeom>
        </p:spPr>
        <p:txBody>
          <a:bodyPr lIns="0" rIns="0" tIns="0" bIns="0"/>
          <a:p>
            <a:endParaRPr lang="en-GB"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rIns="0" tIns="0" bIns="0" anchor="ctr"/>
          <a:p>
            <a:pPr algn="ctr"/>
            <a:endParaRPr lang="en-GB" sz="440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504000" y="1769040"/>
            <a:ext cx="4426920" cy="2091240"/>
          </a:xfrm>
          <a:prstGeom prst="rect">
            <a:avLst/>
          </a:prstGeom>
        </p:spPr>
        <p:txBody>
          <a:bodyPr lIns="0" rIns="0" tIns="0" bIns="0"/>
          <a:p>
            <a:endParaRPr lang="en-GB" sz="3200" spc="-1" strike="noStrike">
              <a:solidFill>
                <a:srgbClr val="000000"/>
              </a:solidFill>
              <a:uFill>
                <a:solidFill>
                  <a:srgbClr val="ffffff"/>
                </a:solidFill>
              </a:uFill>
              <a:latin typeface="Arial"/>
            </a:endParaRPr>
          </a:p>
        </p:txBody>
      </p:sp>
      <p:sp>
        <p:nvSpPr>
          <p:cNvPr id="31" name="PlaceHolder 3"/>
          <p:cNvSpPr>
            <a:spLocks noGrp="1"/>
          </p:cNvSpPr>
          <p:nvPr>
            <p:ph type="body"/>
          </p:nvPr>
        </p:nvSpPr>
        <p:spPr>
          <a:xfrm>
            <a:off x="5152680" y="1769040"/>
            <a:ext cx="4426920" cy="2091240"/>
          </a:xfrm>
          <a:prstGeom prst="rect">
            <a:avLst/>
          </a:prstGeom>
        </p:spPr>
        <p:txBody>
          <a:bodyPr lIns="0" rIns="0" tIns="0" bIns="0"/>
          <a:p>
            <a:endParaRPr lang="en-GB" sz="3200" spc="-1" strike="noStrike">
              <a:solidFill>
                <a:srgbClr val="000000"/>
              </a:solidFill>
              <a:uFill>
                <a:solidFill>
                  <a:srgbClr val="ffffff"/>
                </a:solidFill>
              </a:uFill>
              <a:latin typeface="Arial"/>
            </a:endParaRPr>
          </a:p>
        </p:txBody>
      </p:sp>
      <p:sp>
        <p:nvSpPr>
          <p:cNvPr id="32" name="PlaceHolder 4"/>
          <p:cNvSpPr>
            <a:spLocks noGrp="1"/>
          </p:cNvSpPr>
          <p:nvPr>
            <p:ph type="body"/>
          </p:nvPr>
        </p:nvSpPr>
        <p:spPr>
          <a:xfrm>
            <a:off x="5152680" y="4059360"/>
            <a:ext cx="4426920" cy="2091240"/>
          </a:xfrm>
          <a:prstGeom prst="rect">
            <a:avLst/>
          </a:prstGeom>
        </p:spPr>
        <p:txBody>
          <a:bodyPr lIns="0" rIns="0" tIns="0" bIns="0"/>
          <a:p>
            <a:endParaRPr lang="en-GB" sz="3200" spc="-1" strike="noStrike">
              <a:solidFill>
                <a:srgbClr val="000000"/>
              </a:solidFill>
              <a:uFill>
                <a:solidFill>
                  <a:srgbClr val="ffffff"/>
                </a:solidFill>
              </a:uFill>
              <a:latin typeface="Arial"/>
            </a:endParaRPr>
          </a:p>
        </p:txBody>
      </p:sp>
      <p:sp>
        <p:nvSpPr>
          <p:cNvPr id="33" name="PlaceHolder 5"/>
          <p:cNvSpPr>
            <a:spLocks noGrp="1"/>
          </p:cNvSpPr>
          <p:nvPr>
            <p:ph type="body"/>
          </p:nvPr>
        </p:nvSpPr>
        <p:spPr>
          <a:xfrm>
            <a:off x="504000" y="4059360"/>
            <a:ext cx="4426920" cy="2091240"/>
          </a:xfrm>
          <a:prstGeom prst="rect">
            <a:avLst/>
          </a:prstGeom>
        </p:spPr>
        <p:txBody>
          <a:bodyPr lIns="0" rIns="0" tIns="0" bIns="0"/>
          <a:p>
            <a:endParaRPr lang="en-GB"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rIns="0" tIns="0" bIns="0" anchor="ctr"/>
          <a:p>
            <a:pPr algn="ctr"/>
            <a:endParaRPr lang="en-GB" sz="4400" spc="-1" strike="noStrike">
              <a:solidFill>
                <a:srgbClr val="000000"/>
              </a:solidFill>
              <a:uFill>
                <a:solidFill>
                  <a:srgbClr val="ffffff"/>
                </a:solidFill>
              </a:uFill>
              <a:latin typeface="Arial"/>
            </a:endParaRPr>
          </a:p>
        </p:txBody>
      </p:sp>
      <p:sp>
        <p:nvSpPr>
          <p:cNvPr id="35" name="PlaceHolder 2"/>
          <p:cNvSpPr>
            <a:spLocks noGrp="1"/>
          </p:cNvSpPr>
          <p:nvPr>
            <p:ph type="body"/>
          </p:nvPr>
        </p:nvSpPr>
        <p:spPr>
          <a:xfrm>
            <a:off x="504000" y="1769040"/>
            <a:ext cx="9071640" cy="4384440"/>
          </a:xfrm>
          <a:prstGeom prst="rect">
            <a:avLst/>
          </a:prstGeom>
        </p:spPr>
        <p:txBody>
          <a:bodyPr lIns="0" rIns="0" tIns="0" bIns="0"/>
          <a:p>
            <a:endParaRPr lang="en-GB" sz="3200" spc="-1" strike="noStrike">
              <a:solidFill>
                <a:srgbClr val="000000"/>
              </a:solidFill>
              <a:uFill>
                <a:solidFill>
                  <a:srgbClr val="ffffff"/>
                </a:solidFill>
              </a:uFill>
              <a:latin typeface="Arial"/>
            </a:endParaRPr>
          </a:p>
        </p:txBody>
      </p:sp>
      <p:sp>
        <p:nvSpPr>
          <p:cNvPr id="36" name="PlaceHolder 3"/>
          <p:cNvSpPr>
            <a:spLocks noGrp="1"/>
          </p:cNvSpPr>
          <p:nvPr>
            <p:ph type="body"/>
          </p:nvPr>
        </p:nvSpPr>
        <p:spPr>
          <a:xfrm>
            <a:off x="504000" y="1769040"/>
            <a:ext cx="9071640" cy="4384440"/>
          </a:xfrm>
          <a:prstGeom prst="rect">
            <a:avLst/>
          </a:prstGeom>
        </p:spPr>
        <p:txBody>
          <a:bodyPr lIns="0" rIns="0" tIns="0" bIns="0"/>
          <a:p>
            <a:endParaRPr lang="en-GB" sz="3200" spc="-1" strike="noStrike">
              <a:solidFill>
                <a:srgbClr val="000000"/>
              </a:solidFill>
              <a:uFill>
                <a:solidFill>
                  <a:srgbClr val="ffffff"/>
                </a:solidFill>
              </a:uFill>
              <a:latin typeface="Arial"/>
            </a:endParaRPr>
          </a:p>
        </p:txBody>
      </p:sp>
      <p:pic>
        <p:nvPicPr>
          <p:cNvPr id="37" name="" descr=""/>
          <p:cNvPicPr/>
          <p:nvPr/>
        </p:nvPicPr>
        <p:blipFill>
          <a:blip r:embed="rId2"/>
          <a:stretch/>
        </p:blipFill>
        <p:spPr>
          <a:xfrm>
            <a:off x="2292120" y="1768680"/>
            <a:ext cx="5494680" cy="4384440"/>
          </a:xfrm>
          <a:prstGeom prst="rect">
            <a:avLst/>
          </a:prstGeom>
          <a:ln>
            <a:noFill/>
          </a:ln>
        </p:spPr>
      </p:pic>
      <p:pic>
        <p:nvPicPr>
          <p:cNvPr id="38" name="" descr=""/>
          <p:cNvPicPr/>
          <p:nvPr/>
        </p:nvPicPr>
        <p:blipFill>
          <a:blip r:embed="rId3"/>
          <a:stretch/>
        </p:blipFill>
        <p:spPr>
          <a:xfrm>
            <a:off x="2292120" y="1768680"/>
            <a:ext cx="5494680" cy="438444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rIns="0" tIns="0" bIns="0" anchor="ctr"/>
          <a:p>
            <a:pPr algn="ctr"/>
            <a:endParaRPr lang="en-GB" sz="4400" spc="-1" strike="noStrike">
              <a:solidFill>
                <a:srgbClr val="000000"/>
              </a:solidFill>
              <a:uFill>
                <a:solidFill>
                  <a:srgbClr val="ffffff"/>
                </a:solidFill>
              </a:uFill>
              <a:latin typeface="Arial"/>
            </a:endParaRPr>
          </a:p>
        </p:txBody>
      </p:sp>
      <p:sp>
        <p:nvSpPr>
          <p:cNvPr id="6" name="PlaceHolder 2"/>
          <p:cNvSpPr>
            <a:spLocks noGrp="1"/>
          </p:cNvSpPr>
          <p:nvPr>
            <p:ph type="subTitle"/>
          </p:nvPr>
        </p:nvSpPr>
        <p:spPr>
          <a:xfrm>
            <a:off x="504000" y="1769040"/>
            <a:ext cx="9071640" cy="4384440"/>
          </a:xfrm>
          <a:prstGeom prst="rect">
            <a:avLst/>
          </a:prstGeom>
        </p:spPr>
        <p:txBody>
          <a:bodyPr lIns="0" rIns="0" tIns="0" bIns="0" anchor="ctr"/>
          <a:p>
            <a:pPr algn="ctr"/>
            <a:endParaRPr lang="en-GB"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rIns="0" tIns="0" bIns="0" anchor="ctr"/>
          <a:p>
            <a:pPr algn="ctr"/>
            <a:endParaRPr lang="en-GB"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504000" y="1769040"/>
            <a:ext cx="9071640" cy="4384440"/>
          </a:xfrm>
          <a:prstGeom prst="rect">
            <a:avLst/>
          </a:prstGeom>
        </p:spPr>
        <p:txBody>
          <a:bodyPr lIns="0" rIns="0" tIns="0" bIns="0"/>
          <a:p>
            <a:endParaRPr lang="en-GB"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rIns="0" tIns="0" bIns="0" anchor="ctr"/>
          <a:p>
            <a:pPr algn="ctr"/>
            <a:endParaRPr lang="en-GB" sz="44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504000" y="1769040"/>
            <a:ext cx="4426920" cy="4384440"/>
          </a:xfrm>
          <a:prstGeom prst="rect">
            <a:avLst/>
          </a:prstGeom>
        </p:spPr>
        <p:txBody>
          <a:bodyPr lIns="0" rIns="0" tIns="0" bIns="0"/>
          <a:p>
            <a:endParaRPr lang="en-GB" sz="3200" spc="-1" strike="noStrike">
              <a:solidFill>
                <a:srgbClr val="000000"/>
              </a:solidFill>
              <a:uFill>
                <a:solidFill>
                  <a:srgbClr val="ffffff"/>
                </a:solidFill>
              </a:uFill>
              <a:latin typeface="Arial"/>
            </a:endParaRPr>
          </a:p>
        </p:txBody>
      </p:sp>
      <p:sp>
        <p:nvSpPr>
          <p:cNvPr id="11" name="PlaceHolder 3"/>
          <p:cNvSpPr>
            <a:spLocks noGrp="1"/>
          </p:cNvSpPr>
          <p:nvPr>
            <p:ph type="body"/>
          </p:nvPr>
        </p:nvSpPr>
        <p:spPr>
          <a:xfrm>
            <a:off x="5152680" y="1769040"/>
            <a:ext cx="4426920" cy="4384440"/>
          </a:xfrm>
          <a:prstGeom prst="rect">
            <a:avLst/>
          </a:prstGeom>
        </p:spPr>
        <p:txBody>
          <a:bodyPr lIns="0" rIns="0" tIns="0" bIns="0"/>
          <a:p>
            <a:endParaRPr lang="en-GB"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rIns="0" tIns="0" bIns="0" anchor="ctr"/>
          <a:p>
            <a:pPr algn="ctr"/>
            <a:endParaRPr lang="en-GB"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rIns="0" tIns="0" bIns="0" anchor="ctr"/>
          <a:p>
            <a:pPr algn="ctr"/>
            <a:endParaRPr lang="en-GB"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rIns="0" tIns="0" bIns="0" anchor="ctr"/>
          <a:p>
            <a:pPr algn="ctr"/>
            <a:endParaRPr lang="en-GB" sz="4400" spc="-1" strike="noStrike">
              <a:solidFill>
                <a:srgbClr val="000000"/>
              </a:solidFill>
              <a:uFill>
                <a:solidFill>
                  <a:srgbClr val="ffffff"/>
                </a:solidFill>
              </a:uFill>
              <a:latin typeface="Arial"/>
            </a:endParaRPr>
          </a:p>
        </p:txBody>
      </p:sp>
      <p:sp>
        <p:nvSpPr>
          <p:cNvPr id="15" name="PlaceHolder 2"/>
          <p:cNvSpPr>
            <a:spLocks noGrp="1"/>
          </p:cNvSpPr>
          <p:nvPr>
            <p:ph type="body"/>
          </p:nvPr>
        </p:nvSpPr>
        <p:spPr>
          <a:xfrm>
            <a:off x="504000" y="1769040"/>
            <a:ext cx="4426920" cy="2091240"/>
          </a:xfrm>
          <a:prstGeom prst="rect">
            <a:avLst/>
          </a:prstGeom>
        </p:spPr>
        <p:txBody>
          <a:bodyPr lIns="0" rIns="0" tIns="0" bIns="0"/>
          <a:p>
            <a:endParaRPr lang="en-GB" sz="3200" spc="-1" strike="noStrike">
              <a:solidFill>
                <a:srgbClr val="000000"/>
              </a:solidFill>
              <a:uFill>
                <a:solidFill>
                  <a:srgbClr val="ffffff"/>
                </a:solidFill>
              </a:uFill>
              <a:latin typeface="Arial"/>
            </a:endParaRPr>
          </a:p>
        </p:txBody>
      </p:sp>
      <p:sp>
        <p:nvSpPr>
          <p:cNvPr id="16" name="PlaceHolder 3"/>
          <p:cNvSpPr>
            <a:spLocks noGrp="1"/>
          </p:cNvSpPr>
          <p:nvPr>
            <p:ph type="body"/>
          </p:nvPr>
        </p:nvSpPr>
        <p:spPr>
          <a:xfrm>
            <a:off x="504000" y="4059360"/>
            <a:ext cx="4426920" cy="2091240"/>
          </a:xfrm>
          <a:prstGeom prst="rect">
            <a:avLst/>
          </a:prstGeom>
        </p:spPr>
        <p:txBody>
          <a:bodyPr lIns="0" rIns="0" tIns="0" bIns="0"/>
          <a:p>
            <a:endParaRPr lang="en-GB" sz="3200" spc="-1" strike="noStrike">
              <a:solidFill>
                <a:srgbClr val="000000"/>
              </a:solidFill>
              <a:uFill>
                <a:solidFill>
                  <a:srgbClr val="ffffff"/>
                </a:solidFill>
              </a:uFill>
              <a:latin typeface="Arial"/>
            </a:endParaRPr>
          </a:p>
        </p:txBody>
      </p:sp>
      <p:sp>
        <p:nvSpPr>
          <p:cNvPr id="17" name="PlaceHolder 4"/>
          <p:cNvSpPr>
            <a:spLocks noGrp="1"/>
          </p:cNvSpPr>
          <p:nvPr>
            <p:ph type="body"/>
          </p:nvPr>
        </p:nvSpPr>
        <p:spPr>
          <a:xfrm>
            <a:off x="5152680" y="1769040"/>
            <a:ext cx="4426920" cy="4384440"/>
          </a:xfrm>
          <a:prstGeom prst="rect">
            <a:avLst/>
          </a:prstGeom>
        </p:spPr>
        <p:txBody>
          <a:bodyPr lIns="0" rIns="0" tIns="0" bIns="0"/>
          <a:p>
            <a:endParaRPr lang="en-GB"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rIns="0" tIns="0" bIns="0" anchor="ctr"/>
          <a:p>
            <a:pPr algn="ctr"/>
            <a:endParaRPr lang="en-GB" sz="440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504000" y="1769040"/>
            <a:ext cx="4426920" cy="4384440"/>
          </a:xfrm>
          <a:prstGeom prst="rect">
            <a:avLst/>
          </a:prstGeom>
        </p:spPr>
        <p:txBody>
          <a:bodyPr lIns="0" rIns="0" tIns="0" bIns="0"/>
          <a:p>
            <a:endParaRPr lang="en-GB" sz="3200" spc="-1" strike="noStrike">
              <a:solidFill>
                <a:srgbClr val="000000"/>
              </a:solidFill>
              <a:uFill>
                <a:solidFill>
                  <a:srgbClr val="ffffff"/>
                </a:solidFill>
              </a:uFill>
              <a:latin typeface="Arial"/>
            </a:endParaRPr>
          </a:p>
        </p:txBody>
      </p:sp>
      <p:sp>
        <p:nvSpPr>
          <p:cNvPr id="20" name="PlaceHolder 3"/>
          <p:cNvSpPr>
            <a:spLocks noGrp="1"/>
          </p:cNvSpPr>
          <p:nvPr>
            <p:ph type="body"/>
          </p:nvPr>
        </p:nvSpPr>
        <p:spPr>
          <a:xfrm>
            <a:off x="5152680" y="1769040"/>
            <a:ext cx="4426920" cy="2091240"/>
          </a:xfrm>
          <a:prstGeom prst="rect">
            <a:avLst/>
          </a:prstGeom>
        </p:spPr>
        <p:txBody>
          <a:bodyPr lIns="0" rIns="0" tIns="0" bIns="0"/>
          <a:p>
            <a:endParaRPr lang="en-GB" sz="3200" spc="-1" strike="noStrike">
              <a:solidFill>
                <a:srgbClr val="000000"/>
              </a:solidFill>
              <a:uFill>
                <a:solidFill>
                  <a:srgbClr val="ffffff"/>
                </a:solidFill>
              </a:uFill>
              <a:latin typeface="Arial"/>
            </a:endParaRPr>
          </a:p>
        </p:txBody>
      </p:sp>
      <p:sp>
        <p:nvSpPr>
          <p:cNvPr id="21" name="PlaceHolder 4"/>
          <p:cNvSpPr>
            <a:spLocks noGrp="1"/>
          </p:cNvSpPr>
          <p:nvPr>
            <p:ph type="body"/>
          </p:nvPr>
        </p:nvSpPr>
        <p:spPr>
          <a:xfrm>
            <a:off x="5152680" y="4059360"/>
            <a:ext cx="4426920" cy="2091240"/>
          </a:xfrm>
          <a:prstGeom prst="rect">
            <a:avLst/>
          </a:prstGeom>
        </p:spPr>
        <p:txBody>
          <a:bodyPr lIns="0" rIns="0" tIns="0" bIns="0"/>
          <a:p>
            <a:endParaRPr lang="en-GB"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rIns="0" tIns="0" bIns="0" anchor="ctr"/>
          <a:p>
            <a:pPr algn="ctr"/>
            <a:endParaRPr lang="en-GB" sz="440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504000" y="1769040"/>
            <a:ext cx="4426920" cy="2091240"/>
          </a:xfrm>
          <a:prstGeom prst="rect">
            <a:avLst/>
          </a:prstGeom>
        </p:spPr>
        <p:txBody>
          <a:bodyPr lIns="0" rIns="0" tIns="0" bIns="0"/>
          <a:p>
            <a:endParaRPr lang="en-GB" sz="3200" spc="-1" strike="noStrike">
              <a:solidFill>
                <a:srgbClr val="000000"/>
              </a:solidFill>
              <a:uFill>
                <a:solidFill>
                  <a:srgbClr val="ffffff"/>
                </a:solidFill>
              </a:uFill>
              <a:latin typeface="Arial"/>
            </a:endParaRPr>
          </a:p>
        </p:txBody>
      </p:sp>
      <p:sp>
        <p:nvSpPr>
          <p:cNvPr id="24" name="PlaceHolder 3"/>
          <p:cNvSpPr>
            <a:spLocks noGrp="1"/>
          </p:cNvSpPr>
          <p:nvPr>
            <p:ph type="body"/>
          </p:nvPr>
        </p:nvSpPr>
        <p:spPr>
          <a:xfrm>
            <a:off x="5152680" y="1769040"/>
            <a:ext cx="4426920" cy="2091240"/>
          </a:xfrm>
          <a:prstGeom prst="rect">
            <a:avLst/>
          </a:prstGeom>
        </p:spPr>
        <p:txBody>
          <a:bodyPr lIns="0" rIns="0" tIns="0" bIns="0"/>
          <a:p>
            <a:endParaRPr lang="en-GB" sz="3200" spc="-1" strike="noStrike">
              <a:solidFill>
                <a:srgbClr val="000000"/>
              </a:solidFill>
              <a:uFill>
                <a:solidFill>
                  <a:srgbClr val="ffffff"/>
                </a:solidFill>
              </a:uFill>
              <a:latin typeface="Arial"/>
            </a:endParaRPr>
          </a:p>
        </p:txBody>
      </p:sp>
      <p:sp>
        <p:nvSpPr>
          <p:cNvPr id="25" name="PlaceHolder 4"/>
          <p:cNvSpPr>
            <a:spLocks noGrp="1"/>
          </p:cNvSpPr>
          <p:nvPr>
            <p:ph type="body"/>
          </p:nvPr>
        </p:nvSpPr>
        <p:spPr>
          <a:xfrm>
            <a:off x="504000" y="4059360"/>
            <a:ext cx="9071640" cy="2091240"/>
          </a:xfrm>
          <a:prstGeom prst="rect">
            <a:avLst/>
          </a:prstGeom>
        </p:spPr>
        <p:txBody>
          <a:bodyPr lIns="0" rIns="0" tIns="0" bIns="0"/>
          <a:p>
            <a:endParaRPr lang="en-GB"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lang="en-GB" sz="4400" spc="-1" strike="noStrike">
                <a:solidFill>
                  <a:srgbClr val="000000"/>
                </a:solidFill>
                <a:uFill>
                  <a:solidFill>
                    <a:srgbClr val="ffffff"/>
                  </a:solidFill>
                </a:uFill>
                <a:latin typeface="Arial"/>
              </a:rPr>
              <a:t>Click to edit the title text format</a:t>
            </a:r>
            <a:endParaRPr lang="en-GB"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p>
            <a:pPr marL="432000" indent="-324000">
              <a:buClr>
                <a:srgbClr val="000000"/>
              </a:buClr>
              <a:buSzPct val="45000"/>
              <a:buFont typeface="Wingdings" charset="2"/>
              <a:buChar char=""/>
            </a:pPr>
            <a:r>
              <a:rPr lang="en-GB" sz="3200" spc="-1" strike="noStrike">
                <a:solidFill>
                  <a:srgbClr val="000000"/>
                </a:solidFill>
                <a:uFill>
                  <a:solidFill>
                    <a:srgbClr val="ffffff"/>
                  </a:solidFill>
                </a:uFill>
                <a:latin typeface="Arial"/>
              </a:rPr>
              <a:t>Click to edit the outline text format</a:t>
            </a:r>
            <a:endParaRPr lang="en-GB"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lang="en-GB" sz="2800" spc="-1" strike="noStrike">
                <a:solidFill>
                  <a:srgbClr val="000000"/>
                </a:solidFill>
                <a:uFill>
                  <a:solidFill>
                    <a:srgbClr val="ffffff"/>
                  </a:solidFill>
                </a:uFill>
                <a:latin typeface="Arial"/>
              </a:rPr>
              <a:t>Second Outline Level</a:t>
            </a:r>
            <a:endParaRPr lang="en-GB"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lang="en-GB" sz="2400" spc="-1" strike="noStrike">
                <a:solidFill>
                  <a:srgbClr val="000000"/>
                </a:solidFill>
                <a:uFill>
                  <a:solidFill>
                    <a:srgbClr val="ffffff"/>
                  </a:solidFill>
                </a:uFill>
                <a:latin typeface="Arial"/>
              </a:rPr>
              <a:t>Third Outline Level</a:t>
            </a:r>
            <a:endParaRPr lang="en-GB"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lang="en-GB" sz="2000" spc="-1" strike="noStrike">
                <a:solidFill>
                  <a:srgbClr val="000000"/>
                </a:solidFill>
                <a:uFill>
                  <a:solidFill>
                    <a:srgbClr val="ffffff"/>
                  </a:solidFill>
                </a:uFill>
                <a:latin typeface="Arial"/>
              </a:rPr>
              <a:t>Fourth Outline Level</a:t>
            </a:r>
            <a:endParaRPr lang="en-GB"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lang="en-GB" sz="2000" spc="-1" strike="noStrike">
                <a:solidFill>
                  <a:srgbClr val="000000"/>
                </a:solidFill>
                <a:uFill>
                  <a:solidFill>
                    <a:srgbClr val="ffffff"/>
                  </a:solidFill>
                </a:uFill>
                <a:latin typeface="Arial"/>
              </a:rPr>
              <a:t>Fifth Outline Level</a:t>
            </a:r>
            <a:endParaRPr lang="en-GB"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lang="en-GB" sz="2000" spc="-1" strike="noStrike">
                <a:solidFill>
                  <a:srgbClr val="000000"/>
                </a:solidFill>
                <a:uFill>
                  <a:solidFill>
                    <a:srgbClr val="ffffff"/>
                  </a:solidFill>
                </a:uFill>
                <a:latin typeface="Arial"/>
              </a:rPr>
              <a:t>Sixth Outline Level</a:t>
            </a:r>
            <a:endParaRPr lang="en-GB"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lang="en-GB" sz="2000" spc="-1" strike="noStrike">
                <a:solidFill>
                  <a:srgbClr val="000000"/>
                </a:solidFill>
                <a:uFill>
                  <a:solidFill>
                    <a:srgbClr val="ffffff"/>
                  </a:solidFill>
                </a:uFill>
                <a:latin typeface="Arial"/>
              </a:rPr>
              <a:t>Seventh Outline Level</a:t>
            </a:r>
            <a:endParaRPr lang="en-GB" sz="2000" spc="-1" strike="noStrike">
              <a:solidFill>
                <a:srgbClr val="000000"/>
              </a:solidFill>
              <a:uFill>
                <a:solidFill>
                  <a:srgbClr val="ffffff"/>
                </a:solidFill>
              </a:uFill>
              <a:latin typeface="Arial"/>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lang="en-GB" sz="1400" spc="-1" strike="noStrike">
                <a:solidFill>
                  <a:srgbClr val="000000"/>
                </a:solidFill>
                <a:uFill>
                  <a:solidFill>
                    <a:srgbClr val="ffffff"/>
                  </a:solidFill>
                </a:uFill>
                <a:latin typeface="Times New Roman"/>
              </a:rPr>
              <a:t>&lt;date/time&gt;</a:t>
            </a:r>
            <a:endParaRPr lang="en-GB" sz="1400" spc="-1" strike="noStrike">
              <a:solidFill>
                <a:srgbClr val="000000"/>
              </a:solidFill>
              <a:uFill>
                <a:solidFill>
                  <a:srgbClr val="ffffff"/>
                </a:solidFill>
              </a:uFill>
              <a:latin typeface="Times New Roman"/>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lang="en-GB" sz="1400" spc="-1" strike="noStrike">
                <a:solidFill>
                  <a:srgbClr val="000000"/>
                </a:solidFill>
                <a:uFill>
                  <a:solidFill>
                    <a:srgbClr val="ffffff"/>
                  </a:solidFill>
                </a:uFill>
                <a:latin typeface="Times New Roman"/>
              </a:rPr>
              <a:t>&lt;footer&gt;</a:t>
            </a:r>
            <a:endParaRPr lang="en-GB" sz="1400" spc="-1" strike="noStrike">
              <a:solidFill>
                <a:srgbClr val="000000"/>
              </a:solidFill>
              <a:uFill>
                <a:solidFill>
                  <a:srgbClr val="ffffff"/>
                </a:solidFill>
              </a:uFill>
              <a:latin typeface="Times New Roman"/>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8B5384A6-F86F-4190-B800-567B5E657AE5}" type="slidenum">
              <a:rPr lang="en-GB" sz="1400" spc="-1" strike="noStrike">
                <a:solidFill>
                  <a:srgbClr val="000000"/>
                </a:solidFill>
                <a:uFill>
                  <a:solidFill>
                    <a:srgbClr val="ffffff"/>
                  </a:solidFill>
                </a:uFill>
                <a:latin typeface="Times New Roman"/>
              </a:rPr>
              <a:t>&lt;number&gt;</a:t>
            </a:fld>
            <a:endParaRPr lang="en-GB"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39" name="" descr=""/>
          <p:cNvPicPr/>
          <p:nvPr/>
        </p:nvPicPr>
        <p:blipFill>
          <a:blip r:embed="rId1"/>
          <a:stretch/>
        </p:blipFill>
        <p:spPr>
          <a:xfrm>
            <a:off x="2286000" y="1009440"/>
            <a:ext cx="4921560" cy="6397200"/>
          </a:xfrm>
          <a:prstGeom prst="rect">
            <a:avLst/>
          </a:prstGeom>
          <a:ln>
            <a:noFill/>
          </a:ln>
        </p:spPr>
      </p:pic>
      <p:sp>
        <p:nvSpPr>
          <p:cNvPr id="40" name="TextShape 1"/>
          <p:cNvSpPr txBox="1"/>
          <p:nvPr/>
        </p:nvSpPr>
        <p:spPr>
          <a:xfrm>
            <a:off x="2468880" y="312120"/>
            <a:ext cx="4797000" cy="602280"/>
          </a:xfrm>
          <a:prstGeom prst="rect">
            <a:avLst/>
          </a:prstGeom>
          <a:noFill/>
          <a:ln>
            <a:noFill/>
          </a:ln>
        </p:spPr>
        <p:txBody>
          <a:bodyPr lIns="90000" rIns="90000" tIns="45000" bIns="45000"/>
          <a:p>
            <a:r>
              <a:rPr lang="en-GB" sz="1800" spc="-1" strike="noStrike">
                <a:solidFill>
                  <a:srgbClr val="000000"/>
                </a:solidFill>
                <a:uFill>
                  <a:solidFill>
                    <a:srgbClr val="ffffff"/>
                  </a:solidFill>
                </a:uFill>
                <a:latin typeface="Arial"/>
              </a:rPr>
              <a:t>MISR retrieved parameters nadir camera only</a:t>
            </a:r>
            <a:endParaRPr lang="en-GB" sz="1800" spc="-1" strike="noStrike">
              <a:solidFill>
                <a:srgbClr val="000000"/>
              </a:solidFill>
              <a:uFill>
                <a:solidFill>
                  <a:srgbClr val="ffffff"/>
                </a:solidFill>
              </a:uFill>
              <a:latin typeface="Arial"/>
            </a:endParaRPr>
          </a:p>
          <a:p>
            <a:r>
              <a:rPr lang="en-GB" sz="1800" spc="-1" strike="noStrike">
                <a:solidFill>
                  <a:srgbClr val="000000"/>
                </a:solidFill>
                <a:uFill>
                  <a:solidFill>
                    <a:srgbClr val="ffffff"/>
                  </a:solidFill>
                </a:uFill>
                <a:latin typeface="Arial"/>
              </a:rPr>
              <a:t>2002</a:t>
            </a:r>
            <a:endParaRPr lang="en-GB" sz="1800" spc="-1" strike="noStrike">
              <a:solidFill>
                <a:srgbClr val="000000"/>
              </a:solidFill>
              <a:uFill>
                <a:solidFill>
                  <a:srgbClr val="ffffff"/>
                </a:solidFill>
              </a:uFill>
              <a:latin typeface="Arial"/>
            </a:endParaRPr>
          </a:p>
        </p:txBody>
      </p:sp>
      <p:sp>
        <p:nvSpPr>
          <p:cNvPr id="41" name="TextShape 2"/>
          <p:cNvSpPr txBox="1"/>
          <p:nvPr/>
        </p:nvSpPr>
        <p:spPr>
          <a:xfrm>
            <a:off x="7299000" y="1097280"/>
            <a:ext cx="2759400" cy="778680"/>
          </a:xfrm>
          <a:prstGeom prst="rect">
            <a:avLst/>
          </a:prstGeom>
          <a:noFill/>
          <a:ln>
            <a:noFill/>
          </a:ln>
        </p:spPr>
        <p:txBody>
          <a:bodyPr lIns="90000" rIns="90000" tIns="45000" bIns="45000"/>
          <a:p>
            <a:r>
              <a:rPr lang="en-GB" sz="1200" spc="-1" strike="noStrike">
                <a:solidFill>
                  <a:srgbClr val="000000"/>
                </a:solidFill>
                <a:uFill>
                  <a:solidFill>
                    <a:srgbClr val="ffffff"/>
                  </a:solidFill>
                </a:uFill>
                <a:latin typeface="Courier New"/>
              </a:rPr>
              <a:t>Per band uncertainties were set to </a:t>
            </a:r>
            <a:endParaRPr lang="en-GB" sz="1200" spc="-1" strike="noStrike">
              <a:solidFill>
                <a:srgbClr val="000000"/>
              </a:solidFill>
              <a:uFill>
                <a:solidFill>
                  <a:srgbClr val="ffffff"/>
                </a:solidFill>
              </a:uFill>
              <a:latin typeface="Courier New"/>
              <a:ea typeface="Courier New"/>
            </a:endParaRPr>
          </a:p>
          <a:p>
            <a:r>
              <a:rPr lang="en-GB" sz="1200" spc="-1" strike="noStrike">
                <a:solidFill>
                  <a:srgbClr val="000000"/>
                </a:solidFill>
                <a:uFill>
                  <a:solidFill>
                    <a:srgbClr val="ffffff"/>
                  </a:solidFill>
                </a:uFill>
                <a:latin typeface="Courier New"/>
              </a:rPr>
              <a:t>[0.004, 0.0069, 0.0099, 0.015]</a:t>
            </a:r>
            <a:endParaRPr lang="en-GB" sz="1200" spc="-1" strike="noStrike">
              <a:solidFill>
                <a:srgbClr val="000000"/>
              </a:solidFill>
              <a:uFill>
                <a:solidFill>
                  <a:srgbClr val="ffffff"/>
                </a:solidFill>
              </a:uFill>
              <a:latin typeface="Courier New"/>
              <a:ea typeface="Courier New"/>
            </a:endParaRPr>
          </a:p>
        </p:txBody>
      </p:sp>
      <p:sp>
        <p:nvSpPr>
          <p:cNvPr id="42" name="TextShape 3"/>
          <p:cNvSpPr txBox="1"/>
          <p:nvPr/>
        </p:nvSpPr>
        <p:spPr>
          <a:xfrm>
            <a:off x="7355520" y="2047680"/>
            <a:ext cx="2611440" cy="386280"/>
          </a:xfrm>
          <a:prstGeom prst="rect">
            <a:avLst/>
          </a:prstGeom>
          <a:noFill/>
          <a:ln>
            <a:noFill/>
          </a:ln>
        </p:spPr>
        <p:txBody>
          <a:bodyPr lIns="90000" rIns="90000" tIns="45000" bIns="45000"/>
          <a:p>
            <a:r>
              <a:rPr lang="en-GB" sz="1050" spc="-1" strike="noStrike">
                <a:solidFill>
                  <a:srgbClr val="000000"/>
                </a:solidFill>
                <a:uFill>
                  <a:solidFill>
                    <a:srgbClr val="ffffff"/>
                  </a:solidFill>
                </a:uFill>
                <a:latin typeface="Arial"/>
              </a:rPr>
              <a:t>Gray vertical lines are days of MISR observations</a:t>
            </a:r>
            <a:endParaRPr lang="en-GB"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43" name="" descr=""/>
          <p:cNvPicPr/>
          <p:nvPr/>
        </p:nvPicPr>
        <p:blipFill>
          <a:blip r:embed="rId1"/>
          <a:stretch/>
        </p:blipFill>
        <p:spPr>
          <a:xfrm>
            <a:off x="2267280" y="914400"/>
            <a:ext cx="5047920" cy="6561720"/>
          </a:xfrm>
          <a:prstGeom prst="rect">
            <a:avLst/>
          </a:prstGeom>
          <a:ln>
            <a:noFill/>
          </a:ln>
        </p:spPr>
      </p:pic>
      <p:sp>
        <p:nvSpPr>
          <p:cNvPr id="44" name="TextShape 1"/>
          <p:cNvSpPr txBox="1"/>
          <p:nvPr/>
        </p:nvSpPr>
        <p:spPr>
          <a:xfrm>
            <a:off x="2716560" y="274320"/>
            <a:ext cx="4050000" cy="602280"/>
          </a:xfrm>
          <a:prstGeom prst="rect">
            <a:avLst/>
          </a:prstGeom>
          <a:noFill/>
          <a:ln>
            <a:noFill/>
          </a:ln>
        </p:spPr>
        <p:txBody>
          <a:bodyPr lIns="90000" rIns="90000" tIns="45000" bIns="45000"/>
          <a:p>
            <a:r>
              <a:rPr lang="en-GB" sz="1800" spc="-1" strike="noStrike">
                <a:solidFill>
                  <a:srgbClr val="000000"/>
                </a:solidFill>
                <a:uFill>
                  <a:solidFill>
                    <a:srgbClr val="ffffff"/>
                  </a:solidFill>
                </a:uFill>
                <a:latin typeface="Arial"/>
              </a:rPr>
              <a:t>MISR retrieved parameters 7 cameras</a:t>
            </a:r>
            <a:endParaRPr lang="en-GB" sz="1800" spc="-1" strike="noStrike">
              <a:solidFill>
                <a:srgbClr val="000000"/>
              </a:solidFill>
              <a:uFill>
                <a:solidFill>
                  <a:srgbClr val="ffffff"/>
                </a:solidFill>
              </a:uFill>
              <a:latin typeface="Arial"/>
            </a:endParaRPr>
          </a:p>
          <a:p>
            <a:r>
              <a:rPr lang="en-GB" sz="1800" spc="-1" strike="noStrike">
                <a:solidFill>
                  <a:srgbClr val="000000"/>
                </a:solidFill>
                <a:uFill>
                  <a:solidFill>
                    <a:srgbClr val="ffffff"/>
                  </a:solidFill>
                </a:uFill>
                <a:latin typeface="Arial"/>
              </a:rPr>
              <a:t>2002</a:t>
            </a:r>
            <a:endParaRPr lang="en-GB"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45" name="" descr=""/>
          <p:cNvPicPr/>
          <p:nvPr/>
        </p:nvPicPr>
        <p:blipFill>
          <a:blip r:embed="rId1"/>
          <a:stretch/>
        </p:blipFill>
        <p:spPr>
          <a:xfrm>
            <a:off x="1097280" y="1920240"/>
            <a:ext cx="7223760" cy="4222800"/>
          </a:xfrm>
          <a:prstGeom prst="rect">
            <a:avLst/>
          </a:prstGeom>
          <a:ln>
            <a:noFill/>
          </a:ln>
        </p:spPr>
      </p:pic>
      <p:sp>
        <p:nvSpPr>
          <p:cNvPr id="46" name="TextShape 1"/>
          <p:cNvSpPr txBox="1"/>
          <p:nvPr/>
        </p:nvSpPr>
        <p:spPr>
          <a:xfrm>
            <a:off x="2103120" y="914400"/>
            <a:ext cx="5589360" cy="602280"/>
          </a:xfrm>
          <a:prstGeom prst="rect">
            <a:avLst/>
          </a:prstGeom>
          <a:noFill/>
          <a:ln>
            <a:noFill/>
          </a:ln>
        </p:spPr>
        <p:txBody>
          <a:bodyPr lIns="90000" rIns="90000" tIns="45000" bIns="45000"/>
          <a:p>
            <a:r>
              <a:rPr lang="en-GB" sz="1800" spc="-1" strike="noStrike">
                <a:solidFill>
                  <a:srgbClr val="000000"/>
                </a:solidFill>
                <a:uFill>
                  <a:solidFill>
                    <a:srgbClr val="ffffff"/>
                  </a:solidFill>
                </a:uFill>
                <a:latin typeface="Arial"/>
              </a:rPr>
              <a:t>Integrated parameters required for FAPAR calculation</a:t>
            </a:r>
            <a:endParaRPr lang="en-GB" sz="1800" spc="-1" strike="noStrike">
              <a:solidFill>
                <a:srgbClr val="000000"/>
              </a:solidFill>
              <a:uFill>
                <a:solidFill>
                  <a:srgbClr val="ffffff"/>
                </a:solidFill>
              </a:uFill>
              <a:latin typeface="Arial"/>
            </a:endParaRPr>
          </a:p>
          <a:p>
            <a:r>
              <a:rPr lang="en-GB" sz="1800" spc="-1" strike="noStrike">
                <a:solidFill>
                  <a:srgbClr val="000000"/>
                </a:solidFill>
                <a:uFill>
                  <a:solidFill>
                    <a:srgbClr val="ffffff"/>
                  </a:solidFill>
                </a:uFill>
                <a:latin typeface="Arial"/>
              </a:rPr>
              <a:t>Based on the 7 cameras retrieval </a:t>
            </a:r>
            <a:endParaRPr lang="en-GB"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7" name="TextShape 1"/>
          <p:cNvSpPr txBox="1"/>
          <p:nvPr/>
        </p:nvSpPr>
        <p:spPr>
          <a:xfrm>
            <a:off x="4663440" y="1116720"/>
            <a:ext cx="910800" cy="346320"/>
          </a:xfrm>
          <a:prstGeom prst="rect">
            <a:avLst/>
          </a:prstGeom>
          <a:noFill/>
          <a:ln>
            <a:noFill/>
          </a:ln>
        </p:spPr>
        <p:txBody>
          <a:bodyPr lIns="90000" rIns="90000" tIns="45000" bIns="45000"/>
          <a:p>
            <a:r>
              <a:rPr lang="en-GB" sz="1800" spc="-1" strike="noStrike">
                <a:solidFill>
                  <a:srgbClr val="000000"/>
                </a:solidFill>
                <a:uFill>
                  <a:solidFill>
                    <a:srgbClr val="ffffff"/>
                  </a:solidFill>
                </a:uFill>
                <a:latin typeface="Arial"/>
              </a:rPr>
              <a:t>FAPAR</a:t>
            </a:r>
            <a:endParaRPr lang="en-GB" sz="1800" spc="-1" strike="noStrike">
              <a:solidFill>
                <a:srgbClr val="000000"/>
              </a:solidFill>
              <a:uFill>
                <a:solidFill>
                  <a:srgbClr val="ffffff"/>
                </a:solidFill>
              </a:uFill>
              <a:latin typeface="Arial"/>
            </a:endParaRPr>
          </a:p>
        </p:txBody>
      </p:sp>
      <p:pic>
        <p:nvPicPr>
          <p:cNvPr id="48" name="" descr=""/>
          <p:cNvPicPr/>
          <p:nvPr/>
        </p:nvPicPr>
        <p:blipFill>
          <a:blip r:embed="rId1"/>
          <a:stretch/>
        </p:blipFill>
        <p:spPr>
          <a:xfrm>
            <a:off x="1285560" y="2895120"/>
            <a:ext cx="7492680" cy="2408400"/>
          </a:xfrm>
          <a:prstGeom prst="rect">
            <a:avLst/>
          </a:prstGeom>
          <a:ln>
            <a:noFill/>
          </a:ln>
        </p:spPr>
      </p:pic>
      <p:sp>
        <p:nvSpPr>
          <p:cNvPr id="49" name="TextShape 2"/>
          <p:cNvSpPr txBox="1"/>
          <p:nvPr/>
        </p:nvSpPr>
        <p:spPr>
          <a:xfrm>
            <a:off x="1463040" y="1828800"/>
            <a:ext cx="7498080" cy="827640"/>
          </a:xfrm>
          <a:prstGeom prst="rect">
            <a:avLst/>
          </a:prstGeom>
          <a:noFill/>
          <a:ln>
            <a:noFill/>
          </a:ln>
        </p:spPr>
        <p:txBody>
          <a:bodyPr lIns="90000" rIns="90000" tIns="45000" bIns="45000"/>
          <a:p>
            <a:r>
              <a:rPr lang="en-GB" sz="1300" spc="-1" strike="noStrike">
                <a:solidFill>
                  <a:srgbClr val="000000"/>
                </a:solidFill>
                <a:uFill>
                  <a:solidFill>
                    <a:srgbClr val="ffffff"/>
                  </a:solidFill>
                </a:uFill>
                <a:latin typeface="Arial"/>
              </a:rPr>
              <a:t>Uncertainties of FAPAR were calculated by generation of 50 random samples per each day. Samples were generated using random normal distribution with mean and standard deviation taken from the input variables (LAI, soil albedo, leaf reflectance/transmittance, hight, rpl).</a:t>
            </a:r>
            <a:endParaRPr lang="en-GB"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otalTime>33</TotalTime>
  <Application>LibreOffice/5.0.4.2$Linux_X86_64 LibreOffice_project/2b9802c1994aa0b7dc6079e128979269cf95bc78</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2016-02-16T16:00:19Z</dcterms:created>
  <dc:creator>Maxim </dc:creator>
  <dc:language>en-US</dc:language>
  <cp:lastModifiedBy>Maxim </cp:lastModifiedBy>
  <dcterms:modified xsi:type="dcterms:W3CDTF">2016-02-16T16:34:16Z</dcterms:modified>
  <cp:revision>13</cp:revision>
</cp:coreProperties>
</file>