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4660"/>
  </p:normalViewPr>
  <p:slideViewPr>
    <p:cSldViewPr snapToGrid="0">
      <p:cViewPr>
        <p:scale>
          <a:sx n="75" d="100"/>
          <a:sy n="75" d="100"/>
        </p:scale>
        <p:origin x="148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8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9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26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7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08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12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7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6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15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06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2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39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72A9-C8FC-409A-B141-5AFC68859227}" type="datetimeFigureOut">
              <a:rPr lang="ru-RU" smtClean="0"/>
              <a:t>10.07.2019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DCBC69-DA1A-4C85-A30E-CB5E339EA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6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no.osvita.u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тестирования ЗНО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0658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Группа</a:t>
            </a:r>
            <a:r>
              <a:rPr lang="en-US" dirty="0" smtClean="0"/>
              <a:t>:</a:t>
            </a:r>
            <a:r>
              <a:rPr lang="ru-RU" dirty="0" smtClean="0"/>
              <a:t> ЕКО-15-П-1</a:t>
            </a:r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Быков Н.К.</a:t>
            </a:r>
          </a:p>
          <a:p>
            <a:r>
              <a:rPr lang="ru-RU" b="1" dirty="0"/>
              <a:t>Научный </a:t>
            </a:r>
            <a:r>
              <a:rPr lang="ru-RU" b="1" dirty="0" smtClean="0"/>
              <a:t>руководитель: </a:t>
            </a:r>
          </a:p>
          <a:p>
            <a:r>
              <a:rPr lang="ru-RU" b="1" dirty="0" err="1" smtClean="0"/>
              <a:t>Шаптала</a:t>
            </a:r>
            <a:r>
              <a:rPr lang="ru-RU" b="1" dirty="0" smtClean="0"/>
              <a:t> </a:t>
            </a:r>
            <a:r>
              <a:rPr lang="ru-RU" b="1" dirty="0"/>
              <a:t>М. 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5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053919" y="736818"/>
            <a:ext cx="5635738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Один правильный ответ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07" y="1686758"/>
            <a:ext cx="5505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0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053919" y="736818"/>
            <a:ext cx="5635738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Много правильных ответов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2" y="1591135"/>
            <a:ext cx="4813686" cy="50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3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053919" y="736818"/>
            <a:ext cx="5635738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Расширенный ответ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6" y="1686758"/>
            <a:ext cx="5715000" cy="4438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922" y="1686758"/>
            <a:ext cx="56673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980881" y="612530"/>
            <a:ext cx="8032709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Расширенный ответ без авто-проверки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26" y="1776089"/>
            <a:ext cx="56483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13" y="1953089"/>
            <a:ext cx="5505450" cy="397192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108345" y="656918"/>
            <a:ext cx="5502995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{“</a:t>
            </a:r>
            <a:r>
              <a:rPr lang="en-US" dirty="0" err="1" smtClean="0"/>
              <a:t>Url</a:t>
            </a:r>
            <a:r>
              <a:rPr lang="en-US" dirty="0" smtClean="0"/>
              <a:t>”:””, “</a:t>
            </a:r>
            <a:r>
              <a:rPr lang="en-US" dirty="0"/>
              <a:t>T</a:t>
            </a:r>
            <a:r>
              <a:rPr lang="en-US" dirty="0" smtClean="0"/>
              <a:t>itle”:””}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27" y="2069606"/>
            <a:ext cx="1628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1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849733" y="641195"/>
            <a:ext cx="7173157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{“</a:t>
            </a:r>
            <a:r>
              <a:rPr lang="en-US" dirty="0" err="1" smtClean="0"/>
              <a:t>FirstBlock</a:t>
            </a:r>
            <a:r>
              <a:rPr lang="en-US" dirty="0" smtClean="0"/>
              <a:t>”:””, “</a:t>
            </a:r>
            <a:r>
              <a:rPr lang="en-US" dirty="0" err="1" smtClean="0"/>
              <a:t>TwiceBlock</a:t>
            </a:r>
            <a:r>
              <a:rPr lang="en-US" dirty="0" smtClean="0"/>
              <a:t>”:””}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2" y="1591135"/>
            <a:ext cx="4813686" cy="50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1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234650" y="641195"/>
            <a:ext cx="4412201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Настройка теста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6" y="1376039"/>
            <a:ext cx="11078382" cy="46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234650" y="0"/>
            <a:ext cx="4412201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Настройка теста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849268"/>
            <a:ext cx="11958637" cy="60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8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234650" y="0"/>
            <a:ext cx="4412201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Прохождение теста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124075"/>
            <a:ext cx="11906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234650" y="0"/>
            <a:ext cx="4412201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Прохождение теста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23975"/>
            <a:ext cx="6096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83" y="863076"/>
            <a:ext cx="9610725" cy="591502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451276" y="11982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hlinkClick r:id="rId3"/>
              </a:rPr>
              <a:t>https://zno.osvita.ua/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689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234650" y="0"/>
            <a:ext cx="4412201" cy="949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Прохождение теста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62" y="949940"/>
            <a:ext cx="81438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1325563"/>
          </a:xfrm>
        </p:spPr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6" y="989890"/>
            <a:ext cx="9870223" cy="56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451276" y="11982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Используемые технологии</a:t>
            </a: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°ÑÑÐ¸Ð½ÐºÐ° net cor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65" y="1481788"/>
            <a:ext cx="1460907" cy="146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ÑÐ°Ñ Ð¿Ð¾ÑÑÐºÑ Ð·Ð¾Ð±ÑÐ°Ð¶ÐµÐ½Ñ Ð·Ð° Ð·Ð°Ð¿Ð¸ÑÐ¾Ð¼ &quot;ÐºÐ°ÑÑÐ¸Ð½ÐºÐ° entity framework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86" y="1481788"/>
            <a:ext cx="1732834" cy="173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67612" y="1766126"/>
            <a:ext cx="4325563" cy="892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Backend </a:t>
            </a:r>
            <a:r>
              <a:rPr lang="ru-RU" dirty="0" smtClean="0"/>
              <a:t>и </a:t>
            </a:r>
            <a:endParaRPr lang="en-US" dirty="0" smtClean="0"/>
          </a:p>
          <a:p>
            <a:r>
              <a:rPr lang="en-US" dirty="0" smtClean="0"/>
              <a:t>Parser</a:t>
            </a:r>
            <a:endParaRPr lang="ru-RU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7612" y="4521341"/>
            <a:ext cx="2431201" cy="892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Frontend</a:t>
            </a:r>
            <a:endParaRPr lang="ru-RU" dirty="0" smtClean="0"/>
          </a:p>
        </p:txBody>
      </p:sp>
      <p:pic>
        <p:nvPicPr>
          <p:cNvPr id="1032" name="Picture 8" descr="Ð ÐµÐ·ÑÐ»ÑÑÐ°Ñ Ð¿Ð¾ÑÑÐºÑ Ð·Ð¾Ð±ÑÐ°Ð¶ÐµÐ½Ñ Ð·Ð° Ð·Ð°Ð¿Ð¸ÑÐ¾Ð¼ &quot;ÐºÐ°ÑÑÐ¸Ð½ÐºÐ° php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62" y="4271926"/>
            <a:ext cx="2260724" cy="14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 ÐµÐ·ÑÐ»ÑÑÐ°Ñ Ð¿Ð¾ÑÑÐºÑ Ð·Ð¾Ð±ÑÐ°Ð¶ÐµÐ½Ñ Ð·Ð° Ð·Ð°Ð¿Ð¸ÑÐ¾Ð¼ &quot;ÐºÐ°ÑÑÐ¸Ð½ÐºÐ° bootstrap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242" y="4294520"/>
            <a:ext cx="1416772" cy="14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5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288787"/>
            <a:ext cx="6743700" cy="511492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584382" y="297377"/>
            <a:ext cx="2563737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62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29957" y="315133"/>
            <a:ext cx="4011125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85" y="1454596"/>
            <a:ext cx="6334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2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971494" y="315133"/>
            <a:ext cx="4011125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Тесты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" y="1207363"/>
            <a:ext cx="11950412" cy="49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1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60776" y="545952"/>
            <a:ext cx="4011125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Предметы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27" y="1831943"/>
            <a:ext cx="7947590" cy="39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78531" y="736817"/>
            <a:ext cx="4011125" cy="12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Типы вопросов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2276587"/>
            <a:ext cx="11608917" cy="28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3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78531" y="736817"/>
            <a:ext cx="4011125" cy="12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Типы вопросов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2276587"/>
            <a:ext cx="11608917" cy="28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573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74</Words>
  <Application>Microsoft Office PowerPoint</Application>
  <PresentationFormat>Широкоэкранный</PresentationFormat>
  <Paragraphs>28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Грань</vt:lpstr>
      <vt:lpstr>Система тестирования ЗНО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Проектирование базы данных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</cp:revision>
  <dcterms:created xsi:type="dcterms:W3CDTF">2019-07-10T02:15:15Z</dcterms:created>
  <dcterms:modified xsi:type="dcterms:W3CDTF">2019-07-10T03:54:14Z</dcterms:modified>
</cp:coreProperties>
</file>