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4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35834-0915-8343-ABB8-8405E12B5DDF}" type="datetimeFigureOut">
              <a:rPr lang="en-US" smtClean="0"/>
              <a:t>12/11/17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4B533-8F81-0042-B0FD-6E9ECF61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Nuggets:</a:t>
            </a:r>
          </a:p>
          <a:p>
            <a:r>
              <a:rPr lang="en-US" dirty="0" smtClean="0"/>
              <a:t>Maximilian Christ, Jon Galindez, Caitlin Kwan, Jessica Lin, and Kenneth Lofstrom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5" y="3006473"/>
            <a:ext cx="4672012" cy="2263140"/>
          </a:xfrm>
        </p:spPr>
        <p:txBody>
          <a:bodyPr/>
          <a:lstStyle/>
          <a:p>
            <a:r>
              <a:rPr lang="en-US" dirty="0" smtClean="0"/>
              <a:t>Model Class</a:t>
            </a:r>
          </a:p>
          <a:p>
            <a:pPr lvl="1"/>
            <a:r>
              <a:rPr lang="en-US" dirty="0" smtClean="0"/>
              <a:t>Instantiates an array of cars for each of the 5 lanes</a:t>
            </a:r>
          </a:p>
          <a:p>
            <a:pPr lvl="1"/>
            <a:r>
              <a:rPr lang="en-US" dirty="0" smtClean="0"/>
              <a:t>Instantiates the chicken</a:t>
            </a:r>
          </a:p>
          <a:p>
            <a:pPr lvl="1"/>
            <a:r>
              <a:rPr lang="en-US" dirty="0" smtClean="0"/>
              <a:t>Updates the positons of the cars and the chicken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600699" y="4704123"/>
            <a:ext cx="31235381" cy="6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2057401"/>
            <a:ext cx="6206661" cy="416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9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play_screen.xml</a:t>
            </a:r>
          </a:p>
          <a:p>
            <a:pPr lvl="1"/>
            <a:r>
              <a:rPr lang="en-US" dirty="0" smtClean="0"/>
              <a:t>Uses all previous </a:t>
            </a:r>
            <a:r>
              <a:rPr lang="en-US" dirty="0"/>
              <a:t>classes </a:t>
            </a:r>
            <a:endParaRPr lang="en-US" dirty="0" smtClean="0"/>
          </a:p>
          <a:p>
            <a:pPr lvl="1"/>
            <a:r>
              <a:rPr lang="en-US" dirty="0" smtClean="0"/>
              <a:t>Handles input from GUI and passes it to the back end classes using button call back functions</a:t>
            </a:r>
            <a:endParaRPr lang="en-US" dirty="0"/>
          </a:p>
          <a:p>
            <a:pPr lvl="1"/>
            <a:r>
              <a:rPr lang="en-US" dirty="0" smtClean="0"/>
              <a:t>Retrieves data from back end classes to use in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4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Landscape Phone Orientation</a:t>
            </a:r>
          </a:p>
          <a:p>
            <a:r>
              <a:rPr lang="en-US" dirty="0" smtClean="0"/>
              <a:t>Character has one dimensional movement</a:t>
            </a:r>
          </a:p>
          <a:p>
            <a:pPr lvl="1"/>
            <a:r>
              <a:rPr lang="en-US" dirty="0" smtClean="0"/>
              <a:t>Up and down the screen</a:t>
            </a:r>
          </a:p>
          <a:p>
            <a:r>
              <a:rPr lang="en-US" dirty="0" smtClean="0"/>
              <a:t>Moving obstacles traverse screen horizontally</a:t>
            </a:r>
          </a:p>
          <a:p>
            <a:pPr lvl="1"/>
            <a:r>
              <a:rPr lang="en-US" dirty="0" smtClean="0"/>
              <a:t>Speed increases as game progresses</a:t>
            </a:r>
          </a:p>
          <a:p>
            <a:pPr lvl="1"/>
            <a:r>
              <a:rPr lang="en-US" dirty="0" smtClean="0"/>
              <a:t>Confined to one dimensional “Lanes”</a:t>
            </a:r>
          </a:p>
          <a:p>
            <a:r>
              <a:rPr lang="en-US" dirty="0" smtClean="0"/>
              <a:t>Endless scrolling </a:t>
            </a:r>
            <a:r>
              <a:rPr lang="en-US" dirty="0" smtClean="0"/>
              <a:t>game</a:t>
            </a:r>
          </a:p>
          <a:p>
            <a:pPr lvl="1"/>
            <a:r>
              <a:rPr lang="en-US" dirty="0" smtClean="0"/>
              <a:t>Screen imagery remains stationary but character’s position resets</a:t>
            </a:r>
            <a:endParaRPr lang="en-US" dirty="0" smtClean="0"/>
          </a:p>
          <a:p>
            <a:r>
              <a:rPr lang="en-US" dirty="0" smtClean="0"/>
              <a:t>Goal is to pass as many “lanes” as </a:t>
            </a:r>
            <a:r>
              <a:rPr lang="en-US" dirty="0" smtClean="0"/>
              <a:t>possible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400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680334"/>
            <a:ext cx="3729038" cy="3048953"/>
          </a:xfrm>
        </p:spPr>
        <p:txBody>
          <a:bodyPr/>
          <a:lstStyle/>
          <a:p>
            <a:r>
              <a:rPr lang="en-US" dirty="0" smtClean="0"/>
              <a:t>Start screen</a:t>
            </a:r>
          </a:p>
          <a:p>
            <a:pPr lvl="1"/>
            <a:r>
              <a:rPr lang="en-US" dirty="0" smtClean="0"/>
              <a:t>Play button</a:t>
            </a:r>
          </a:p>
          <a:p>
            <a:pPr lvl="2"/>
            <a:r>
              <a:rPr lang="en-US" dirty="0" smtClean="0"/>
              <a:t>Changes to next screen and game begins</a:t>
            </a:r>
          </a:p>
          <a:p>
            <a:pPr lvl="1"/>
            <a:r>
              <a:rPr lang="en-US" dirty="0" smtClean="0"/>
              <a:t>Help button</a:t>
            </a:r>
          </a:p>
          <a:p>
            <a:pPr lvl="2"/>
            <a:r>
              <a:rPr lang="en-US" dirty="0" smtClean="0"/>
              <a:t>Shows instruction screen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504" y="2311717"/>
            <a:ext cx="6735696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9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3024982"/>
            <a:ext cx="3914775" cy="2105978"/>
          </a:xfrm>
        </p:spPr>
        <p:txBody>
          <a:bodyPr/>
          <a:lstStyle/>
          <a:p>
            <a:r>
              <a:rPr lang="en-US" dirty="0"/>
              <a:t>Help </a:t>
            </a:r>
            <a:r>
              <a:rPr lang="en-US" dirty="0" smtClean="0"/>
              <a:t>Screen</a:t>
            </a:r>
          </a:p>
          <a:p>
            <a:pPr lvl="1"/>
            <a:r>
              <a:rPr lang="en-US" dirty="0" smtClean="0"/>
              <a:t>Shows instructions</a:t>
            </a:r>
          </a:p>
          <a:p>
            <a:pPr lvl="1"/>
            <a:r>
              <a:rPr lang="en-US" dirty="0" smtClean="0"/>
              <a:t>Back button</a:t>
            </a:r>
          </a:p>
          <a:p>
            <a:pPr lvl="2"/>
            <a:r>
              <a:rPr lang="en-US" dirty="0" smtClean="0"/>
              <a:t>Returns to start screen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2057401"/>
            <a:ext cx="7233914" cy="40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0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8" y="2194558"/>
            <a:ext cx="4772025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Game screen</a:t>
            </a:r>
          </a:p>
          <a:p>
            <a:pPr lvl="1"/>
            <a:r>
              <a:rPr lang="en-US" dirty="0"/>
              <a:t>5 “lanes” displayed</a:t>
            </a:r>
          </a:p>
          <a:p>
            <a:pPr lvl="1"/>
            <a:r>
              <a:rPr lang="en-US" dirty="0"/>
              <a:t>Character starts </a:t>
            </a:r>
            <a:r>
              <a:rPr lang="en-US" dirty="0" smtClean="0"/>
              <a:t>in </a:t>
            </a:r>
            <a:r>
              <a:rPr lang="en-US" dirty="0"/>
              <a:t>the first lane</a:t>
            </a:r>
          </a:p>
          <a:p>
            <a:pPr lvl="1"/>
            <a:r>
              <a:rPr lang="en-US" dirty="0"/>
              <a:t>Up and down </a:t>
            </a:r>
            <a:r>
              <a:rPr lang="en-US" dirty="0" smtClean="0"/>
              <a:t>buttons</a:t>
            </a:r>
          </a:p>
          <a:p>
            <a:pPr lvl="2"/>
            <a:r>
              <a:rPr lang="en-US" dirty="0" smtClean="0"/>
              <a:t>Move chicken forward to next or backwards to previous lane</a:t>
            </a:r>
            <a:endParaRPr lang="en-US" dirty="0"/>
          </a:p>
          <a:p>
            <a:pPr lvl="1"/>
            <a:r>
              <a:rPr lang="en-US" dirty="0"/>
              <a:t>Displays current score (based on lanes traversed)</a:t>
            </a:r>
          </a:p>
          <a:p>
            <a:pPr lvl="1"/>
            <a:r>
              <a:rPr lang="en-US" dirty="0" smtClean="0"/>
              <a:t>Game </a:t>
            </a:r>
            <a:r>
              <a:rPr lang="en-US" dirty="0"/>
              <a:t>window displays the next 5 lanes after the current five have been </a:t>
            </a:r>
            <a:r>
              <a:rPr lang="en-US" dirty="0" smtClean="0"/>
              <a:t>crossed</a:t>
            </a:r>
          </a:p>
          <a:p>
            <a:pPr lvl="1"/>
            <a:r>
              <a:rPr lang="en-US" dirty="0" smtClean="0"/>
              <a:t>Cars are not present on the screen, but are in the back end (the car displayed is simply a picture and nothing more)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543" y="2268284"/>
            <a:ext cx="6934457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0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2982182"/>
            <a:ext cx="4429125" cy="2448878"/>
          </a:xfrm>
        </p:spPr>
        <p:txBody>
          <a:bodyPr/>
          <a:lstStyle/>
          <a:p>
            <a:r>
              <a:rPr lang="en-US" dirty="0" smtClean="0"/>
              <a:t>End screen</a:t>
            </a:r>
          </a:p>
          <a:p>
            <a:pPr lvl="1"/>
            <a:r>
              <a:rPr lang="en-US" dirty="0" smtClean="0"/>
              <a:t>Appears after being hit by a car</a:t>
            </a:r>
          </a:p>
          <a:p>
            <a:pPr lvl="1"/>
            <a:r>
              <a:rPr lang="en-US" dirty="0" smtClean="0"/>
              <a:t>Displays score</a:t>
            </a:r>
          </a:p>
          <a:p>
            <a:pPr lvl="1"/>
            <a:r>
              <a:rPr lang="en-US" dirty="0" smtClean="0"/>
              <a:t>Main screen button </a:t>
            </a:r>
          </a:p>
          <a:p>
            <a:pPr lvl="2"/>
            <a:r>
              <a:rPr lang="en-US" dirty="0" smtClean="0"/>
              <a:t>Returns user to the start screen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4" y="2290949"/>
            <a:ext cx="6800851" cy="38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6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1" y="3208973"/>
            <a:ext cx="2700338" cy="2377440"/>
          </a:xfrm>
        </p:spPr>
        <p:txBody>
          <a:bodyPr>
            <a:normAutofit/>
          </a:bodyPr>
          <a:lstStyle/>
          <a:p>
            <a:r>
              <a:rPr lang="en-US" dirty="0" smtClean="0"/>
              <a:t>CartPoint class</a:t>
            </a:r>
          </a:p>
          <a:p>
            <a:pPr lvl="1"/>
            <a:r>
              <a:rPr lang="en-US" dirty="0" smtClean="0"/>
              <a:t>Used by Player class and Car class to have coordinate locations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972425" y="2057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6" y="2679336"/>
            <a:ext cx="6029325" cy="343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647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80" y="1631553"/>
            <a:ext cx="5555458" cy="5006180"/>
          </a:xfrm>
        </p:spPr>
        <p:txBody>
          <a:bodyPr>
            <a:normAutofit/>
          </a:bodyPr>
          <a:lstStyle/>
          <a:p>
            <a:r>
              <a:rPr lang="en-US" dirty="0"/>
              <a:t>Car </a:t>
            </a:r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Used for the car objects moving across the screen</a:t>
            </a:r>
          </a:p>
          <a:p>
            <a:pPr lvl="1"/>
            <a:r>
              <a:rPr lang="en-US" dirty="0" smtClean="0"/>
              <a:t>Each car operates within a single y coordinate representing the lane</a:t>
            </a:r>
          </a:p>
          <a:p>
            <a:pPr lvl="1"/>
            <a:r>
              <a:rPr lang="en-US" dirty="0" smtClean="0"/>
              <a:t>X values change, moving car across lane</a:t>
            </a:r>
          </a:p>
          <a:p>
            <a:pPr lvl="1"/>
            <a:r>
              <a:rPr lang="en-US" dirty="0" smtClean="0"/>
              <a:t>X values vary between 0 and 10, and when a car gets past either of these values, it resets to its starting position</a:t>
            </a:r>
          </a:p>
          <a:p>
            <a:pPr lvl="1"/>
            <a:r>
              <a:rPr lang="en-US" dirty="0" smtClean="0"/>
              <a:t>Speed increases per lane</a:t>
            </a:r>
          </a:p>
          <a:p>
            <a:pPr lvl="1"/>
            <a:r>
              <a:rPr lang="en-US" dirty="0" smtClean="0"/>
              <a:t>Every other lane, car moves opposite direction</a:t>
            </a:r>
          </a:p>
          <a:p>
            <a:pPr lvl="1"/>
            <a:r>
              <a:rPr lang="en-US" dirty="0" smtClean="0"/>
              <a:t>Position is updated using time functions in Android Studio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5929312" y="4391818"/>
            <a:ext cx="230398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2463007"/>
            <a:ext cx="4534299" cy="384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0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770" y="2966086"/>
            <a:ext cx="5414963" cy="2377440"/>
          </a:xfrm>
        </p:spPr>
        <p:txBody>
          <a:bodyPr/>
          <a:lstStyle/>
          <a:p>
            <a:r>
              <a:rPr lang="en-US" dirty="0" smtClean="0"/>
              <a:t>Player class</a:t>
            </a:r>
          </a:p>
          <a:p>
            <a:pPr lvl="1"/>
            <a:r>
              <a:rPr lang="en-US" dirty="0" smtClean="0"/>
              <a:t>Used for the chicken character</a:t>
            </a:r>
          </a:p>
          <a:p>
            <a:pPr lvl="1"/>
            <a:r>
              <a:rPr lang="en-US" dirty="0" smtClean="0"/>
              <a:t>Confined to a single x value</a:t>
            </a:r>
          </a:p>
          <a:p>
            <a:pPr lvl="1"/>
            <a:r>
              <a:rPr lang="en-US" dirty="0" smtClean="0"/>
              <a:t>Y value is changed depending on input from GUI</a:t>
            </a:r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7129462" y="3643312"/>
            <a:ext cx="1972638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2" y="2057401"/>
            <a:ext cx="3484909" cy="452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16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1524</TotalTime>
  <Words>386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Arial</vt:lpstr>
      <vt:lpstr>Vapor Trail</vt:lpstr>
      <vt:lpstr>Project Architecture</vt:lpstr>
      <vt:lpstr>Game Overview</vt:lpstr>
      <vt:lpstr>Gui Architecture</vt:lpstr>
      <vt:lpstr>Gui Architecture</vt:lpstr>
      <vt:lpstr>Gui Architecture</vt:lpstr>
      <vt:lpstr>Gui Architecture</vt:lpstr>
      <vt:lpstr>Back end Architecture</vt:lpstr>
      <vt:lpstr>Back end Architecture</vt:lpstr>
      <vt:lpstr>Back end Architecture</vt:lpstr>
      <vt:lpstr>Back end Architecture</vt:lpstr>
      <vt:lpstr>Interface Architecture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Architecture</dc:title>
  <dc:creator>Microsoft Office User</dc:creator>
  <cp:lastModifiedBy>Microsoft Office User</cp:lastModifiedBy>
  <cp:revision>12</cp:revision>
  <dcterms:created xsi:type="dcterms:W3CDTF">2017-12-02T22:05:14Z</dcterms:created>
  <dcterms:modified xsi:type="dcterms:W3CDTF">2017-12-11T16:49:23Z</dcterms:modified>
</cp:coreProperties>
</file>