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EEFF3-5A89-4ABC-8A77-6E534632FF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039949-4FB7-44C4-8FD9-246B78BC3EE1}">
      <dgm:prSet phldrT="[Текст]"/>
      <dgm:spPr/>
      <dgm:t>
        <a:bodyPr/>
        <a:lstStyle/>
        <a:p>
          <a:r>
            <a:rPr lang="ru-RU" dirty="0" smtClean="0"/>
            <a:t>Среда исполнения</a:t>
          </a:r>
          <a:endParaRPr lang="ru-RU" dirty="0"/>
        </a:p>
      </dgm:t>
    </dgm:pt>
    <dgm:pt modelId="{934AAD69-9616-4CDF-B73D-F6CD2A9A41BA}" type="parTrans" cxnId="{B3BDDC9C-8EBF-484D-88A4-09AEB3BF4718}">
      <dgm:prSet/>
      <dgm:spPr/>
      <dgm:t>
        <a:bodyPr/>
        <a:lstStyle/>
        <a:p>
          <a:endParaRPr lang="ru-RU"/>
        </a:p>
      </dgm:t>
    </dgm:pt>
    <dgm:pt modelId="{2943802A-8E39-423C-BF72-C20460385630}" type="sibTrans" cxnId="{B3BDDC9C-8EBF-484D-88A4-09AEB3BF4718}">
      <dgm:prSet/>
      <dgm:spPr/>
      <dgm:t>
        <a:bodyPr/>
        <a:lstStyle/>
        <a:p>
          <a:endParaRPr lang="ru-RU"/>
        </a:p>
      </dgm:t>
    </dgm:pt>
    <dgm:pt modelId="{C0F8824E-5207-4AA4-A05F-30815296413C}">
      <dgm:prSet phldrT="[Текст]"/>
      <dgm:spPr/>
      <dgm:t>
        <a:bodyPr/>
        <a:lstStyle/>
        <a:p>
          <a:r>
            <a:rPr lang="ru-RU" dirty="0" smtClean="0"/>
            <a:t>Виртуальная машина </a:t>
          </a:r>
          <a:r>
            <a:rPr lang="en-US" dirty="0" err="1" smtClean="0"/>
            <a:t>Dalvik</a:t>
          </a:r>
          <a:r>
            <a:rPr lang="ru-RU" dirty="0" smtClean="0"/>
            <a:t> </a:t>
          </a:r>
          <a:endParaRPr lang="ru-RU" dirty="0"/>
        </a:p>
      </dgm:t>
    </dgm:pt>
    <dgm:pt modelId="{537370A8-F5A1-407E-B1AF-4945B4B527FA}" type="parTrans" cxnId="{DE39A969-4368-4B1B-A111-ED055B60A617}">
      <dgm:prSet/>
      <dgm:spPr/>
      <dgm:t>
        <a:bodyPr/>
        <a:lstStyle/>
        <a:p>
          <a:endParaRPr lang="ru-RU"/>
        </a:p>
      </dgm:t>
    </dgm:pt>
    <dgm:pt modelId="{A27EE335-660E-4E96-A0D2-FED10C350385}" type="sibTrans" cxnId="{DE39A969-4368-4B1B-A111-ED055B60A617}">
      <dgm:prSet/>
      <dgm:spPr/>
      <dgm:t>
        <a:bodyPr/>
        <a:lstStyle/>
        <a:p>
          <a:endParaRPr lang="ru-RU"/>
        </a:p>
      </dgm:t>
    </dgm:pt>
    <dgm:pt modelId="{F338E26D-7F1A-4A80-AC08-EB54ED5CC517}">
      <dgm:prSet phldrT="[Текст]"/>
      <dgm:spPr/>
      <dgm:t>
        <a:bodyPr/>
        <a:lstStyle/>
        <a:p>
          <a:r>
            <a:rPr lang="ru-RU" dirty="0" smtClean="0"/>
            <a:t>Библиотеки ядра</a:t>
          </a:r>
          <a:endParaRPr lang="ru-RU" dirty="0"/>
        </a:p>
      </dgm:t>
    </dgm:pt>
    <dgm:pt modelId="{B3400528-DF3E-457F-9D40-AF2D758128B5}" type="parTrans" cxnId="{76705E74-B83C-4F2C-882A-7FACC7E80CA0}">
      <dgm:prSet/>
      <dgm:spPr/>
      <dgm:t>
        <a:bodyPr/>
        <a:lstStyle/>
        <a:p>
          <a:endParaRPr lang="ru-RU"/>
        </a:p>
      </dgm:t>
    </dgm:pt>
    <dgm:pt modelId="{C4A83DB1-1702-440B-AF0C-3B5FE52753EF}" type="sibTrans" cxnId="{76705E74-B83C-4F2C-882A-7FACC7E80CA0}">
      <dgm:prSet/>
      <dgm:spPr/>
      <dgm:t>
        <a:bodyPr/>
        <a:lstStyle/>
        <a:p>
          <a:endParaRPr lang="ru-RU"/>
        </a:p>
      </dgm:t>
    </dgm:pt>
    <dgm:pt modelId="{D7251B44-8207-47C1-9D52-05E2F8572286}" type="pres">
      <dgm:prSet presAssocID="{B86EEFF3-5A89-4ABC-8A77-6E534632FFB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92D0BF9-80E2-4E4E-B216-F413461939B1}" type="pres">
      <dgm:prSet presAssocID="{A6039949-4FB7-44C4-8FD9-246B78BC3EE1}" presName="compNode" presStyleCnt="0"/>
      <dgm:spPr/>
    </dgm:pt>
    <dgm:pt modelId="{9B391AD9-9A56-4318-AFAA-C84A1C5FA461}" type="pres">
      <dgm:prSet presAssocID="{A6039949-4FB7-44C4-8FD9-246B78BC3EE1}" presName="aNode" presStyleLbl="bgShp" presStyleIdx="0" presStyleCnt="1" custLinFactX="-36515" custLinFactNeighborX="-100000" custLinFactNeighborY="-32466"/>
      <dgm:spPr/>
      <dgm:t>
        <a:bodyPr/>
        <a:lstStyle/>
        <a:p>
          <a:endParaRPr lang="ru-RU"/>
        </a:p>
      </dgm:t>
    </dgm:pt>
    <dgm:pt modelId="{F255A7E2-B5A8-4859-9B0C-EAC57A8189F7}" type="pres">
      <dgm:prSet presAssocID="{A6039949-4FB7-44C4-8FD9-246B78BC3EE1}" presName="textNode" presStyleLbl="bgShp" presStyleIdx="0" presStyleCnt="1"/>
      <dgm:spPr/>
      <dgm:t>
        <a:bodyPr/>
        <a:lstStyle/>
        <a:p>
          <a:endParaRPr lang="ru-RU"/>
        </a:p>
      </dgm:t>
    </dgm:pt>
    <dgm:pt modelId="{7D1BEE91-E08A-4272-A6B4-E002AAE59108}" type="pres">
      <dgm:prSet presAssocID="{A6039949-4FB7-44C4-8FD9-246B78BC3EE1}" presName="compChildNode" presStyleCnt="0"/>
      <dgm:spPr/>
    </dgm:pt>
    <dgm:pt modelId="{FDD936B8-D68C-48A3-877D-DFACF8AB6DF8}" type="pres">
      <dgm:prSet presAssocID="{A6039949-4FB7-44C4-8FD9-246B78BC3EE1}" presName="theInnerList" presStyleCnt="0"/>
      <dgm:spPr/>
    </dgm:pt>
    <dgm:pt modelId="{A9643A20-E17D-4D44-B4CB-D2C4C8F5C971}" type="pres">
      <dgm:prSet presAssocID="{C0F8824E-5207-4AA4-A05F-30815296413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AF58B-BBC4-40EF-867A-55E3BCCD8667}" type="pres">
      <dgm:prSet presAssocID="{C0F8824E-5207-4AA4-A05F-30815296413C}" presName="aSpace2" presStyleCnt="0"/>
      <dgm:spPr/>
    </dgm:pt>
    <dgm:pt modelId="{DAEC6CD1-9B45-47E8-B4A3-DF773E956818}" type="pres">
      <dgm:prSet presAssocID="{F338E26D-7F1A-4A80-AC08-EB54ED5CC51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3D7B2B-1CBE-4DBF-A785-797FC57D1339}" type="presOf" srcId="{A6039949-4FB7-44C4-8FD9-246B78BC3EE1}" destId="{9B391AD9-9A56-4318-AFAA-C84A1C5FA461}" srcOrd="0" destOrd="0" presId="urn:microsoft.com/office/officeart/2005/8/layout/lProcess2"/>
    <dgm:cxn modelId="{246E4407-68F4-4815-8459-9DB24BB408CD}" type="presOf" srcId="{F338E26D-7F1A-4A80-AC08-EB54ED5CC517}" destId="{DAEC6CD1-9B45-47E8-B4A3-DF773E956818}" srcOrd="0" destOrd="0" presId="urn:microsoft.com/office/officeart/2005/8/layout/lProcess2"/>
    <dgm:cxn modelId="{F72A5FF0-C3FB-4BF4-8085-A69F4BD5C55D}" type="presOf" srcId="{C0F8824E-5207-4AA4-A05F-30815296413C}" destId="{A9643A20-E17D-4D44-B4CB-D2C4C8F5C971}" srcOrd="0" destOrd="0" presId="urn:microsoft.com/office/officeart/2005/8/layout/lProcess2"/>
    <dgm:cxn modelId="{76705E74-B83C-4F2C-882A-7FACC7E80CA0}" srcId="{A6039949-4FB7-44C4-8FD9-246B78BC3EE1}" destId="{F338E26D-7F1A-4A80-AC08-EB54ED5CC517}" srcOrd="1" destOrd="0" parTransId="{B3400528-DF3E-457F-9D40-AF2D758128B5}" sibTransId="{C4A83DB1-1702-440B-AF0C-3B5FE52753EF}"/>
    <dgm:cxn modelId="{4A3F5D63-A0E8-4AC3-BC8D-2B9824EEAC2C}" type="presOf" srcId="{B86EEFF3-5A89-4ABC-8A77-6E534632FFBF}" destId="{D7251B44-8207-47C1-9D52-05E2F8572286}" srcOrd="0" destOrd="0" presId="urn:microsoft.com/office/officeart/2005/8/layout/lProcess2"/>
    <dgm:cxn modelId="{DE39A969-4368-4B1B-A111-ED055B60A617}" srcId="{A6039949-4FB7-44C4-8FD9-246B78BC3EE1}" destId="{C0F8824E-5207-4AA4-A05F-30815296413C}" srcOrd="0" destOrd="0" parTransId="{537370A8-F5A1-407E-B1AF-4945B4B527FA}" sibTransId="{A27EE335-660E-4E96-A0D2-FED10C350385}"/>
    <dgm:cxn modelId="{B3BDDC9C-8EBF-484D-88A4-09AEB3BF4718}" srcId="{B86EEFF3-5A89-4ABC-8A77-6E534632FFBF}" destId="{A6039949-4FB7-44C4-8FD9-246B78BC3EE1}" srcOrd="0" destOrd="0" parTransId="{934AAD69-9616-4CDF-B73D-F6CD2A9A41BA}" sibTransId="{2943802A-8E39-423C-BF72-C20460385630}"/>
    <dgm:cxn modelId="{7831ADFC-2051-42E9-8F85-80C4111F5E02}" type="presOf" srcId="{A6039949-4FB7-44C4-8FD9-246B78BC3EE1}" destId="{F255A7E2-B5A8-4859-9B0C-EAC57A8189F7}" srcOrd="1" destOrd="0" presId="urn:microsoft.com/office/officeart/2005/8/layout/lProcess2"/>
    <dgm:cxn modelId="{9645F42A-300C-44C7-B041-4E281BE8174C}" type="presParOf" srcId="{D7251B44-8207-47C1-9D52-05E2F8572286}" destId="{392D0BF9-80E2-4E4E-B216-F413461939B1}" srcOrd="0" destOrd="0" presId="urn:microsoft.com/office/officeart/2005/8/layout/lProcess2"/>
    <dgm:cxn modelId="{743B43B1-1D01-4F88-9DA8-A4B9D9B0DA51}" type="presParOf" srcId="{392D0BF9-80E2-4E4E-B216-F413461939B1}" destId="{9B391AD9-9A56-4318-AFAA-C84A1C5FA461}" srcOrd="0" destOrd="0" presId="urn:microsoft.com/office/officeart/2005/8/layout/lProcess2"/>
    <dgm:cxn modelId="{1843ABD5-F515-43A0-8720-B5683E02AA8A}" type="presParOf" srcId="{392D0BF9-80E2-4E4E-B216-F413461939B1}" destId="{F255A7E2-B5A8-4859-9B0C-EAC57A8189F7}" srcOrd="1" destOrd="0" presId="urn:microsoft.com/office/officeart/2005/8/layout/lProcess2"/>
    <dgm:cxn modelId="{255E45F9-7FEC-4814-8ABF-14C7B207309D}" type="presParOf" srcId="{392D0BF9-80E2-4E4E-B216-F413461939B1}" destId="{7D1BEE91-E08A-4272-A6B4-E002AAE59108}" srcOrd="2" destOrd="0" presId="urn:microsoft.com/office/officeart/2005/8/layout/lProcess2"/>
    <dgm:cxn modelId="{87F0F1EB-5162-4D4C-8194-9DACEDA46E8D}" type="presParOf" srcId="{7D1BEE91-E08A-4272-A6B4-E002AAE59108}" destId="{FDD936B8-D68C-48A3-877D-DFACF8AB6DF8}" srcOrd="0" destOrd="0" presId="urn:microsoft.com/office/officeart/2005/8/layout/lProcess2"/>
    <dgm:cxn modelId="{8D47BC9F-96D9-4C80-AD1A-D811B5FF6AC1}" type="presParOf" srcId="{FDD936B8-D68C-48A3-877D-DFACF8AB6DF8}" destId="{A9643A20-E17D-4D44-B4CB-D2C4C8F5C971}" srcOrd="0" destOrd="0" presId="urn:microsoft.com/office/officeart/2005/8/layout/lProcess2"/>
    <dgm:cxn modelId="{C418ED0E-E7FB-4B10-8372-419ED40AE49C}" type="presParOf" srcId="{FDD936B8-D68C-48A3-877D-DFACF8AB6DF8}" destId="{6F1AF58B-BBC4-40EF-867A-55E3BCCD8667}" srcOrd="1" destOrd="0" presId="urn:microsoft.com/office/officeart/2005/8/layout/lProcess2"/>
    <dgm:cxn modelId="{08199038-EA3A-4369-814B-83D6FF148E02}" type="presParOf" srcId="{FDD936B8-D68C-48A3-877D-DFACF8AB6DF8}" destId="{DAEC6CD1-9B45-47E8-B4A3-DF773E95681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EEFF3-5A89-4ABC-8A77-6E534632FF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039949-4FB7-44C4-8FD9-246B78BC3EE1}">
      <dgm:prSet phldrT="[Текст]"/>
      <dgm:spPr/>
      <dgm:t>
        <a:bodyPr/>
        <a:lstStyle/>
        <a:p>
          <a:r>
            <a:rPr lang="ru-RU" dirty="0" smtClean="0"/>
            <a:t>Программные компоненты</a:t>
          </a:r>
          <a:endParaRPr lang="ru-RU" dirty="0"/>
        </a:p>
      </dgm:t>
    </dgm:pt>
    <dgm:pt modelId="{934AAD69-9616-4CDF-B73D-F6CD2A9A41BA}" type="parTrans" cxnId="{B3BDDC9C-8EBF-484D-88A4-09AEB3BF4718}">
      <dgm:prSet/>
      <dgm:spPr/>
      <dgm:t>
        <a:bodyPr/>
        <a:lstStyle/>
        <a:p>
          <a:endParaRPr lang="ru-RU"/>
        </a:p>
      </dgm:t>
    </dgm:pt>
    <dgm:pt modelId="{2943802A-8E39-423C-BF72-C20460385630}" type="sibTrans" cxnId="{B3BDDC9C-8EBF-484D-88A4-09AEB3BF4718}">
      <dgm:prSet/>
      <dgm:spPr/>
      <dgm:t>
        <a:bodyPr/>
        <a:lstStyle/>
        <a:p>
          <a:endParaRPr lang="ru-RU"/>
        </a:p>
      </dgm:t>
    </dgm:pt>
    <dgm:pt modelId="{C0F8824E-5207-4AA4-A05F-30815296413C}">
      <dgm:prSet phldrT="[Текст]"/>
      <dgm:spPr/>
      <dgm:t>
        <a:bodyPr/>
        <a:lstStyle/>
        <a:p>
          <a:r>
            <a:rPr lang="ru-RU" dirty="0" smtClean="0"/>
            <a:t>Менеджер окон</a:t>
          </a:r>
          <a:endParaRPr lang="ru-RU" dirty="0"/>
        </a:p>
      </dgm:t>
    </dgm:pt>
    <dgm:pt modelId="{537370A8-F5A1-407E-B1AF-4945B4B527FA}" type="parTrans" cxnId="{DE39A969-4368-4B1B-A111-ED055B60A617}">
      <dgm:prSet/>
      <dgm:spPr/>
      <dgm:t>
        <a:bodyPr/>
        <a:lstStyle/>
        <a:p>
          <a:endParaRPr lang="ru-RU"/>
        </a:p>
      </dgm:t>
    </dgm:pt>
    <dgm:pt modelId="{A27EE335-660E-4E96-A0D2-FED10C350385}" type="sibTrans" cxnId="{DE39A969-4368-4B1B-A111-ED055B60A617}">
      <dgm:prSet/>
      <dgm:spPr/>
      <dgm:t>
        <a:bodyPr/>
        <a:lstStyle/>
        <a:p>
          <a:endParaRPr lang="ru-RU"/>
        </a:p>
      </dgm:t>
    </dgm:pt>
    <dgm:pt modelId="{F338E26D-7F1A-4A80-AC08-EB54ED5CC517}">
      <dgm:prSet phldrT="[Текст]"/>
      <dgm:spPr/>
      <dgm:t>
        <a:bodyPr/>
        <a:lstStyle/>
        <a:p>
          <a:r>
            <a:rPr lang="ru-RU" dirty="0" smtClean="0"/>
            <a:t>Менеджер расположения</a:t>
          </a:r>
          <a:endParaRPr lang="ru-RU" dirty="0"/>
        </a:p>
      </dgm:t>
    </dgm:pt>
    <dgm:pt modelId="{B3400528-DF3E-457F-9D40-AF2D758128B5}" type="parTrans" cxnId="{76705E74-B83C-4F2C-882A-7FACC7E80CA0}">
      <dgm:prSet/>
      <dgm:spPr/>
      <dgm:t>
        <a:bodyPr/>
        <a:lstStyle/>
        <a:p>
          <a:endParaRPr lang="ru-RU"/>
        </a:p>
      </dgm:t>
    </dgm:pt>
    <dgm:pt modelId="{C4A83DB1-1702-440B-AF0C-3B5FE52753EF}" type="sibTrans" cxnId="{76705E74-B83C-4F2C-882A-7FACC7E80CA0}">
      <dgm:prSet/>
      <dgm:spPr/>
      <dgm:t>
        <a:bodyPr/>
        <a:lstStyle/>
        <a:p>
          <a:endParaRPr lang="ru-RU"/>
        </a:p>
      </dgm:t>
    </dgm:pt>
    <dgm:pt modelId="{22549B16-1D7A-4573-807F-8AB2ABFA7919}">
      <dgm:prSet phldrT="[Текст]"/>
      <dgm:spPr/>
      <dgm:t>
        <a:bodyPr/>
        <a:lstStyle/>
        <a:p>
          <a:r>
            <a:rPr lang="ru-RU" dirty="0" smtClean="0"/>
            <a:t>Контент-провайдеры</a:t>
          </a:r>
          <a:endParaRPr lang="ru-RU" dirty="0"/>
        </a:p>
      </dgm:t>
    </dgm:pt>
    <dgm:pt modelId="{94B83029-2804-4E9C-8754-EB4EFCA5B3F7}" type="parTrans" cxnId="{F5D488E8-9A45-40D0-A5B4-E1FB98A96FDA}">
      <dgm:prSet/>
      <dgm:spPr/>
      <dgm:t>
        <a:bodyPr/>
        <a:lstStyle/>
        <a:p>
          <a:endParaRPr lang="ru-RU"/>
        </a:p>
      </dgm:t>
    </dgm:pt>
    <dgm:pt modelId="{6F4B101F-4B5E-4FFB-9DE3-5E385FCE4A6C}" type="sibTrans" cxnId="{F5D488E8-9A45-40D0-A5B4-E1FB98A96FDA}">
      <dgm:prSet/>
      <dgm:spPr/>
      <dgm:t>
        <a:bodyPr/>
        <a:lstStyle/>
        <a:p>
          <a:endParaRPr lang="ru-RU"/>
        </a:p>
      </dgm:t>
    </dgm:pt>
    <dgm:pt modelId="{9F0A6F9C-FB6D-4C5F-A026-70DDCC6A9714}">
      <dgm:prSet phldrT="[Текст]"/>
      <dgm:spPr/>
      <dgm:t>
        <a:bodyPr/>
        <a:lstStyle/>
        <a:p>
          <a:r>
            <a:rPr lang="ru-RU" dirty="0" smtClean="0"/>
            <a:t>Работа с телефонией</a:t>
          </a:r>
          <a:endParaRPr lang="ru-RU" dirty="0"/>
        </a:p>
      </dgm:t>
    </dgm:pt>
    <dgm:pt modelId="{DC5D409B-7FB9-434D-BAA4-116E46D2313A}" type="parTrans" cxnId="{195C3429-06BA-4064-ABA5-08D36A32B826}">
      <dgm:prSet/>
      <dgm:spPr/>
      <dgm:t>
        <a:bodyPr/>
        <a:lstStyle/>
        <a:p>
          <a:endParaRPr lang="ru-RU"/>
        </a:p>
      </dgm:t>
    </dgm:pt>
    <dgm:pt modelId="{F74D5907-D57F-4E23-8416-CC9C16DD1CF0}" type="sibTrans" cxnId="{195C3429-06BA-4064-ABA5-08D36A32B826}">
      <dgm:prSet/>
      <dgm:spPr/>
      <dgm:t>
        <a:bodyPr/>
        <a:lstStyle/>
        <a:p>
          <a:endParaRPr lang="ru-RU"/>
        </a:p>
      </dgm:t>
    </dgm:pt>
    <dgm:pt modelId="{EA50164A-0517-4CEC-B799-0EE860F8621A}">
      <dgm:prSet phldrT="[Текст]"/>
      <dgm:spPr/>
      <dgm:t>
        <a:bodyPr/>
        <a:lstStyle/>
        <a:p>
          <a:r>
            <a:rPr lang="ru-RU" dirty="0" smtClean="0"/>
            <a:t>Работа с дисплеем</a:t>
          </a:r>
          <a:endParaRPr lang="ru-RU" dirty="0"/>
        </a:p>
      </dgm:t>
    </dgm:pt>
    <dgm:pt modelId="{73BEB817-E3AD-4420-ABC5-AB44C3B0CAF3}" type="parTrans" cxnId="{E9F89622-A0F5-42A9-9847-BA3C7D179A8B}">
      <dgm:prSet/>
      <dgm:spPr/>
      <dgm:t>
        <a:bodyPr/>
        <a:lstStyle/>
        <a:p>
          <a:endParaRPr lang="ru-RU"/>
        </a:p>
      </dgm:t>
    </dgm:pt>
    <dgm:pt modelId="{402BC2A9-67C0-40E4-B4FA-A26435C5893E}" type="sibTrans" cxnId="{E9F89622-A0F5-42A9-9847-BA3C7D179A8B}">
      <dgm:prSet/>
      <dgm:spPr/>
      <dgm:t>
        <a:bodyPr/>
        <a:lstStyle/>
        <a:p>
          <a:endParaRPr lang="ru-RU"/>
        </a:p>
      </dgm:t>
    </dgm:pt>
    <dgm:pt modelId="{D975CFF1-A3C9-4855-B3E1-62C53A518D16}">
      <dgm:prSet phldrT="[Текст]"/>
      <dgm:spPr/>
      <dgm:t>
        <a:bodyPr/>
        <a:lstStyle/>
        <a:p>
          <a:r>
            <a:rPr lang="ru-RU" dirty="0" smtClean="0"/>
            <a:t>И т.д.</a:t>
          </a:r>
          <a:endParaRPr lang="ru-RU" dirty="0"/>
        </a:p>
      </dgm:t>
    </dgm:pt>
    <dgm:pt modelId="{DC86449C-982D-49D6-B811-A22761D3983E}" type="parTrans" cxnId="{E52188B7-70A1-4F08-84D9-4C0DE2AD9A25}">
      <dgm:prSet/>
      <dgm:spPr/>
      <dgm:t>
        <a:bodyPr/>
        <a:lstStyle/>
        <a:p>
          <a:endParaRPr lang="ru-RU"/>
        </a:p>
      </dgm:t>
    </dgm:pt>
    <dgm:pt modelId="{BD156588-88AA-4C14-9E76-13AEE3BC2F1A}" type="sibTrans" cxnId="{E52188B7-70A1-4F08-84D9-4C0DE2AD9A25}">
      <dgm:prSet/>
      <dgm:spPr/>
      <dgm:t>
        <a:bodyPr/>
        <a:lstStyle/>
        <a:p>
          <a:endParaRPr lang="ru-RU"/>
        </a:p>
      </dgm:t>
    </dgm:pt>
    <dgm:pt modelId="{D7251B44-8207-47C1-9D52-05E2F8572286}" type="pres">
      <dgm:prSet presAssocID="{B86EEFF3-5A89-4ABC-8A77-6E534632FFB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92D0BF9-80E2-4E4E-B216-F413461939B1}" type="pres">
      <dgm:prSet presAssocID="{A6039949-4FB7-44C4-8FD9-246B78BC3EE1}" presName="compNode" presStyleCnt="0"/>
      <dgm:spPr/>
    </dgm:pt>
    <dgm:pt modelId="{9B391AD9-9A56-4318-AFAA-C84A1C5FA461}" type="pres">
      <dgm:prSet presAssocID="{A6039949-4FB7-44C4-8FD9-246B78BC3EE1}" presName="aNode" presStyleLbl="bgShp" presStyleIdx="0" presStyleCnt="1" custLinFactNeighborY="-1923"/>
      <dgm:spPr/>
      <dgm:t>
        <a:bodyPr/>
        <a:lstStyle/>
        <a:p>
          <a:endParaRPr lang="ru-RU"/>
        </a:p>
      </dgm:t>
    </dgm:pt>
    <dgm:pt modelId="{F255A7E2-B5A8-4859-9B0C-EAC57A8189F7}" type="pres">
      <dgm:prSet presAssocID="{A6039949-4FB7-44C4-8FD9-246B78BC3EE1}" presName="textNode" presStyleLbl="bgShp" presStyleIdx="0" presStyleCnt="1"/>
      <dgm:spPr/>
      <dgm:t>
        <a:bodyPr/>
        <a:lstStyle/>
        <a:p>
          <a:endParaRPr lang="ru-RU"/>
        </a:p>
      </dgm:t>
    </dgm:pt>
    <dgm:pt modelId="{7D1BEE91-E08A-4272-A6B4-E002AAE59108}" type="pres">
      <dgm:prSet presAssocID="{A6039949-4FB7-44C4-8FD9-246B78BC3EE1}" presName="compChildNode" presStyleCnt="0"/>
      <dgm:spPr/>
    </dgm:pt>
    <dgm:pt modelId="{FDD936B8-D68C-48A3-877D-DFACF8AB6DF8}" type="pres">
      <dgm:prSet presAssocID="{A6039949-4FB7-44C4-8FD9-246B78BC3EE1}" presName="theInnerList" presStyleCnt="0"/>
      <dgm:spPr/>
    </dgm:pt>
    <dgm:pt modelId="{A9643A20-E17D-4D44-B4CB-D2C4C8F5C971}" type="pres">
      <dgm:prSet presAssocID="{C0F8824E-5207-4AA4-A05F-30815296413C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AF58B-BBC4-40EF-867A-55E3BCCD8667}" type="pres">
      <dgm:prSet presAssocID="{C0F8824E-5207-4AA4-A05F-30815296413C}" presName="aSpace2" presStyleCnt="0"/>
      <dgm:spPr/>
    </dgm:pt>
    <dgm:pt modelId="{DAEC6CD1-9B45-47E8-B4A3-DF773E956818}" type="pres">
      <dgm:prSet presAssocID="{F338E26D-7F1A-4A80-AC08-EB54ED5CC51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25CEDD-8A6D-47BD-AB53-1B9BACC432AA}" type="pres">
      <dgm:prSet presAssocID="{F338E26D-7F1A-4A80-AC08-EB54ED5CC517}" presName="aSpace2" presStyleCnt="0"/>
      <dgm:spPr/>
    </dgm:pt>
    <dgm:pt modelId="{52C17EC1-55DA-4468-8746-563ADF08AC69}" type="pres">
      <dgm:prSet presAssocID="{22549B16-1D7A-4573-807F-8AB2ABFA791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CA7BFC-DA01-41E5-8D25-28F89F7B5C89}" type="pres">
      <dgm:prSet presAssocID="{22549B16-1D7A-4573-807F-8AB2ABFA7919}" presName="aSpace2" presStyleCnt="0"/>
      <dgm:spPr/>
    </dgm:pt>
    <dgm:pt modelId="{4046E9F3-B2E2-43A7-8FBB-DC751166C2F4}" type="pres">
      <dgm:prSet presAssocID="{9F0A6F9C-FB6D-4C5F-A026-70DDCC6A971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236CAC-15F7-43B7-9CE2-AF07E2CF4ED3}" type="pres">
      <dgm:prSet presAssocID="{9F0A6F9C-FB6D-4C5F-A026-70DDCC6A9714}" presName="aSpace2" presStyleCnt="0"/>
      <dgm:spPr/>
    </dgm:pt>
    <dgm:pt modelId="{02A9D2CF-D28D-49F2-B758-F52FC0A33176}" type="pres">
      <dgm:prSet presAssocID="{EA50164A-0517-4CEC-B799-0EE860F8621A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10A887-D8B8-4EE4-ACDB-8B2226F43FB1}" type="pres">
      <dgm:prSet presAssocID="{EA50164A-0517-4CEC-B799-0EE860F8621A}" presName="aSpace2" presStyleCnt="0"/>
      <dgm:spPr/>
    </dgm:pt>
    <dgm:pt modelId="{C3DAFE8D-CDFA-41BF-8EE3-0FC1684D27C4}" type="pres">
      <dgm:prSet presAssocID="{D975CFF1-A3C9-4855-B3E1-62C53A518D16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8BDB80-ACD1-44B3-87FC-470BFE10B0A6}" type="presOf" srcId="{EA50164A-0517-4CEC-B799-0EE860F8621A}" destId="{02A9D2CF-D28D-49F2-B758-F52FC0A33176}" srcOrd="0" destOrd="0" presId="urn:microsoft.com/office/officeart/2005/8/layout/lProcess2"/>
    <dgm:cxn modelId="{F5D488E8-9A45-40D0-A5B4-E1FB98A96FDA}" srcId="{A6039949-4FB7-44C4-8FD9-246B78BC3EE1}" destId="{22549B16-1D7A-4573-807F-8AB2ABFA7919}" srcOrd="2" destOrd="0" parTransId="{94B83029-2804-4E9C-8754-EB4EFCA5B3F7}" sibTransId="{6F4B101F-4B5E-4FFB-9DE3-5E385FCE4A6C}"/>
    <dgm:cxn modelId="{D9057FB2-A15B-489B-AC78-712EA3957802}" type="presOf" srcId="{A6039949-4FB7-44C4-8FD9-246B78BC3EE1}" destId="{9B391AD9-9A56-4318-AFAA-C84A1C5FA461}" srcOrd="0" destOrd="0" presId="urn:microsoft.com/office/officeart/2005/8/layout/lProcess2"/>
    <dgm:cxn modelId="{7CA7ADA8-4287-4F52-BBDB-8CE79761222A}" type="presOf" srcId="{F338E26D-7F1A-4A80-AC08-EB54ED5CC517}" destId="{DAEC6CD1-9B45-47E8-B4A3-DF773E956818}" srcOrd="0" destOrd="0" presId="urn:microsoft.com/office/officeart/2005/8/layout/lProcess2"/>
    <dgm:cxn modelId="{68785ED3-E8D2-424A-A6DE-63CE7B8C2FCD}" type="presOf" srcId="{B86EEFF3-5A89-4ABC-8A77-6E534632FFBF}" destId="{D7251B44-8207-47C1-9D52-05E2F8572286}" srcOrd="0" destOrd="0" presId="urn:microsoft.com/office/officeart/2005/8/layout/lProcess2"/>
    <dgm:cxn modelId="{C937EDF4-CF6A-4D22-9DCB-90C5AB38D33B}" type="presOf" srcId="{C0F8824E-5207-4AA4-A05F-30815296413C}" destId="{A9643A20-E17D-4D44-B4CB-D2C4C8F5C971}" srcOrd="0" destOrd="0" presId="urn:microsoft.com/office/officeart/2005/8/layout/lProcess2"/>
    <dgm:cxn modelId="{E52188B7-70A1-4F08-84D9-4C0DE2AD9A25}" srcId="{A6039949-4FB7-44C4-8FD9-246B78BC3EE1}" destId="{D975CFF1-A3C9-4855-B3E1-62C53A518D16}" srcOrd="5" destOrd="0" parTransId="{DC86449C-982D-49D6-B811-A22761D3983E}" sibTransId="{BD156588-88AA-4C14-9E76-13AEE3BC2F1A}"/>
    <dgm:cxn modelId="{BAAE1FE3-3E51-42CE-9EA8-70477752DAC3}" type="presOf" srcId="{22549B16-1D7A-4573-807F-8AB2ABFA7919}" destId="{52C17EC1-55DA-4468-8746-563ADF08AC69}" srcOrd="0" destOrd="0" presId="urn:microsoft.com/office/officeart/2005/8/layout/lProcess2"/>
    <dgm:cxn modelId="{195C3429-06BA-4064-ABA5-08D36A32B826}" srcId="{A6039949-4FB7-44C4-8FD9-246B78BC3EE1}" destId="{9F0A6F9C-FB6D-4C5F-A026-70DDCC6A9714}" srcOrd="3" destOrd="0" parTransId="{DC5D409B-7FB9-434D-BAA4-116E46D2313A}" sibTransId="{F74D5907-D57F-4E23-8416-CC9C16DD1CF0}"/>
    <dgm:cxn modelId="{E9F89622-A0F5-42A9-9847-BA3C7D179A8B}" srcId="{A6039949-4FB7-44C4-8FD9-246B78BC3EE1}" destId="{EA50164A-0517-4CEC-B799-0EE860F8621A}" srcOrd="4" destOrd="0" parTransId="{73BEB817-E3AD-4420-ABC5-AB44C3B0CAF3}" sibTransId="{402BC2A9-67C0-40E4-B4FA-A26435C5893E}"/>
    <dgm:cxn modelId="{DE39A969-4368-4B1B-A111-ED055B60A617}" srcId="{A6039949-4FB7-44C4-8FD9-246B78BC3EE1}" destId="{C0F8824E-5207-4AA4-A05F-30815296413C}" srcOrd="0" destOrd="0" parTransId="{537370A8-F5A1-407E-B1AF-4945B4B527FA}" sibTransId="{A27EE335-660E-4E96-A0D2-FED10C350385}"/>
    <dgm:cxn modelId="{0C567D74-C5CF-44E7-802F-80DCC56F3B1C}" type="presOf" srcId="{9F0A6F9C-FB6D-4C5F-A026-70DDCC6A9714}" destId="{4046E9F3-B2E2-43A7-8FBB-DC751166C2F4}" srcOrd="0" destOrd="0" presId="urn:microsoft.com/office/officeart/2005/8/layout/lProcess2"/>
    <dgm:cxn modelId="{B3BDDC9C-8EBF-484D-88A4-09AEB3BF4718}" srcId="{B86EEFF3-5A89-4ABC-8A77-6E534632FFBF}" destId="{A6039949-4FB7-44C4-8FD9-246B78BC3EE1}" srcOrd="0" destOrd="0" parTransId="{934AAD69-9616-4CDF-B73D-F6CD2A9A41BA}" sibTransId="{2943802A-8E39-423C-BF72-C20460385630}"/>
    <dgm:cxn modelId="{76705E74-B83C-4F2C-882A-7FACC7E80CA0}" srcId="{A6039949-4FB7-44C4-8FD9-246B78BC3EE1}" destId="{F338E26D-7F1A-4A80-AC08-EB54ED5CC517}" srcOrd="1" destOrd="0" parTransId="{B3400528-DF3E-457F-9D40-AF2D758128B5}" sibTransId="{C4A83DB1-1702-440B-AF0C-3B5FE52753EF}"/>
    <dgm:cxn modelId="{28959795-139F-4B6E-9B3A-61674A6FA6A2}" type="presOf" srcId="{D975CFF1-A3C9-4855-B3E1-62C53A518D16}" destId="{C3DAFE8D-CDFA-41BF-8EE3-0FC1684D27C4}" srcOrd="0" destOrd="0" presId="urn:microsoft.com/office/officeart/2005/8/layout/lProcess2"/>
    <dgm:cxn modelId="{564097D5-7505-4192-91C7-6552E1E6814C}" type="presOf" srcId="{A6039949-4FB7-44C4-8FD9-246B78BC3EE1}" destId="{F255A7E2-B5A8-4859-9B0C-EAC57A8189F7}" srcOrd="1" destOrd="0" presId="urn:microsoft.com/office/officeart/2005/8/layout/lProcess2"/>
    <dgm:cxn modelId="{38EF40D1-F400-4EC2-AF21-5C1A9D75A13D}" type="presParOf" srcId="{D7251B44-8207-47C1-9D52-05E2F8572286}" destId="{392D0BF9-80E2-4E4E-B216-F413461939B1}" srcOrd="0" destOrd="0" presId="urn:microsoft.com/office/officeart/2005/8/layout/lProcess2"/>
    <dgm:cxn modelId="{F22181C4-1A28-46E9-AB9B-51C15C9913BA}" type="presParOf" srcId="{392D0BF9-80E2-4E4E-B216-F413461939B1}" destId="{9B391AD9-9A56-4318-AFAA-C84A1C5FA461}" srcOrd="0" destOrd="0" presId="urn:microsoft.com/office/officeart/2005/8/layout/lProcess2"/>
    <dgm:cxn modelId="{73ED0207-6010-4C92-9742-F566A93D7648}" type="presParOf" srcId="{392D0BF9-80E2-4E4E-B216-F413461939B1}" destId="{F255A7E2-B5A8-4859-9B0C-EAC57A8189F7}" srcOrd="1" destOrd="0" presId="urn:microsoft.com/office/officeart/2005/8/layout/lProcess2"/>
    <dgm:cxn modelId="{4FEBAB13-32DA-4414-8C5D-A6D7FBF3D2DD}" type="presParOf" srcId="{392D0BF9-80E2-4E4E-B216-F413461939B1}" destId="{7D1BEE91-E08A-4272-A6B4-E002AAE59108}" srcOrd="2" destOrd="0" presId="urn:microsoft.com/office/officeart/2005/8/layout/lProcess2"/>
    <dgm:cxn modelId="{F292F550-2964-4C04-A7AE-0BDA4F9353CC}" type="presParOf" srcId="{7D1BEE91-E08A-4272-A6B4-E002AAE59108}" destId="{FDD936B8-D68C-48A3-877D-DFACF8AB6DF8}" srcOrd="0" destOrd="0" presId="urn:microsoft.com/office/officeart/2005/8/layout/lProcess2"/>
    <dgm:cxn modelId="{EF174248-E416-4549-87EB-A8365460F9CF}" type="presParOf" srcId="{FDD936B8-D68C-48A3-877D-DFACF8AB6DF8}" destId="{A9643A20-E17D-4D44-B4CB-D2C4C8F5C971}" srcOrd="0" destOrd="0" presId="urn:microsoft.com/office/officeart/2005/8/layout/lProcess2"/>
    <dgm:cxn modelId="{03F155CD-A491-49F4-9B18-486B2E0055A3}" type="presParOf" srcId="{FDD936B8-D68C-48A3-877D-DFACF8AB6DF8}" destId="{6F1AF58B-BBC4-40EF-867A-55E3BCCD8667}" srcOrd="1" destOrd="0" presId="urn:microsoft.com/office/officeart/2005/8/layout/lProcess2"/>
    <dgm:cxn modelId="{E0B54103-16AB-4163-8093-BA78CCAE4476}" type="presParOf" srcId="{FDD936B8-D68C-48A3-877D-DFACF8AB6DF8}" destId="{DAEC6CD1-9B45-47E8-B4A3-DF773E956818}" srcOrd="2" destOrd="0" presId="urn:microsoft.com/office/officeart/2005/8/layout/lProcess2"/>
    <dgm:cxn modelId="{6C2636D4-F345-413F-ACC4-0E5EDE1FDF20}" type="presParOf" srcId="{FDD936B8-D68C-48A3-877D-DFACF8AB6DF8}" destId="{1025CEDD-8A6D-47BD-AB53-1B9BACC432AA}" srcOrd="3" destOrd="0" presId="urn:microsoft.com/office/officeart/2005/8/layout/lProcess2"/>
    <dgm:cxn modelId="{A6085F04-D221-41E2-A877-E1D93C2FF771}" type="presParOf" srcId="{FDD936B8-D68C-48A3-877D-DFACF8AB6DF8}" destId="{52C17EC1-55DA-4468-8746-563ADF08AC69}" srcOrd="4" destOrd="0" presId="urn:microsoft.com/office/officeart/2005/8/layout/lProcess2"/>
    <dgm:cxn modelId="{941FCCDC-F9D3-4ECB-B91D-C43D68F4C501}" type="presParOf" srcId="{FDD936B8-D68C-48A3-877D-DFACF8AB6DF8}" destId="{46CA7BFC-DA01-41E5-8D25-28F89F7B5C89}" srcOrd="5" destOrd="0" presId="urn:microsoft.com/office/officeart/2005/8/layout/lProcess2"/>
    <dgm:cxn modelId="{4FA08D6C-4343-4FBA-B4EB-6A49C99CDA43}" type="presParOf" srcId="{FDD936B8-D68C-48A3-877D-DFACF8AB6DF8}" destId="{4046E9F3-B2E2-43A7-8FBB-DC751166C2F4}" srcOrd="6" destOrd="0" presId="urn:microsoft.com/office/officeart/2005/8/layout/lProcess2"/>
    <dgm:cxn modelId="{BAF49496-8CB4-4171-954C-E23B9AF383F9}" type="presParOf" srcId="{FDD936B8-D68C-48A3-877D-DFACF8AB6DF8}" destId="{C1236CAC-15F7-43B7-9CE2-AF07E2CF4ED3}" srcOrd="7" destOrd="0" presId="urn:microsoft.com/office/officeart/2005/8/layout/lProcess2"/>
    <dgm:cxn modelId="{C9A4F0B5-3310-4AC8-88FA-EE669F76E173}" type="presParOf" srcId="{FDD936B8-D68C-48A3-877D-DFACF8AB6DF8}" destId="{02A9D2CF-D28D-49F2-B758-F52FC0A33176}" srcOrd="8" destOrd="0" presId="urn:microsoft.com/office/officeart/2005/8/layout/lProcess2"/>
    <dgm:cxn modelId="{D6763AE0-D8F3-4F32-B712-8843DECEAAC5}" type="presParOf" srcId="{FDD936B8-D68C-48A3-877D-DFACF8AB6DF8}" destId="{A410A887-D8B8-4EE4-ACDB-8B2226F43FB1}" srcOrd="9" destOrd="0" presId="urn:microsoft.com/office/officeart/2005/8/layout/lProcess2"/>
    <dgm:cxn modelId="{761E2C4E-A8E9-45F2-AC53-25EE4DE5B486}" type="presParOf" srcId="{FDD936B8-D68C-48A3-877D-DFACF8AB6DF8}" destId="{C3DAFE8D-CDFA-41BF-8EE3-0FC1684D27C4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FAC186-65F7-4C10-BC9D-92AD2C5BAA0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F43DF0-62CA-4708-8383-45C56A6F08C6}">
      <dgm:prSet phldrT="[Текст]"/>
      <dgm:spPr/>
      <dgm:t>
        <a:bodyPr/>
        <a:lstStyle/>
        <a:p>
          <a:r>
            <a:rPr lang="ru-RU" dirty="0" smtClean="0"/>
            <a:t>Комплекс программ</a:t>
          </a:r>
          <a:endParaRPr lang="ru-RU" dirty="0"/>
        </a:p>
      </dgm:t>
    </dgm:pt>
    <dgm:pt modelId="{7671242F-BB2F-4A9C-A92E-44E3DDDF0DE4}" type="parTrans" cxnId="{4F5FBC6F-DC68-4389-857A-038E89303EE3}">
      <dgm:prSet/>
      <dgm:spPr/>
      <dgm:t>
        <a:bodyPr/>
        <a:lstStyle/>
        <a:p>
          <a:endParaRPr lang="ru-RU"/>
        </a:p>
      </dgm:t>
    </dgm:pt>
    <dgm:pt modelId="{3A18DD5B-4A2E-4A0D-8680-5A51C243B3FF}" type="sibTrans" cxnId="{4F5FBC6F-DC68-4389-857A-038E89303EE3}">
      <dgm:prSet/>
      <dgm:spPr/>
      <dgm:t>
        <a:bodyPr/>
        <a:lstStyle/>
        <a:p>
          <a:endParaRPr lang="ru-RU"/>
        </a:p>
      </dgm:t>
    </dgm:pt>
    <dgm:pt modelId="{380F5F34-8A09-4303-8349-DB266F90AA45}">
      <dgm:prSet phldrT="[Текст]"/>
      <dgm:spPr/>
      <dgm:t>
        <a:bodyPr/>
        <a:lstStyle/>
        <a:p>
          <a:r>
            <a:rPr lang="ru-RU" dirty="0" smtClean="0"/>
            <a:t>Инструменты</a:t>
          </a:r>
          <a:endParaRPr lang="ru-RU" dirty="0"/>
        </a:p>
      </dgm:t>
    </dgm:pt>
    <dgm:pt modelId="{35C23BCA-8E3C-405C-B3D2-48C02F48DF40}" type="parTrans" cxnId="{1F2C2727-20AF-4D99-B8F0-22B7FBD4A56F}">
      <dgm:prSet/>
      <dgm:spPr/>
      <dgm:t>
        <a:bodyPr/>
        <a:lstStyle/>
        <a:p>
          <a:endParaRPr lang="ru-RU"/>
        </a:p>
      </dgm:t>
    </dgm:pt>
    <dgm:pt modelId="{07FBF33C-2EF9-40F0-AEB5-01D75FDA0DCB}" type="sibTrans" cxnId="{1F2C2727-20AF-4D99-B8F0-22B7FBD4A56F}">
      <dgm:prSet/>
      <dgm:spPr/>
      <dgm:t>
        <a:bodyPr/>
        <a:lstStyle/>
        <a:p>
          <a:endParaRPr lang="ru-RU"/>
        </a:p>
      </dgm:t>
    </dgm:pt>
    <dgm:pt modelId="{A34E49E6-9EC7-45A7-ADD1-1E314BA5649D}">
      <dgm:prSet phldrT="[Текст]"/>
      <dgm:spPr/>
      <dgm:t>
        <a:bodyPr/>
        <a:lstStyle/>
        <a:p>
          <a:r>
            <a:rPr lang="ru-RU" dirty="0" smtClean="0"/>
            <a:t>Плагины</a:t>
          </a:r>
          <a:endParaRPr lang="ru-RU" dirty="0"/>
        </a:p>
      </dgm:t>
    </dgm:pt>
    <dgm:pt modelId="{29411BAC-7737-4981-9721-59418FF8A3C9}" type="parTrans" cxnId="{7C346DCA-C92D-4FCF-96BD-1DCCA4B5B876}">
      <dgm:prSet/>
      <dgm:spPr/>
      <dgm:t>
        <a:bodyPr/>
        <a:lstStyle/>
        <a:p>
          <a:endParaRPr lang="ru-RU"/>
        </a:p>
      </dgm:t>
    </dgm:pt>
    <dgm:pt modelId="{6B5EF569-9F22-4033-AF6B-E5B478C3D950}" type="sibTrans" cxnId="{7C346DCA-C92D-4FCF-96BD-1DCCA4B5B876}">
      <dgm:prSet/>
      <dgm:spPr/>
      <dgm:t>
        <a:bodyPr/>
        <a:lstStyle/>
        <a:p>
          <a:endParaRPr lang="ru-RU"/>
        </a:p>
      </dgm:t>
    </dgm:pt>
    <dgm:pt modelId="{11B95E38-9022-46FD-A227-73900AC4D5F3}">
      <dgm:prSet phldrT="[Текст]"/>
      <dgm:spPr/>
      <dgm:t>
        <a:bodyPr/>
        <a:lstStyle/>
        <a:p>
          <a:r>
            <a:rPr lang="ru-RU" dirty="0" smtClean="0"/>
            <a:t>Справочники</a:t>
          </a:r>
          <a:endParaRPr lang="ru-RU" dirty="0"/>
        </a:p>
      </dgm:t>
    </dgm:pt>
    <dgm:pt modelId="{959C0897-068F-4B8E-9FBC-559718F1FF1C}" type="parTrans" cxnId="{6F4EB1B4-FB69-46D6-9D5C-D86F10ABF4FE}">
      <dgm:prSet/>
      <dgm:spPr/>
      <dgm:t>
        <a:bodyPr/>
        <a:lstStyle/>
        <a:p>
          <a:endParaRPr lang="ru-RU"/>
        </a:p>
      </dgm:t>
    </dgm:pt>
    <dgm:pt modelId="{F9ED3037-6943-489F-BB6D-E987D0BD3787}" type="sibTrans" cxnId="{6F4EB1B4-FB69-46D6-9D5C-D86F10ABF4FE}">
      <dgm:prSet/>
      <dgm:spPr/>
      <dgm:t>
        <a:bodyPr/>
        <a:lstStyle/>
        <a:p>
          <a:endParaRPr lang="ru-RU"/>
        </a:p>
      </dgm:t>
    </dgm:pt>
    <dgm:pt modelId="{B7CE7154-A0A3-4D37-B729-8D2AF7D9ECB1}" type="pres">
      <dgm:prSet presAssocID="{B7FAC186-65F7-4C10-BC9D-92AD2C5BAA0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CC48562-9C50-483C-A6FC-0DFD7263EEF7}" type="pres">
      <dgm:prSet presAssocID="{04F43DF0-62CA-4708-8383-45C56A6F08C6}" presName="compNode" presStyleCnt="0"/>
      <dgm:spPr/>
    </dgm:pt>
    <dgm:pt modelId="{4BB99792-D042-4C7E-9177-5C5563BEDA86}" type="pres">
      <dgm:prSet presAssocID="{04F43DF0-62CA-4708-8383-45C56A6F08C6}" presName="aNode" presStyleLbl="bgShp" presStyleIdx="0" presStyleCnt="1" custLinFactNeighborX="5405" custLinFactNeighborY="3448"/>
      <dgm:spPr/>
      <dgm:t>
        <a:bodyPr/>
        <a:lstStyle/>
        <a:p>
          <a:endParaRPr lang="ru-RU"/>
        </a:p>
      </dgm:t>
    </dgm:pt>
    <dgm:pt modelId="{F32EE0E6-20E2-431A-A376-894945F69971}" type="pres">
      <dgm:prSet presAssocID="{04F43DF0-62CA-4708-8383-45C56A6F08C6}" presName="textNode" presStyleLbl="bgShp" presStyleIdx="0" presStyleCnt="1"/>
      <dgm:spPr/>
      <dgm:t>
        <a:bodyPr/>
        <a:lstStyle/>
        <a:p>
          <a:endParaRPr lang="ru-RU"/>
        </a:p>
      </dgm:t>
    </dgm:pt>
    <dgm:pt modelId="{D1CEEFEC-1A9D-49FC-A1C5-5A920F13D7F8}" type="pres">
      <dgm:prSet presAssocID="{04F43DF0-62CA-4708-8383-45C56A6F08C6}" presName="compChildNode" presStyleCnt="0"/>
      <dgm:spPr/>
    </dgm:pt>
    <dgm:pt modelId="{802C962A-A552-409B-9F24-FFDB8BAF0E17}" type="pres">
      <dgm:prSet presAssocID="{04F43DF0-62CA-4708-8383-45C56A6F08C6}" presName="theInnerList" presStyleCnt="0"/>
      <dgm:spPr/>
    </dgm:pt>
    <dgm:pt modelId="{72A6BF3A-7A28-4BDC-8297-8B75184EC77B}" type="pres">
      <dgm:prSet presAssocID="{380F5F34-8A09-4303-8349-DB266F90AA4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1AACA6-8762-44A6-A68E-84C8CAAFAC70}" type="pres">
      <dgm:prSet presAssocID="{380F5F34-8A09-4303-8349-DB266F90AA45}" presName="aSpace2" presStyleCnt="0"/>
      <dgm:spPr/>
    </dgm:pt>
    <dgm:pt modelId="{F9D2C6BD-8FDD-43B2-B709-6B4860E60556}" type="pres">
      <dgm:prSet presAssocID="{A34E49E6-9EC7-45A7-ADD1-1E314BA5649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F8C807-3A54-4618-B809-50F7B73A59C4}" type="pres">
      <dgm:prSet presAssocID="{A34E49E6-9EC7-45A7-ADD1-1E314BA5649D}" presName="aSpace2" presStyleCnt="0"/>
      <dgm:spPr/>
    </dgm:pt>
    <dgm:pt modelId="{D575A43F-2B06-42B1-84B4-5A33C871DAE3}" type="pres">
      <dgm:prSet presAssocID="{11B95E38-9022-46FD-A227-73900AC4D5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717EF1-169E-419E-8C8C-5664044E49BD}" type="presOf" srcId="{B7FAC186-65F7-4C10-BC9D-92AD2C5BAA02}" destId="{B7CE7154-A0A3-4D37-B729-8D2AF7D9ECB1}" srcOrd="0" destOrd="0" presId="urn:microsoft.com/office/officeart/2005/8/layout/lProcess2"/>
    <dgm:cxn modelId="{D5FF23A8-4EDC-492A-B567-EFA3171F657F}" type="presOf" srcId="{04F43DF0-62CA-4708-8383-45C56A6F08C6}" destId="{F32EE0E6-20E2-431A-A376-894945F69971}" srcOrd="1" destOrd="0" presId="urn:microsoft.com/office/officeart/2005/8/layout/lProcess2"/>
    <dgm:cxn modelId="{7C346DCA-C92D-4FCF-96BD-1DCCA4B5B876}" srcId="{04F43DF0-62CA-4708-8383-45C56A6F08C6}" destId="{A34E49E6-9EC7-45A7-ADD1-1E314BA5649D}" srcOrd="1" destOrd="0" parTransId="{29411BAC-7737-4981-9721-59418FF8A3C9}" sibTransId="{6B5EF569-9F22-4033-AF6B-E5B478C3D950}"/>
    <dgm:cxn modelId="{1F2C2727-20AF-4D99-B8F0-22B7FBD4A56F}" srcId="{04F43DF0-62CA-4708-8383-45C56A6F08C6}" destId="{380F5F34-8A09-4303-8349-DB266F90AA45}" srcOrd="0" destOrd="0" parTransId="{35C23BCA-8E3C-405C-B3D2-48C02F48DF40}" sibTransId="{07FBF33C-2EF9-40F0-AEB5-01D75FDA0DCB}"/>
    <dgm:cxn modelId="{6F4EB1B4-FB69-46D6-9D5C-D86F10ABF4FE}" srcId="{04F43DF0-62CA-4708-8383-45C56A6F08C6}" destId="{11B95E38-9022-46FD-A227-73900AC4D5F3}" srcOrd="2" destOrd="0" parTransId="{959C0897-068F-4B8E-9FBC-559718F1FF1C}" sibTransId="{F9ED3037-6943-489F-BB6D-E987D0BD3787}"/>
    <dgm:cxn modelId="{D262F3FB-4AE2-4FA7-AE1A-D00C6A70F4A0}" type="presOf" srcId="{380F5F34-8A09-4303-8349-DB266F90AA45}" destId="{72A6BF3A-7A28-4BDC-8297-8B75184EC77B}" srcOrd="0" destOrd="0" presId="urn:microsoft.com/office/officeart/2005/8/layout/lProcess2"/>
    <dgm:cxn modelId="{99EA5867-56D4-4A59-90FC-EC7F04CEE2AF}" type="presOf" srcId="{A34E49E6-9EC7-45A7-ADD1-1E314BA5649D}" destId="{F9D2C6BD-8FDD-43B2-B709-6B4860E60556}" srcOrd="0" destOrd="0" presId="urn:microsoft.com/office/officeart/2005/8/layout/lProcess2"/>
    <dgm:cxn modelId="{FAA83889-604D-4B1C-BE9C-B6A4F817A46C}" type="presOf" srcId="{04F43DF0-62CA-4708-8383-45C56A6F08C6}" destId="{4BB99792-D042-4C7E-9177-5C5563BEDA86}" srcOrd="0" destOrd="0" presId="urn:microsoft.com/office/officeart/2005/8/layout/lProcess2"/>
    <dgm:cxn modelId="{9FEDB675-D2B8-4825-BD8B-7158E8117A1A}" type="presOf" srcId="{11B95E38-9022-46FD-A227-73900AC4D5F3}" destId="{D575A43F-2B06-42B1-84B4-5A33C871DAE3}" srcOrd="0" destOrd="0" presId="urn:microsoft.com/office/officeart/2005/8/layout/lProcess2"/>
    <dgm:cxn modelId="{4F5FBC6F-DC68-4389-857A-038E89303EE3}" srcId="{B7FAC186-65F7-4C10-BC9D-92AD2C5BAA02}" destId="{04F43DF0-62CA-4708-8383-45C56A6F08C6}" srcOrd="0" destOrd="0" parTransId="{7671242F-BB2F-4A9C-A92E-44E3DDDF0DE4}" sibTransId="{3A18DD5B-4A2E-4A0D-8680-5A51C243B3FF}"/>
    <dgm:cxn modelId="{5BA48E9E-3733-4E5A-A84A-F053D37F8B06}" type="presParOf" srcId="{B7CE7154-A0A3-4D37-B729-8D2AF7D9ECB1}" destId="{ECC48562-9C50-483C-A6FC-0DFD7263EEF7}" srcOrd="0" destOrd="0" presId="urn:microsoft.com/office/officeart/2005/8/layout/lProcess2"/>
    <dgm:cxn modelId="{200E2BA8-2871-44A3-B2D5-C0DB0FCD184B}" type="presParOf" srcId="{ECC48562-9C50-483C-A6FC-0DFD7263EEF7}" destId="{4BB99792-D042-4C7E-9177-5C5563BEDA86}" srcOrd="0" destOrd="0" presId="urn:microsoft.com/office/officeart/2005/8/layout/lProcess2"/>
    <dgm:cxn modelId="{7BF10A2E-4FEF-41CB-8B54-B62CF787981A}" type="presParOf" srcId="{ECC48562-9C50-483C-A6FC-0DFD7263EEF7}" destId="{F32EE0E6-20E2-431A-A376-894945F69971}" srcOrd="1" destOrd="0" presId="urn:microsoft.com/office/officeart/2005/8/layout/lProcess2"/>
    <dgm:cxn modelId="{3A08AAD9-2BC9-4535-BD7C-DE33917FC724}" type="presParOf" srcId="{ECC48562-9C50-483C-A6FC-0DFD7263EEF7}" destId="{D1CEEFEC-1A9D-49FC-A1C5-5A920F13D7F8}" srcOrd="2" destOrd="0" presId="urn:microsoft.com/office/officeart/2005/8/layout/lProcess2"/>
    <dgm:cxn modelId="{211975A8-0789-4AC5-B815-20700DB91B26}" type="presParOf" srcId="{D1CEEFEC-1A9D-49FC-A1C5-5A920F13D7F8}" destId="{802C962A-A552-409B-9F24-FFDB8BAF0E17}" srcOrd="0" destOrd="0" presId="urn:microsoft.com/office/officeart/2005/8/layout/lProcess2"/>
    <dgm:cxn modelId="{B460DF0F-5120-4F74-9946-D218991A48AD}" type="presParOf" srcId="{802C962A-A552-409B-9F24-FFDB8BAF0E17}" destId="{72A6BF3A-7A28-4BDC-8297-8B75184EC77B}" srcOrd="0" destOrd="0" presId="urn:microsoft.com/office/officeart/2005/8/layout/lProcess2"/>
    <dgm:cxn modelId="{FDB5DD5E-841B-44E7-BB57-DCBFBA56562C}" type="presParOf" srcId="{802C962A-A552-409B-9F24-FFDB8BAF0E17}" destId="{621AACA6-8762-44A6-A68E-84C8CAAFAC70}" srcOrd="1" destOrd="0" presId="urn:microsoft.com/office/officeart/2005/8/layout/lProcess2"/>
    <dgm:cxn modelId="{E216906D-9D21-42FB-BCC9-20A65D60C06D}" type="presParOf" srcId="{802C962A-A552-409B-9F24-FFDB8BAF0E17}" destId="{F9D2C6BD-8FDD-43B2-B709-6B4860E60556}" srcOrd="2" destOrd="0" presId="urn:microsoft.com/office/officeart/2005/8/layout/lProcess2"/>
    <dgm:cxn modelId="{25173898-0359-46F1-A0FD-546028A21442}" type="presParOf" srcId="{802C962A-A552-409B-9F24-FFDB8BAF0E17}" destId="{50F8C807-3A54-4618-B809-50F7B73A59C4}" srcOrd="3" destOrd="0" presId="urn:microsoft.com/office/officeart/2005/8/layout/lProcess2"/>
    <dgm:cxn modelId="{D11B8769-8043-403A-8810-20717A9574B6}" type="presParOf" srcId="{802C962A-A552-409B-9F24-FFDB8BAF0E17}" destId="{D575A43F-2B06-42B1-84B4-5A33C871DAE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EB081C-D890-4BFD-A9B9-23F974A266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C8F2FB-64F8-4F50-94DF-43246493BE28}">
      <dgm:prSet phldrT="[Текст]"/>
      <dgm:spPr/>
      <dgm:t>
        <a:bodyPr/>
        <a:lstStyle/>
        <a:p>
          <a:r>
            <a:rPr lang="en-US" dirty="0" smtClean="0"/>
            <a:t>E-mail </a:t>
          </a:r>
          <a:r>
            <a:rPr lang="ru-RU" dirty="0" smtClean="0"/>
            <a:t>клиент</a:t>
          </a:r>
          <a:endParaRPr lang="ru-RU" dirty="0"/>
        </a:p>
      </dgm:t>
    </dgm:pt>
    <dgm:pt modelId="{CE7BF1CA-5FDF-4681-B385-E5BB97B25B19}" type="parTrans" cxnId="{D9B9167B-A927-49AA-B7AA-05A4983C4CE7}">
      <dgm:prSet/>
      <dgm:spPr/>
      <dgm:t>
        <a:bodyPr/>
        <a:lstStyle/>
        <a:p>
          <a:endParaRPr lang="ru-RU"/>
        </a:p>
      </dgm:t>
    </dgm:pt>
    <dgm:pt modelId="{52ADB485-6330-4528-9693-4BAB2120A77A}" type="sibTrans" cxnId="{D9B9167B-A927-49AA-B7AA-05A4983C4CE7}">
      <dgm:prSet/>
      <dgm:spPr/>
      <dgm:t>
        <a:bodyPr/>
        <a:lstStyle/>
        <a:p>
          <a:endParaRPr lang="ru-RU"/>
        </a:p>
      </dgm:t>
    </dgm:pt>
    <dgm:pt modelId="{0215061D-010A-44E4-BC50-24AE20387037}">
      <dgm:prSet phldrT="[Текст]"/>
      <dgm:spPr/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-</a:t>
          </a:r>
          <a:r>
            <a:rPr lang="ru-RU" dirty="0" smtClean="0"/>
            <a:t>приложение</a:t>
          </a:r>
          <a:endParaRPr lang="ru-RU" dirty="0"/>
        </a:p>
      </dgm:t>
    </dgm:pt>
    <dgm:pt modelId="{EA6AA64B-7545-4A54-851C-3CA3DE99A4F8}" type="parTrans" cxnId="{FAA9C0C9-0CB9-401D-B669-1E65F8BB5DCC}">
      <dgm:prSet/>
      <dgm:spPr/>
      <dgm:t>
        <a:bodyPr/>
        <a:lstStyle/>
        <a:p>
          <a:endParaRPr lang="ru-RU"/>
        </a:p>
      </dgm:t>
    </dgm:pt>
    <dgm:pt modelId="{FA31C967-0054-45DC-ACA8-119031E926AB}" type="sibTrans" cxnId="{FAA9C0C9-0CB9-401D-B669-1E65F8BB5DCC}">
      <dgm:prSet/>
      <dgm:spPr/>
      <dgm:t>
        <a:bodyPr/>
        <a:lstStyle/>
        <a:p>
          <a:endParaRPr lang="ru-RU"/>
        </a:p>
      </dgm:t>
    </dgm:pt>
    <dgm:pt modelId="{62FD6354-46A2-4A5E-97C4-0BD3D20D255C}">
      <dgm:prSet phldrT="[Текст]"/>
      <dgm:spPr/>
      <dgm:t>
        <a:bodyPr/>
        <a:lstStyle/>
        <a:p>
          <a:r>
            <a:rPr lang="ru-RU" dirty="0" smtClean="0"/>
            <a:t>Управление личными данными (в </a:t>
          </a:r>
          <a:r>
            <a:rPr lang="ru-RU" dirty="0" err="1" smtClean="0"/>
            <a:t>т.ч</a:t>
          </a:r>
          <a:r>
            <a:rPr lang="ru-RU" dirty="0" smtClean="0"/>
            <a:t>. календарь и адресная книга)</a:t>
          </a:r>
          <a:endParaRPr lang="ru-RU" dirty="0"/>
        </a:p>
      </dgm:t>
    </dgm:pt>
    <dgm:pt modelId="{9531E997-CD20-4765-AD8E-D0D2BEF0D193}" type="parTrans" cxnId="{2699B82B-1D99-4833-AD55-4A327791A326}">
      <dgm:prSet/>
      <dgm:spPr/>
      <dgm:t>
        <a:bodyPr/>
        <a:lstStyle/>
        <a:p>
          <a:endParaRPr lang="ru-RU"/>
        </a:p>
      </dgm:t>
    </dgm:pt>
    <dgm:pt modelId="{B8951948-0D0B-4F25-993C-7937AD0D09B4}" type="sibTrans" cxnId="{2699B82B-1D99-4833-AD55-4A327791A326}">
      <dgm:prSet/>
      <dgm:spPr/>
      <dgm:t>
        <a:bodyPr/>
        <a:lstStyle/>
        <a:p>
          <a:endParaRPr lang="ru-RU"/>
        </a:p>
      </dgm:t>
    </dgm:pt>
    <dgm:pt modelId="{18D6AA44-8368-430E-AD22-1D4A164A7877}">
      <dgm:prSet phldrT="[Текст]"/>
      <dgm:spPr/>
      <dgm:t>
        <a:bodyPr/>
        <a:lstStyle/>
        <a:p>
          <a:r>
            <a:rPr lang="ru-RU" dirty="0" smtClean="0"/>
            <a:t>Браузер (</a:t>
          </a:r>
          <a:r>
            <a:rPr lang="en-US" dirty="0" err="1" smtClean="0"/>
            <a:t>WebKit</a:t>
          </a:r>
          <a:r>
            <a:rPr lang="ru-RU" dirty="0" smtClean="0"/>
            <a:t>)</a:t>
          </a:r>
          <a:endParaRPr lang="ru-RU" dirty="0"/>
        </a:p>
      </dgm:t>
    </dgm:pt>
    <dgm:pt modelId="{7E34CD60-5E6B-42B6-85A5-E322A4D49A2E}" type="parTrans" cxnId="{7F7252FF-4307-4B35-8364-1B91935EEAEE}">
      <dgm:prSet/>
      <dgm:spPr/>
      <dgm:t>
        <a:bodyPr/>
        <a:lstStyle/>
        <a:p>
          <a:endParaRPr lang="ru-RU"/>
        </a:p>
      </dgm:t>
    </dgm:pt>
    <dgm:pt modelId="{0A096496-0A88-40C3-BC15-B3CAFBCFEAB3}" type="sibTrans" cxnId="{7F7252FF-4307-4B35-8364-1B91935EEAEE}">
      <dgm:prSet/>
      <dgm:spPr/>
      <dgm:t>
        <a:bodyPr/>
        <a:lstStyle/>
        <a:p>
          <a:endParaRPr lang="ru-RU"/>
        </a:p>
      </dgm:t>
    </dgm:pt>
    <dgm:pt modelId="{733B9F0D-0974-464A-86C2-D6A02B627203}">
      <dgm:prSet phldrT="[Текст]"/>
      <dgm:spPr/>
      <dgm:t>
        <a:bodyPr/>
        <a:lstStyle/>
        <a:p>
          <a:r>
            <a:rPr lang="ru-RU" dirty="0" smtClean="0"/>
            <a:t>Плеер</a:t>
          </a:r>
          <a:endParaRPr lang="ru-RU" dirty="0"/>
        </a:p>
      </dgm:t>
    </dgm:pt>
    <dgm:pt modelId="{511D8E69-3C8B-4F83-9E80-BABD007B3DB7}" type="parTrans" cxnId="{EE0199C1-6565-48E1-8A3D-282CFF6A0499}">
      <dgm:prSet/>
      <dgm:spPr/>
      <dgm:t>
        <a:bodyPr/>
        <a:lstStyle/>
        <a:p>
          <a:endParaRPr lang="ru-RU"/>
        </a:p>
      </dgm:t>
    </dgm:pt>
    <dgm:pt modelId="{98AFDA3A-E21B-471B-9CDF-AFD6C88DC4BA}" type="sibTrans" cxnId="{EE0199C1-6565-48E1-8A3D-282CFF6A0499}">
      <dgm:prSet/>
      <dgm:spPr/>
      <dgm:t>
        <a:bodyPr/>
        <a:lstStyle/>
        <a:p>
          <a:endParaRPr lang="ru-RU"/>
        </a:p>
      </dgm:t>
    </dgm:pt>
    <dgm:pt modelId="{D37F6325-C1D6-41DB-BDDC-9837DAB5291C}">
      <dgm:prSet phldrT="[Текст]"/>
      <dgm:spPr/>
      <dgm:t>
        <a:bodyPr/>
        <a:lstStyle/>
        <a:p>
          <a:r>
            <a:rPr lang="ru-RU" dirty="0" smtClean="0"/>
            <a:t>Фотогалерея</a:t>
          </a:r>
          <a:endParaRPr lang="ru-RU" dirty="0"/>
        </a:p>
      </dgm:t>
    </dgm:pt>
    <dgm:pt modelId="{3AEA4DCA-2F75-46D7-9CEE-E4CD44CED1C6}" type="parTrans" cxnId="{32B34F15-56D3-484C-B998-FB9748CAFD00}">
      <dgm:prSet/>
      <dgm:spPr/>
      <dgm:t>
        <a:bodyPr/>
        <a:lstStyle/>
        <a:p>
          <a:endParaRPr lang="ru-RU"/>
        </a:p>
      </dgm:t>
    </dgm:pt>
    <dgm:pt modelId="{E4011360-48F2-448E-86EB-15460608C677}" type="sibTrans" cxnId="{32B34F15-56D3-484C-B998-FB9748CAFD00}">
      <dgm:prSet/>
      <dgm:spPr/>
      <dgm:t>
        <a:bodyPr/>
        <a:lstStyle/>
        <a:p>
          <a:endParaRPr lang="ru-RU"/>
        </a:p>
      </dgm:t>
    </dgm:pt>
    <dgm:pt modelId="{0C86879D-4559-4BA8-AC0E-E355AF3C45E7}">
      <dgm:prSet phldrT="[Текст]"/>
      <dgm:spPr/>
      <dgm:t>
        <a:bodyPr/>
        <a:lstStyle/>
        <a:p>
          <a:r>
            <a:rPr lang="ru-RU" dirty="0" smtClean="0"/>
            <a:t>Калькулятор</a:t>
          </a:r>
          <a:endParaRPr lang="ru-RU" dirty="0"/>
        </a:p>
      </dgm:t>
    </dgm:pt>
    <dgm:pt modelId="{42E56610-C778-4AE0-BB87-E455123CE1C1}" type="parTrans" cxnId="{CA1B5571-241C-4C37-A88F-CEA963F0E24E}">
      <dgm:prSet/>
      <dgm:spPr/>
      <dgm:t>
        <a:bodyPr/>
        <a:lstStyle/>
        <a:p>
          <a:endParaRPr lang="ru-RU"/>
        </a:p>
      </dgm:t>
    </dgm:pt>
    <dgm:pt modelId="{8CB04B79-E3E1-4C7A-B3D9-2822DA738618}" type="sibTrans" cxnId="{CA1B5571-241C-4C37-A88F-CEA963F0E24E}">
      <dgm:prSet/>
      <dgm:spPr/>
      <dgm:t>
        <a:bodyPr/>
        <a:lstStyle/>
        <a:p>
          <a:endParaRPr lang="ru-RU"/>
        </a:p>
      </dgm:t>
    </dgm:pt>
    <dgm:pt modelId="{9C868BDC-98C5-4D4C-B6BD-96C24B85EED5}">
      <dgm:prSet phldrT="[Текст]"/>
      <dgm:spPr/>
      <dgm:t>
        <a:bodyPr/>
        <a:lstStyle/>
        <a:p>
          <a:r>
            <a:rPr lang="ru-RU" dirty="0" smtClean="0"/>
            <a:t>Рабочий стол</a:t>
          </a:r>
          <a:endParaRPr lang="ru-RU" dirty="0"/>
        </a:p>
      </dgm:t>
    </dgm:pt>
    <dgm:pt modelId="{4B30A68A-622E-495F-BA82-523BF929E595}" type="parTrans" cxnId="{B363267E-A191-4A2A-97E4-8EC3C5AFF3E0}">
      <dgm:prSet/>
      <dgm:spPr/>
      <dgm:t>
        <a:bodyPr/>
        <a:lstStyle/>
        <a:p>
          <a:endParaRPr lang="ru-RU"/>
        </a:p>
      </dgm:t>
    </dgm:pt>
    <dgm:pt modelId="{C52C5B81-4460-4732-96EA-ED3A5D44BA46}" type="sibTrans" cxnId="{B363267E-A191-4A2A-97E4-8EC3C5AFF3E0}">
      <dgm:prSet/>
      <dgm:spPr/>
      <dgm:t>
        <a:bodyPr/>
        <a:lstStyle/>
        <a:p>
          <a:endParaRPr lang="ru-RU"/>
        </a:p>
      </dgm:t>
    </dgm:pt>
    <dgm:pt modelId="{06DEADB5-8B45-4E12-81A1-C8F1EE9645A4}">
      <dgm:prSet phldrT="[Текст]"/>
      <dgm:spPr/>
      <dgm:t>
        <a:bodyPr/>
        <a:lstStyle/>
        <a:p>
          <a:r>
            <a:rPr lang="ru-RU" dirty="0" smtClean="0"/>
            <a:t>Будильник</a:t>
          </a:r>
          <a:endParaRPr lang="ru-RU" dirty="0"/>
        </a:p>
      </dgm:t>
    </dgm:pt>
    <dgm:pt modelId="{3527C7A6-B51B-4CC8-B477-12DA76AE894B}" type="parTrans" cxnId="{607D653F-D54D-47F3-B8A5-2B1D9339F12B}">
      <dgm:prSet/>
      <dgm:spPr/>
      <dgm:t>
        <a:bodyPr/>
        <a:lstStyle/>
        <a:p>
          <a:endParaRPr lang="ru-RU"/>
        </a:p>
      </dgm:t>
    </dgm:pt>
    <dgm:pt modelId="{70128C53-7A14-4CB0-8F12-E513F0703B6B}" type="sibTrans" cxnId="{607D653F-D54D-47F3-B8A5-2B1D9339F12B}">
      <dgm:prSet/>
      <dgm:spPr/>
      <dgm:t>
        <a:bodyPr/>
        <a:lstStyle/>
        <a:p>
          <a:endParaRPr lang="ru-RU"/>
        </a:p>
      </dgm:t>
    </dgm:pt>
    <dgm:pt modelId="{D01172E7-986E-4A1F-B33C-1B495A4E2C74}" type="pres">
      <dgm:prSet presAssocID="{14EB081C-D890-4BFD-A9B9-23F974A266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F18D245-89EA-4FEB-A4AF-ADEBEF80423D}" type="pres">
      <dgm:prSet presAssocID="{2FC8F2FB-64F8-4F50-94DF-43246493BE2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C23B1A-5AD4-40C4-90F1-8AE5BF53B179}" type="pres">
      <dgm:prSet presAssocID="{52ADB485-6330-4528-9693-4BAB2120A77A}" presName="sibTrans" presStyleCnt="0"/>
      <dgm:spPr/>
    </dgm:pt>
    <dgm:pt modelId="{41789183-F463-4449-A04C-77BF17E21F28}" type="pres">
      <dgm:prSet presAssocID="{0215061D-010A-44E4-BC50-24AE2038703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88C328-6B78-4F9E-A736-0AAFD2BAD192}" type="pres">
      <dgm:prSet presAssocID="{FA31C967-0054-45DC-ACA8-119031E926AB}" presName="sibTrans" presStyleCnt="0"/>
      <dgm:spPr/>
    </dgm:pt>
    <dgm:pt modelId="{A68472EC-4717-4514-BFA4-36DB8E2A438C}" type="pres">
      <dgm:prSet presAssocID="{62FD6354-46A2-4A5E-97C4-0BD3D20D255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86B1CB-70CB-4698-8FCC-0A75B162035F}" type="pres">
      <dgm:prSet presAssocID="{B8951948-0D0B-4F25-993C-7937AD0D09B4}" presName="sibTrans" presStyleCnt="0"/>
      <dgm:spPr/>
    </dgm:pt>
    <dgm:pt modelId="{F1351743-572E-4CE2-AE64-88C57A7A2F6E}" type="pres">
      <dgm:prSet presAssocID="{18D6AA44-8368-430E-AD22-1D4A164A787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525224-7F56-4920-9CCE-6C272FE68BBC}" type="pres">
      <dgm:prSet presAssocID="{0A096496-0A88-40C3-BC15-B3CAFBCFEAB3}" presName="sibTrans" presStyleCnt="0"/>
      <dgm:spPr/>
    </dgm:pt>
    <dgm:pt modelId="{5585E284-D83B-4271-BF4D-FBE0EE508113}" type="pres">
      <dgm:prSet presAssocID="{733B9F0D-0974-464A-86C2-D6A02B62720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55CDB3-ADDD-4EC4-BE9F-DC6B0F3CB8A0}" type="pres">
      <dgm:prSet presAssocID="{98AFDA3A-E21B-471B-9CDF-AFD6C88DC4BA}" presName="sibTrans" presStyleCnt="0"/>
      <dgm:spPr/>
    </dgm:pt>
    <dgm:pt modelId="{08B956F5-90E5-4217-84E0-A9259D64426B}" type="pres">
      <dgm:prSet presAssocID="{D37F6325-C1D6-41DB-BDDC-9837DAB5291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6B64D4-214C-491A-B14F-95B1B060F938}" type="pres">
      <dgm:prSet presAssocID="{E4011360-48F2-448E-86EB-15460608C677}" presName="sibTrans" presStyleCnt="0"/>
      <dgm:spPr/>
    </dgm:pt>
    <dgm:pt modelId="{7928307F-295D-47BB-B2A1-5BEABC187DE0}" type="pres">
      <dgm:prSet presAssocID="{0C86879D-4559-4BA8-AC0E-E355AF3C45E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BEE655-BCA7-4EA5-8578-591BEEED680A}" type="pres">
      <dgm:prSet presAssocID="{8CB04B79-E3E1-4C7A-B3D9-2822DA738618}" presName="sibTrans" presStyleCnt="0"/>
      <dgm:spPr/>
    </dgm:pt>
    <dgm:pt modelId="{C1ECA6BE-8E93-4979-AFC4-E7ACF9FBE7A1}" type="pres">
      <dgm:prSet presAssocID="{9C868BDC-98C5-4D4C-B6BD-96C24B85EED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C22A66-2510-4508-AB00-69057EA0703C}" type="pres">
      <dgm:prSet presAssocID="{C52C5B81-4460-4732-96EA-ED3A5D44BA46}" presName="sibTrans" presStyleCnt="0"/>
      <dgm:spPr/>
    </dgm:pt>
    <dgm:pt modelId="{D23BB7BC-40C2-402B-847C-88A720124C94}" type="pres">
      <dgm:prSet presAssocID="{06DEADB5-8B45-4E12-81A1-C8F1EE9645A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2A8860-F22F-43E1-BB90-BF9EA8D23260}" type="presOf" srcId="{0C86879D-4559-4BA8-AC0E-E355AF3C45E7}" destId="{7928307F-295D-47BB-B2A1-5BEABC187DE0}" srcOrd="0" destOrd="0" presId="urn:microsoft.com/office/officeart/2005/8/layout/default"/>
    <dgm:cxn modelId="{B363267E-A191-4A2A-97E4-8EC3C5AFF3E0}" srcId="{14EB081C-D890-4BFD-A9B9-23F974A26623}" destId="{9C868BDC-98C5-4D4C-B6BD-96C24B85EED5}" srcOrd="7" destOrd="0" parTransId="{4B30A68A-622E-495F-BA82-523BF929E595}" sibTransId="{C52C5B81-4460-4732-96EA-ED3A5D44BA46}"/>
    <dgm:cxn modelId="{AE48903F-CE45-48FF-89FB-648C9BEA7F2E}" type="presOf" srcId="{62FD6354-46A2-4A5E-97C4-0BD3D20D255C}" destId="{A68472EC-4717-4514-BFA4-36DB8E2A438C}" srcOrd="0" destOrd="0" presId="urn:microsoft.com/office/officeart/2005/8/layout/default"/>
    <dgm:cxn modelId="{7F7252FF-4307-4B35-8364-1B91935EEAEE}" srcId="{14EB081C-D890-4BFD-A9B9-23F974A26623}" destId="{18D6AA44-8368-430E-AD22-1D4A164A7877}" srcOrd="3" destOrd="0" parTransId="{7E34CD60-5E6B-42B6-85A5-E322A4D49A2E}" sibTransId="{0A096496-0A88-40C3-BC15-B3CAFBCFEAB3}"/>
    <dgm:cxn modelId="{CE0A8C84-B9D8-4916-AE53-79BE75BBD896}" type="presOf" srcId="{2FC8F2FB-64F8-4F50-94DF-43246493BE28}" destId="{EF18D245-89EA-4FEB-A4AF-ADEBEF80423D}" srcOrd="0" destOrd="0" presId="urn:microsoft.com/office/officeart/2005/8/layout/default"/>
    <dgm:cxn modelId="{32B34F15-56D3-484C-B998-FB9748CAFD00}" srcId="{14EB081C-D890-4BFD-A9B9-23F974A26623}" destId="{D37F6325-C1D6-41DB-BDDC-9837DAB5291C}" srcOrd="5" destOrd="0" parTransId="{3AEA4DCA-2F75-46D7-9CEE-E4CD44CED1C6}" sibTransId="{E4011360-48F2-448E-86EB-15460608C677}"/>
    <dgm:cxn modelId="{EE0199C1-6565-48E1-8A3D-282CFF6A0499}" srcId="{14EB081C-D890-4BFD-A9B9-23F974A26623}" destId="{733B9F0D-0974-464A-86C2-D6A02B627203}" srcOrd="4" destOrd="0" parTransId="{511D8E69-3C8B-4F83-9E80-BABD007B3DB7}" sibTransId="{98AFDA3A-E21B-471B-9CDF-AFD6C88DC4BA}"/>
    <dgm:cxn modelId="{7439BF12-415E-4B31-99B7-11E2FDDC5CED}" type="presOf" srcId="{0215061D-010A-44E4-BC50-24AE20387037}" destId="{41789183-F463-4449-A04C-77BF17E21F28}" srcOrd="0" destOrd="0" presId="urn:microsoft.com/office/officeart/2005/8/layout/default"/>
    <dgm:cxn modelId="{1397032D-ED46-4324-A0D3-358DA377788A}" type="presOf" srcId="{D37F6325-C1D6-41DB-BDDC-9837DAB5291C}" destId="{08B956F5-90E5-4217-84E0-A9259D64426B}" srcOrd="0" destOrd="0" presId="urn:microsoft.com/office/officeart/2005/8/layout/default"/>
    <dgm:cxn modelId="{DE493CA3-B98B-4EB0-A690-6CB45F73A728}" type="presOf" srcId="{18D6AA44-8368-430E-AD22-1D4A164A7877}" destId="{F1351743-572E-4CE2-AE64-88C57A7A2F6E}" srcOrd="0" destOrd="0" presId="urn:microsoft.com/office/officeart/2005/8/layout/default"/>
    <dgm:cxn modelId="{607D653F-D54D-47F3-B8A5-2B1D9339F12B}" srcId="{14EB081C-D890-4BFD-A9B9-23F974A26623}" destId="{06DEADB5-8B45-4E12-81A1-C8F1EE9645A4}" srcOrd="8" destOrd="0" parTransId="{3527C7A6-B51B-4CC8-B477-12DA76AE894B}" sibTransId="{70128C53-7A14-4CB0-8F12-E513F0703B6B}"/>
    <dgm:cxn modelId="{8FD12818-67ED-4E67-8D63-E3BCB4859B94}" type="presOf" srcId="{9C868BDC-98C5-4D4C-B6BD-96C24B85EED5}" destId="{C1ECA6BE-8E93-4979-AFC4-E7ACF9FBE7A1}" srcOrd="0" destOrd="0" presId="urn:microsoft.com/office/officeart/2005/8/layout/default"/>
    <dgm:cxn modelId="{CA1B5571-241C-4C37-A88F-CEA963F0E24E}" srcId="{14EB081C-D890-4BFD-A9B9-23F974A26623}" destId="{0C86879D-4559-4BA8-AC0E-E355AF3C45E7}" srcOrd="6" destOrd="0" parTransId="{42E56610-C778-4AE0-BB87-E455123CE1C1}" sibTransId="{8CB04B79-E3E1-4C7A-B3D9-2822DA738618}"/>
    <dgm:cxn modelId="{2699B82B-1D99-4833-AD55-4A327791A326}" srcId="{14EB081C-D890-4BFD-A9B9-23F974A26623}" destId="{62FD6354-46A2-4A5E-97C4-0BD3D20D255C}" srcOrd="2" destOrd="0" parTransId="{9531E997-CD20-4765-AD8E-D0D2BEF0D193}" sibTransId="{B8951948-0D0B-4F25-993C-7937AD0D09B4}"/>
    <dgm:cxn modelId="{D9B9167B-A927-49AA-B7AA-05A4983C4CE7}" srcId="{14EB081C-D890-4BFD-A9B9-23F974A26623}" destId="{2FC8F2FB-64F8-4F50-94DF-43246493BE28}" srcOrd="0" destOrd="0" parTransId="{CE7BF1CA-5FDF-4681-B385-E5BB97B25B19}" sibTransId="{52ADB485-6330-4528-9693-4BAB2120A77A}"/>
    <dgm:cxn modelId="{4080CDE1-E5F2-4F64-8246-FE21D62749BE}" type="presOf" srcId="{06DEADB5-8B45-4E12-81A1-C8F1EE9645A4}" destId="{D23BB7BC-40C2-402B-847C-88A720124C94}" srcOrd="0" destOrd="0" presId="urn:microsoft.com/office/officeart/2005/8/layout/default"/>
    <dgm:cxn modelId="{C79C7C88-C6FB-43C6-9EC5-CC8297265D2D}" type="presOf" srcId="{733B9F0D-0974-464A-86C2-D6A02B627203}" destId="{5585E284-D83B-4271-BF4D-FBE0EE508113}" srcOrd="0" destOrd="0" presId="urn:microsoft.com/office/officeart/2005/8/layout/default"/>
    <dgm:cxn modelId="{933710FD-E3FC-4FD3-AD95-D50A7099EBD3}" type="presOf" srcId="{14EB081C-D890-4BFD-A9B9-23F974A26623}" destId="{D01172E7-986E-4A1F-B33C-1B495A4E2C74}" srcOrd="0" destOrd="0" presId="urn:microsoft.com/office/officeart/2005/8/layout/default"/>
    <dgm:cxn modelId="{FAA9C0C9-0CB9-401D-B669-1E65F8BB5DCC}" srcId="{14EB081C-D890-4BFD-A9B9-23F974A26623}" destId="{0215061D-010A-44E4-BC50-24AE20387037}" srcOrd="1" destOrd="0" parTransId="{EA6AA64B-7545-4A54-851C-3CA3DE99A4F8}" sibTransId="{FA31C967-0054-45DC-ACA8-119031E926AB}"/>
    <dgm:cxn modelId="{C13313C8-890F-4FDA-9816-388E4EB5D39A}" type="presParOf" srcId="{D01172E7-986E-4A1F-B33C-1B495A4E2C74}" destId="{EF18D245-89EA-4FEB-A4AF-ADEBEF80423D}" srcOrd="0" destOrd="0" presId="urn:microsoft.com/office/officeart/2005/8/layout/default"/>
    <dgm:cxn modelId="{4B5918EF-735B-4DD7-8360-67CA7C1C5AA2}" type="presParOf" srcId="{D01172E7-986E-4A1F-B33C-1B495A4E2C74}" destId="{9CC23B1A-5AD4-40C4-90F1-8AE5BF53B179}" srcOrd="1" destOrd="0" presId="urn:microsoft.com/office/officeart/2005/8/layout/default"/>
    <dgm:cxn modelId="{6A67BA39-9229-4F4E-A84B-C8431CCA828F}" type="presParOf" srcId="{D01172E7-986E-4A1F-B33C-1B495A4E2C74}" destId="{41789183-F463-4449-A04C-77BF17E21F28}" srcOrd="2" destOrd="0" presId="urn:microsoft.com/office/officeart/2005/8/layout/default"/>
    <dgm:cxn modelId="{84FE3334-52DF-42AD-AF18-28AA0B010F4B}" type="presParOf" srcId="{D01172E7-986E-4A1F-B33C-1B495A4E2C74}" destId="{DE88C328-6B78-4F9E-A736-0AAFD2BAD192}" srcOrd="3" destOrd="0" presId="urn:microsoft.com/office/officeart/2005/8/layout/default"/>
    <dgm:cxn modelId="{55E12BD0-5F85-49EF-8267-A7F3A18515E7}" type="presParOf" srcId="{D01172E7-986E-4A1F-B33C-1B495A4E2C74}" destId="{A68472EC-4717-4514-BFA4-36DB8E2A438C}" srcOrd="4" destOrd="0" presId="urn:microsoft.com/office/officeart/2005/8/layout/default"/>
    <dgm:cxn modelId="{46769713-7EB6-444A-8CC7-6045849241D1}" type="presParOf" srcId="{D01172E7-986E-4A1F-B33C-1B495A4E2C74}" destId="{3D86B1CB-70CB-4698-8FCC-0A75B162035F}" srcOrd="5" destOrd="0" presId="urn:microsoft.com/office/officeart/2005/8/layout/default"/>
    <dgm:cxn modelId="{56ADB431-7255-44B2-983E-3826DCDD065B}" type="presParOf" srcId="{D01172E7-986E-4A1F-B33C-1B495A4E2C74}" destId="{F1351743-572E-4CE2-AE64-88C57A7A2F6E}" srcOrd="6" destOrd="0" presId="urn:microsoft.com/office/officeart/2005/8/layout/default"/>
    <dgm:cxn modelId="{4D38486B-3C11-41B5-8943-A3372E64EEAF}" type="presParOf" srcId="{D01172E7-986E-4A1F-B33C-1B495A4E2C74}" destId="{A4525224-7F56-4920-9CCE-6C272FE68BBC}" srcOrd="7" destOrd="0" presId="urn:microsoft.com/office/officeart/2005/8/layout/default"/>
    <dgm:cxn modelId="{8FAA1488-EEE9-4BAC-9610-B5A73CBEDE1D}" type="presParOf" srcId="{D01172E7-986E-4A1F-B33C-1B495A4E2C74}" destId="{5585E284-D83B-4271-BF4D-FBE0EE508113}" srcOrd="8" destOrd="0" presId="urn:microsoft.com/office/officeart/2005/8/layout/default"/>
    <dgm:cxn modelId="{FEA5E4CB-CA7C-4378-98B6-CD13299ED737}" type="presParOf" srcId="{D01172E7-986E-4A1F-B33C-1B495A4E2C74}" destId="{9855CDB3-ADDD-4EC4-BE9F-DC6B0F3CB8A0}" srcOrd="9" destOrd="0" presId="urn:microsoft.com/office/officeart/2005/8/layout/default"/>
    <dgm:cxn modelId="{EF2951A1-D190-4D30-A27D-97BF99E1B77B}" type="presParOf" srcId="{D01172E7-986E-4A1F-B33C-1B495A4E2C74}" destId="{08B956F5-90E5-4217-84E0-A9259D64426B}" srcOrd="10" destOrd="0" presId="urn:microsoft.com/office/officeart/2005/8/layout/default"/>
    <dgm:cxn modelId="{1A1D6C96-AE71-4B97-9207-4AC8FC4ECBE4}" type="presParOf" srcId="{D01172E7-986E-4A1F-B33C-1B495A4E2C74}" destId="{866B64D4-214C-491A-B14F-95B1B060F938}" srcOrd="11" destOrd="0" presId="urn:microsoft.com/office/officeart/2005/8/layout/default"/>
    <dgm:cxn modelId="{29F91302-B9D0-4A9E-90C3-A366C7ADE9C9}" type="presParOf" srcId="{D01172E7-986E-4A1F-B33C-1B495A4E2C74}" destId="{7928307F-295D-47BB-B2A1-5BEABC187DE0}" srcOrd="12" destOrd="0" presId="urn:microsoft.com/office/officeart/2005/8/layout/default"/>
    <dgm:cxn modelId="{D0A7D989-AFBC-4387-A48F-E7A7B8D38F50}" type="presParOf" srcId="{D01172E7-986E-4A1F-B33C-1B495A4E2C74}" destId="{0DBEE655-BCA7-4EA5-8578-591BEEED680A}" srcOrd="13" destOrd="0" presId="urn:microsoft.com/office/officeart/2005/8/layout/default"/>
    <dgm:cxn modelId="{47188762-120C-4617-88CB-A95E584B33ED}" type="presParOf" srcId="{D01172E7-986E-4A1F-B33C-1B495A4E2C74}" destId="{C1ECA6BE-8E93-4979-AFC4-E7ACF9FBE7A1}" srcOrd="14" destOrd="0" presId="urn:microsoft.com/office/officeart/2005/8/layout/default"/>
    <dgm:cxn modelId="{1F98FDA6-48F8-446B-8594-D3A56DAA7193}" type="presParOf" srcId="{D01172E7-986E-4A1F-B33C-1B495A4E2C74}" destId="{29C22A66-2510-4508-AB00-69057EA0703C}" srcOrd="15" destOrd="0" presId="urn:microsoft.com/office/officeart/2005/8/layout/default"/>
    <dgm:cxn modelId="{6B904637-536A-4D15-B279-C0CEB7ED2F3E}" type="presParOf" srcId="{D01172E7-986E-4A1F-B33C-1B495A4E2C74}" destId="{D23BB7BC-40C2-402B-847C-88A720124C9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0F59C-54A5-4231-B5A3-AD013E965EF4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CC7D1FA1-030B-4921-BE7B-69E2389D657E}">
      <dgm:prSet phldrT="[Текст]"/>
      <dgm:spPr/>
      <dgm:t>
        <a:bodyPr/>
        <a:lstStyle/>
        <a:p>
          <a:r>
            <a:rPr lang="en-US" dirty="0" smtClean="0"/>
            <a:t>Gmail</a:t>
          </a:r>
          <a:endParaRPr lang="ru-RU" dirty="0"/>
        </a:p>
      </dgm:t>
    </dgm:pt>
    <dgm:pt modelId="{7FACBB0F-753F-4F3C-86A6-209FA8E5A379}" type="parTrans" cxnId="{DEED054B-0A3A-4961-B141-17A4BAD84632}">
      <dgm:prSet/>
      <dgm:spPr/>
      <dgm:t>
        <a:bodyPr/>
        <a:lstStyle/>
        <a:p>
          <a:endParaRPr lang="ru-RU"/>
        </a:p>
      </dgm:t>
    </dgm:pt>
    <dgm:pt modelId="{380B64A0-9A6C-448C-AAF0-9044CEDC0103}" type="sibTrans" cxnId="{DEED054B-0A3A-4961-B141-17A4BAD84632}">
      <dgm:prSet/>
      <dgm:spPr/>
      <dgm:t>
        <a:bodyPr/>
        <a:lstStyle/>
        <a:p>
          <a:endParaRPr lang="ru-RU"/>
        </a:p>
      </dgm:t>
    </dgm:pt>
    <dgm:pt modelId="{4866700D-E1A6-4263-BCB9-C6E156B3F42A}">
      <dgm:prSet phldrT="[Текст]"/>
      <dgm:spPr/>
      <dgm:t>
        <a:bodyPr/>
        <a:lstStyle/>
        <a:p>
          <a:r>
            <a:rPr lang="en-US" dirty="0" smtClean="0"/>
            <a:t>Google Maps</a:t>
          </a:r>
          <a:endParaRPr lang="ru-RU" dirty="0"/>
        </a:p>
      </dgm:t>
    </dgm:pt>
    <dgm:pt modelId="{D75FAAFB-87F0-4D93-B671-C02E605F618D}" type="parTrans" cxnId="{D03646D9-317D-49ED-BDC9-C70AEA604835}">
      <dgm:prSet/>
      <dgm:spPr/>
      <dgm:t>
        <a:bodyPr/>
        <a:lstStyle/>
        <a:p>
          <a:endParaRPr lang="ru-RU"/>
        </a:p>
      </dgm:t>
    </dgm:pt>
    <dgm:pt modelId="{2C07802B-CC31-44EA-85A4-281EDE89DED1}" type="sibTrans" cxnId="{D03646D9-317D-49ED-BDC9-C70AEA604835}">
      <dgm:prSet/>
      <dgm:spPr/>
      <dgm:t>
        <a:bodyPr/>
        <a:lstStyle/>
        <a:p>
          <a:endParaRPr lang="ru-RU"/>
        </a:p>
      </dgm:t>
    </dgm:pt>
    <dgm:pt modelId="{01BCC73C-F731-4D39-9125-7B09F7ED4038}">
      <dgm:prSet phldrT="[Текст]"/>
      <dgm:spPr/>
      <dgm:t>
        <a:bodyPr/>
        <a:lstStyle/>
        <a:p>
          <a:r>
            <a:rPr lang="en-US" dirty="0" smtClean="0"/>
            <a:t>Google Talk</a:t>
          </a:r>
          <a:endParaRPr lang="ru-RU" dirty="0"/>
        </a:p>
      </dgm:t>
    </dgm:pt>
    <dgm:pt modelId="{BE73234D-2CA1-4276-A918-21170E64BF71}" type="parTrans" cxnId="{35CF74C7-2CCE-43C7-90E7-968196B53416}">
      <dgm:prSet/>
      <dgm:spPr/>
      <dgm:t>
        <a:bodyPr/>
        <a:lstStyle/>
        <a:p>
          <a:endParaRPr lang="ru-RU"/>
        </a:p>
      </dgm:t>
    </dgm:pt>
    <dgm:pt modelId="{890BC876-E9E0-437E-A42C-E3BF0C41EAFA}" type="sibTrans" cxnId="{35CF74C7-2CCE-43C7-90E7-968196B53416}">
      <dgm:prSet/>
      <dgm:spPr/>
      <dgm:t>
        <a:bodyPr/>
        <a:lstStyle/>
        <a:p>
          <a:endParaRPr lang="ru-RU"/>
        </a:p>
      </dgm:t>
    </dgm:pt>
    <dgm:pt modelId="{3897E8F6-82E2-4526-A3B5-A692EE56B813}">
      <dgm:prSet phldrT="[Текст]"/>
      <dgm:spPr/>
      <dgm:t>
        <a:bodyPr/>
        <a:lstStyle/>
        <a:p>
          <a:r>
            <a:rPr lang="en-US" dirty="0" smtClean="0"/>
            <a:t>YouTube </a:t>
          </a:r>
          <a:r>
            <a:rPr lang="ru-RU" dirty="0" smtClean="0"/>
            <a:t>плеер</a:t>
          </a:r>
          <a:endParaRPr lang="ru-RU" dirty="0"/>
        </a:p>
      </dgm:t>
    </dgm:pt>
    <dgm:pt modelId="{9C821FAF-B054-4090-B777-7664F963618D}" type="parTrans" cxnId="{78F9EEA7-F9E8-46A3-A1E0-D455FBE193A3}">
      <dgm:prSet/>
      <dgm:spPr/>
      <dgm:t>
        <a:bodyPr/>
        <a:lstStyle/>
        <a:p>
          <a:endParaRPr lang="ru-RU"/>
        </a:p>
      </dgm:t>
    </dgm:pt>
    <dgm:pt modelId="{57CA6240-2AF4-487F-ADFA-C71427B21203}" type="sibTrans" cxnId="{78F9EEA7-F9E8-46A3-A1E0-D455FBE193A3}">
      <dgm:prSet/>
      <dgm:spPr/>
      <dgm:t>
        <a:bodyPr/>
        <a:lstStyle/>
        <a:p>
          <a:endParaRPr lang="ru-RU"/>
        </a:p>
      </dgm:t>
    </dgm:pt>
    <dgm:pt modelId="{5BCF3403-A47D-4459-960F-954642FA3049}">
      <dgm:prSet phldrT="[Текст]"/>
      <dgm:spPr/>
      <dgm:t>
        <a:bodyPr/>
        <a:lstStyle/>
        <a:p>
          <a:r>
            <a:rPr lang="en-US" dirty="0" smtClean="0"/>
            <a:t>Android Market</a:t>
          </a:r>
          <a:endParaRPr lang="ru-RU" dirty="0"/>
        </a:p>
      </dgm:t>
    </dgm:pt>
    <dgm:pt modelId="{0EE588EC-9205-4681-9C0B-008E22FAA597}" type="parTrans" cxnId="{271268C6-435B-4019-BA57-FC74A22AE967}">
      <dgm:prSet/>
      <dgm:spPr/>
      <dgm:t>
        <a:bodyPr/>
        <a:lstStyle/>
        <a:p>
          <a:endParaRPr lang="ru-RU"/>
        </a:p>
      </dgm:t>
    </dgm:pt>
    <dgm:pt modelId="{7138337C-BEE3-49B2-B324-1CF136D6D650}" type="sibTrans" cxnId="{271268C6-435B-4019-BA57-FC74A22AE967}">
      <dgm:prSet/>
      <dgm:spPr/>
      <dgm:t>
        <a:bodyPr/>
        <a:lstStyle/>
        <a:p>
          <a:endParaRPr lang="ru-RU"/>
        </a:p>
      </dgm:t>
    </dgm:pt>
    <dgm:pt modelId="{3BCA6826-1DA4-4D75-84B9-F377A330484E}" type="pres">
      <dgm:prSet presAssocID="{D3D0F59C-54A5-4231-B5A3-AD013E965E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9A50F64-BBAD-42BA-ABC7-F103AEB2C36B}" type="pres">
      <dgm:prSet presAssocID="{CC7D1FA1-030B-4921-BE7B-69E2389D657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18469-9678-49D3-ABCC-F47517EF064F}" type="pres">
      <dgm:prSet presAssocID="{380B64A0-9A6C-448C-AAF0-9044CEDC0103}" presName="sibTrans" presStyleCnt="0"/>
      <dgm:spPr/>
    </dgm:pt>
    <dgm:pt modelId="{F8F63C94-1C41-4C2F-B020-B04C7FA9E95E}" type="pres">
      <dgm:prSet presAssocID="{4866700D-E1A6-4263-BCB9-C6E156B3F4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03CF25-8992-4F1F-ACDA-28EE51F742AF}" type="pres">
      <dgm:prSet presAssocID="{2C07802B-CC31-44EA-85A4-281EDE89DED1}" presName="sibTrans" presStyleCnt="0"/>
      <dgm:spPr/>
    </dgm:pt>
    <dgm:pt modelId="{F0686007-5B24-452F-95B5-D39FDB8EA1FE}" type="pres">
      <dgm:prSet presAssocID="{01BCC73C-F731-4D39-9125-7B09F7ED40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E10612-D2D2-46AF-B1AD-4F3E3EE53445}" type="pres">
      <dgm:prSet presAssocID="{890BC876-E9E0-437E-A42C-E3BF0C41EAFA}" presName="sibTrans" presStyleCnt="0"/>
      <dgm:spPr/>
    </dgm:pt>
    <dgm:pt modelId="{0050B1DB-6079-48C3-ACD6-95F934B854BE}" type="pres">
      <dgm:prSet presAssocID="{3897E8F6-82E2-4526-A3B5-A692EE56B8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A2FD65-D05A-4883-BADA-A7F59165089D}" type="pres">
      <dgm:prSet presAssocID="{57CA6240-2AF4-487F-ADFA-C71427B21203}" presName="sibTrans" presStyleCnt="0"/>
      <dgm:spPr/>
    </dgm:pt>
    <dgm:pt modelId="{E9DE6D3B-97A2-4137-B123-713F52CF2BAF}" type="pres">
      <dgm:prSet presAssocID="{5BCF3403-A47D-4459-960F-954642FA304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ED054B-0A3A-4961-B141-17A4BAD84632}" srcId="{D3D0F59C-54A5-4231-B5A3-AD013E965EF4}" destId="{CC7D1FA1-030B-4921-BE7B-69E2389D657E}" srcOrd="0" destOrd="0" parTransId="{7FACBB0F-753F-4F3C-86A6-209FA8E5A379}" sibTransId="{380B64A0-9A6C-448C-AAF0-9044CEDC0103}"/>
    <dgm:cxn modelId="{78F9EEA7-F9E8-46A3-A1E0-D455FBE193A3}" srcId="{D3D0F59C-54A5-4231-B5A3-AD013E965EF4}" destId="{3897E8F6-82E2-4526-A3B5-A692EE56B813}" srcOrd="3" destOrd="0" parTransId="{9C821FAF-B054-4090-B777-7664F963618D}" sibTransId="{57CA6240-2AF4-487F-ADFA-C71427B21203}"/>
    <dgm:cxn modelId="{271268C6-435B-4019-BA57-FC74A22AE967}" srcId="{D3D0F59C-54A5-4231-B5A3-AD013E965EF4}" destId="{5BCF3403-A47D-4459-960F-954642FA3049}" srcOrd="4" destOrd="0" parTransId="{0EE588EC-9205-4681-9C0B-008E22FAA597}" sibTransId="{7138337C-BEE3-49B2-B324-1CF136D6D650}"/>
    <dgm:cxn modelId="{D03646D9-317D-49ED-BDC9-C70AEA604835}" srcId="{D3D0F59C-54A5-4231-B5A3-AD013E965EF4}" destId="{4866700D-E1A6-4263-BCB9-C6E156B3F42A}" srcOrd="1" destOrd="0" parTransId="{D75FAAFB-87F0-4D93-B671-C02E605F618D}" sibTransId="{2C07802B-CC31-44EA-85A4-281EDE89DED1}"/>
    <dgm:cxn modelId="{BB804182-2367-45B5-98AC-E14AD3D368CF}" type="presOf" srcId="{5BCF3403-A47D-4459-960F-954642FA3049}" destId="{E9DE6D3B-97A2-4137-B123-713F52CF2BAF}" srcOrd="0" destOrd="0" presId="urn:microsoft.com/office/officeart/2005/8/layout/default"/>
    <dgm:cxn modelId="{804158BB-969A-44A2-BE44-792CD9376348}" type="presOf" srcId="{4866700D-E1A6-4263-BCB9-C6E156B3F42A}" destId="{F8F63C94-1C41-4C2F-B020-B04C7FA9E95E}" srcOrd="0" destOrd="0" presId="urn:microsoft.com/office/officeart/2005/8/layout/default"/>
    <dgm:cxn modelId="{3A9AE4CF-F430-452C-A2CE-3E178DD45505}" type="presOf" srcId="{01BCC73C-F731-4D39-9125-7B09F7ED4038}" destId="{F0686007-5B24-452F-95B5-D39FDB8EA1FE}" srcOrd="0" destOrd="0" presId="urn:microsoft.com/office/officeart/2005/8/layout/default"/>
    <dgm:cxn modelId="{1C933A11-0137-4856-B980-6FCF1709FB62}" type="presOf" srcId="{CC7D1FA1-030B-4921-BE7B-69E2389D657E}" destId="{19A50F64-BBAD-42BA-ABC7-F103AEB2C36B}" srcOrd="0" destOrd="0" presId="urn:microsoft.com/office/officeart/2005/8/layout/default"/>
    <dgm:cxn modelId="{A6211904-4F80-4DF2-9205-B02F13FDD1F6}" type="presOf" srcId="{D3D0F59C-54A5-4231-B5A3-AD013E965EF4}" destId="{3BCA6826-1DA4-4D75-84B9-F377A330484E}" srcOrd="0" destOrd="0" presId="urn:microsoft.com/office/officeart/2005/8/layout/default"/>
    <dgm:cxn modelId="{5D6B1B3E-509D-43E9-83D1-B8A82386D1F5}" type="presOf" srcId="{3897E8F6-82E2-4526-A3B5-A692EE56B813}" destId="{0050B1DB-6079-48C3-ACD6-95F934B854BE}" srcOrd="0" destOrd="0" presId="urn:microsoft.com/office/officeart/2005/8/layout/default"/>
    <dgm:cxn modelId="{35CF74C7-2CCE-43C7-90E7-968196B53416}" srcId="{D3D0F59C-54A5-4231-B5A3-AD013E965EF4}" destId="{01BCC73C-F731-4D39-9125-7B09F7ED4038}" srcOrd="2" destOrd="0" parTransId="{BE73234D-2CA1-4276-A918-21170E64BF71}" sibTransId="{890BC876-E9E0-437E-A42C-E3BF0C41EAFA}"/>
    <dgm:cxn modelId="{4CEECE4A-CB79-4CEC-A89D-614D51685D82}" type="presParOf" srcId="{3BCA6826-1DA4-4D75-84B9-F377A330484E}" destId="{19A50F64-BBAD-42BA-ABC7-F103AEB2C36B}" srcOrd="0" destOrd="0" presId="urn:microsoft.com/office/officeart/2005/8/layout/default"/>
    <dgm:cxn modelId="{5C541B54-5B4B-4285-B600-B112579AC007}" type="presParOf" srcId="{3BCA6826-1DA4-4D75-84B9-F377A330484E}" destId="{D8618469-9678-49D3-ABCC-F47517EF064F}" srcOrd="1" destOrd="0" presId="urn:microsoft.com/office/officeart/2005/8/layout/default"/>
    <dgm:cxn modelId="{3E2518D4-5E9B-4B65-9314-C93BB59D85ED}" type="presParOf" srcId="{3BCA6826-1DA4-4D75-84B9-F377A330484E}" destId="{F8F63C94-1C41-4C2F-B020-B04C7FA9E95E}" srcOrd="2" destOrd="0" presId="urn:microsoft.com/office/officeart/2005/8/layout/default"/>
    <dgm:cxn modelId="{D69BDD4B-35C1-40B0-B54F-AAE20828D99C}" type="presParOf" srcId="{3BCA6826-1DA4-4D75-84B9-F377A330484E}" destId="{9603CF25-8992-4F1F-ACDA-28EE51F742AF}" srcOrd="3" destOrd="0" presId="urn:microsoft.com/office/officeart/2005/8/layout/default"/>
    <dgm:cxn modelId="{EFBF7FFE-9279-44AB-B5F1-C66977342983}" type="presParOf" srcId="{3BCA6826-1DA4-4D75-84B9-F377A330484E}" destId="{F0686007-5B24-452F-95B5-D39FDB8EA1FE}" srcOrd="4" destOrd="0" presId="urn:microsoft.com/office/officeart/2005/8/layout/default"/>
    <dgm:cxn modelId="{81D26D3F-D6BB-4197-827D-5DC6E62F927A}" type="presParOf" srcId="{3BCA6826-1DA4-4D75-84B9-F377A330484E}" destId="{6FE10612-D2D2-46AF-B1AD-4F3E3EE53445}" srcOrd="5" destOrd="0" presId="urn:microsoft.com/office/officeart/2005/8/layout/default"/>
    <dgm:cxn modelId="{7D11E1F2-B5FA-49A3-933D-096C682DE43F}" type="presParOf" srcId="{3BCA6826-1DA4-4D75-84B9-F377A330484E}" destId="{0050B1DB-6079-48C3-ACD6-95F934B854BE}" srcOrd="6" destOrd="0" presId="urn:microsoft.com/office/officeart/2005/8/layout/default"/>
    <dgm:cxn modelId="{4501A712-B036-4A14-94D7-BE6562849027}" type="presParOf" srcId="{3BCA6826-1DA4-4D75-84B9-F377A330484E}" destId="{F4A2FD65-D05A-4883-BADA-A7F59165089D}" srcOrd="7" destOrd="0" presId="urn:microsoft.com/office/officeart/2005/8/layout/default"/>
    <dgm:cxn modelId="{D033EF4B-4FA8-46FB-A8E9-2A83F029E737}" type="presParOf" srcId="{3BCA6826-1DA4-4D75-84B9-F377A330484E}" destId="{E9DE6D3B-97A2-4137-B123-713F52CF2B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3937F3-0DFA-497D-B63B-7E767E0EF6AD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B801B4-3BF1-4AC0-8770-BE4C037AA2F4}">
      <dgm:prSet phldrT="[Текст]"/>
      <dgm:spPr/>
      <dgm:t>
        <a:bodyPr/>
        <a:lstStyle/>
        <a:p>
          <a:r>
            <a:rPr lang="ru-RU" dirty="0" smtClean="0"/>
            <a:t>Доступ к </a:t>
          </a:r>
          <a:r>
            <a:rPr lang="en-US" dirty="0" smtClean="0"/>
            <a:t>Wi-Fi</a:t>
          </a:r>
          <a:endParaRPr lang="ru-RU" dirty="0"/>
        </a:p>
      </dgm:t>
    </dgm:pt>
    <dgm:pt modelId="{C6354E8E-4731-4FBA-AB52-8731A89F9991}" type="parTrans" cxnId="{E7576CE5-50AD-460C-93B9-7EF4EBCFBB3F}">
      <dgm:prSet/>
      <dgm:spPr/>
      <dgm:t>
        <a:bodyPr/>
        <a:lstStyle/>
        <a:p>
          <a:endParaRPr lang="ru-RU"/>
        </a:p>
      </dgm:t>
    </dgm:pt>
    <dgm:pt modelId="{20DF33F3-D58E-4A54-8460-2FFBB55B8854}" type="sibTrans" cxnId="{E7576CE5-50AD-460C-93B9-7EF4EBCFBB3F}">
      <dgm:prSet/>
      <dgm:spPr/>
      <dgm:t>
        <a:bodyPr/>
        <a:lstStyle/>
        <a:p>
          <a:endParaRPr lang="ru-RU"/>
        </a:p>
      </dgm:t>
    </dgm:pt>
    <dgm:pt modelId="{D7E4E9EA-109C-425C-8AEF-E2F8AF621B3D}">
      <dgm:prSet phldrT="[Текст]"/>
      <dgm:spPr/>
      <dgm:t>
        <a:bodyPr/>
        <a:lstStyle/>
        <a:p>
          <a:r>
            <a:rPr lang="ru-RU" dirty="0" smtClean="0"/>
            <a:t>Звонки/</a:t>
          </a:r>
          <a:r>
            <a:rPr lang="en-US" dirty="0" smtClean="0"/>
            <a:t>SMS/</a:t>
          </a:r>
          <a:r>
            <a:rPr lang="ru-RU" dirty="0" smtClean="0"/>
            <a:t>передача данных</a:t>
          </a:r>
          <a:endParaRPr lang="ru-RU" dirty="0"/>
        </a:p>
      </dgm:t>
    </dgm:pt>
    <dgm:pt modelId="{1A08882E-7D5B-4161-8875-383748696A3D}" type="parTrans" cxnId="{3EAB04E1-2ECB-4E22-86FA-2A1E2DBA50B1}">
      <dgm:prSet/>
      <dgm:spPr/>
      <dgm:t>
        <a:bodyPr/>
        <a:lstStyle/>
        <a:p>
          <a:endParaRPr lang="ru-RU"/>
        </a:p>
      </dgm:t>
    </dgm:pt>
    <dgm:pt modelId="{530E485F-B0C1-4E5D-B7F6-B7F7007ECE90}" type="sibTrans" cxnId="{3EAB04E1-2ECB-4E22-86FA-2A1E2DBA50B1}">
      <dgm:prSet/>
      <dgm:spPr/>
      <dgm:t>
        <a:bodyPr/>
        <a:lstStyle/>
        <a:p>
          <a:endParaRPr lang="ru-RU"/>
        </a:p>
      </dgm:t>
    </dgm:pt>
    <dgm:pt modelId="{997D8915-E686-419A-B247-C23C09E62089}">
      <dgm:prSet phldrT="[Текст]"/>
      <dgm:spPr/>
      <dgm:t>
        <a:bodyPr/>
        <a:lstStyle/>
        <a:p>
          <a:r>
            <a:rPr lang="ru-RU" dirty="0" smtClean="0"/>
            <a:t>Контроль над мультимедийными устройствами</a:t>
          </a:r>
          <a:endParaRPr lang="ru-RU" dirty="0"/>
        </a:p>
      </dgm:t>
    </dgm:pt>
    <dgm:pt modelId="{9904FEC6-C21C-4A03-A9AE-B4DCB5D33CD6}" type="parTrans" cxnId="{795614B8-D060-4AFE-A2B6-816121EBC051}">
      <dgm:prSet/>
      <dgm:spPr/>
      <dgm:t>
        <a:bodyPr/>
        <a:lstStyle/>
        <a:p>
          <a:endParaRPr lang="ru-RU"/>
        </a:p>
      </dgm:t>
    </dgm:pt>
    <dgm:pt modelId="{96C480C1-9A59-4B21-A915-D215966324B9}" type="sibTrans" cxnId="{795614B8-D060-4AFE-A2B6-816121EBC051}">
      <dgm:prSet/>
      <dgm:spPr/>
      <dgm:t>
        <a:bodyPr/>
        <a:lstStyle/>
        <a:p>
          <a:endParaRPr lang="ru-RU"/>
        </a:p>
      </dgm:t>
    </dgm:pt>
    <dgm:pt modelId="{94FC4B14-53CB-41A1-8EA0-C6DF520A1290}">
      <dgm:prSet phldrT="[Текст]"/>
      <dgm:spPr/>
      <dgm:t>
        <a:bodyPr/>
        <a:lstStyle/>
        <a:p>
          <a:r>
            <a:rPr lang="en-US" dirty="0" smtClean="0"/>
            <a:t>API </a:t>
          </a:r>
          <a:r>
            <a:rPr lang="ru-RU" dirty="0" smtClean="0"/>
            <a:t>для работы с сенсорными устройствами</a:t>
          </a:r>
          <a:endParaRPr lang="ru-RU" dirty="0"/>
        </a:p>
      </dgm:t>
    </dgm:pt>
    <dgm:pt modelId="{24C8544A-A184-471C-8929-54E435DC9DB7}" type="parTrans" cxnId="{55C38556-48BC-4247-B643-7B79C5C523AE}">
      <dgm:prSet/>
      <dgm:spPr/>
      <dgm:t>
        <a:bodyPr/>
        <a:lstStyle/>
        <a:p>
          <a:endParaRPr lang="ru-RU"/>
        </a:p>
      </dgm:t>
    </dgm:pt>
    <dgm:pt modelId="{69F618D9-1721-470B-9AA2-6451086430D6}" type="sibTrans" cxnId="{55C38556-48BC-4247-B643-7B79C5C523AE}">
      <dgm:prSet/>
      <dgm:spPr/>
      <dgm:t>
        <a:bodyPr/>
        <a:lstStyle/>
        <a:p>
          <a:endParaRPr lang="ru-RU"/>
        </a:p>
      </dgm:t>
    </dgm:pt>
    <dgm:pt modelId="{396507A8-4AF3-41A5-9E60-3C855CA34ED9}">
      <dgm:prSet phldrT="[Текст]"/>
      <dgm:spPr/>
      <dgm:t>
        <a:bodyPr/>
        <a:lstStyle/>
        <a:p>
          <a:r>
            <a:rPr lang="en-US" dirty="0" smtClean="0"/>
            <a:t>Bluetooth API </a:t>
          </a:r>
        </a:p>
        <a:p>
          <a:r>
            <a:rPr lang="en-US" dirty="0" smtClean="0"/>
            <a:t>(</a:t>
          </a:r>
          <a:r>
            <a:rPr lang="ru-RU" dirty="0" smtClean="0"/>
            <a:t>в </a:t>
          </a:r>
          <a:r>
            <a:rPr lang="ru-RU" dirty="0" err="1" smtClean="0"/>
            <a:t>т.ч</a:t>
          </a:r>
          <a:r>
            <a:rPr lang="ru-RU" dirty="0" smtClean="0"/>
            <a:t>. </a:t>
          </a:r>
          <a:r>
            <a:rPr lang="en-US" dirty="0" smtClean="0"/>
            <a:t>p2p)</a:t>
          </a:r>
          <a:endParaRPr lang="ru-RU" dirty="0"/>
        </a:p>
      </dgm:t>
    </dgm:pt>
    <dgm:pt modelId="{8B560A71-7BBF-4410-BDD9-6A049BC0EE7B}" type="parTrans" cxnId="{D61738AD-484E-4379-B20A-891ACE37067E}">
      <dgm:prSet/>
      <dgm:spPr/>
      <dgm:t>
        <a:bodyPr/>
        <a:lstStyle/>
        <a:p>
          <a:endParaRPr lang="ru-RU"/>
        </a:p>
      </dgm:t>
    </dgm:pt>
    <dgm:pt modelId="{32C821CF-EAA0-4E21-82CD-4A0C3D5F116D}" type="sibTrans" cxnId="{D61738AD-484E-4379-B20A-891ACE37067E}">
      <dgm:prSet/>
      <dgm:spPr/>
      <dgm:t>
        <a:bodyPr/>
        <a:lstStyle/>
        <a:p>
          <a:endParaRPr lang="ru-RU"/>
        </a:p>
      </dgm:t>
    </dgm:pt>
    <dgm:pt modelId="{E937E4BF-A823-4DD9-9B20-BE9362E8BCCA}">
      <dgm:prSet phldrT="[Текст]"/>
      <dgm:spPr/>
      <dgm:t>
        <a:bodyPr/>
        <a:lstStyle/>
        <a:p>
          <a:r>
            <a:rPr lang="en-US" dirty="0" smtClean="0"/>
            <a:t>API </a:t>
          </a:r>
          <a:r>
            <a:rPr lang="ru-RU" dirty="0" smtClean="0"/>
            <a:t>навигационных служб (</a:t>
          </a:r>
          <a:r>
            <a:rPr lang="en-US" dirty="0" smtClean="0"/>
            <a:t>GPS</a:t>
          </a:r>
          <a:r>
            <a:rPr lang="ru-RU" dirty="0" smtClean="0"/>
            <a:t>)</a:t>
          </a:r>
          <a:endParaRPr lang="ru-RU" dirty="0"/>
        </a:p>
      </dgm:t>
    </dgm:pt>
    <dgm:pt modelId="{1EEBD459-FD27-4EFF-B727-3F0349C13F49}" type="parTrans" cxnId="{60357D38-9279-4328-B827-931AC243100A}">
      <dgm:prSet/>
      <dgm:spPr/>
      <dgm:t>
        <a:bodyPr/>
        <a:lstStyle/>
        <a:p>
          <a:endParaRPr lang="ru-RU"/>
        </a:p>
      </dgm:t>
    </dgm:pt>
    <dgm:pt modelId="{33482F67-F3CF-42EC-831A-F402CA793D5A}" type="sibTrans" cxnId="{60357D38-9279-4328-B827-931AC243100A}">
      <dgm:prSet/>
      <dgm:spPr/>
      <dgm:t>
        <a:bodyPr/>
        <a:lstStyle/>
        <a:p>
          <a:endParaRPr lang="ru-RU"/>
        </a:p>
      </dgm:t>
    </dgm:pt>
    <dgm:pt modelId="{EB91250C-78C9-4FD6-96E9-6EFDC0A994B9}">
      <dgm:prSet phldrT="[Текст]"/>
      <dgm:spPr/>
      <dgm:t>
        <a:bodyPr/>
        <a:lstStyle/>
        <a:p>
          <a:r>
            <a:rPr lang="ru-RU" dirty="0" smtClean="0"/>
            <a:t>Фоновые приложения и процессы</a:t>
          </a:r>
          <a:endParaRPr lang="ru-RU" dirty="0"/>
        </a:p>
      </dgm:t>
    </dgm:pt>
    <dgm:pt modelId="{EF8216EB-F1D8-4467-AD9D-1463B2E4873F}" type="parTrans" cxnId="{AA86905C-AB16-4A45-9BB6-1C312B8E9132}">
      <dgm:prSet/>
      <dgm:spPr/>
      <dgm:t>
        <a:bodyPr/>
        <a:lstStyle/>
        <a:p>
          <a:endParaRPr lang="ru-RU"/>
        </a:p>
      </dgm:t>
    </dgm:pt>
    <dgm:pt modelId="{5745EBF1-30DF-44E3-A9E0-974D4676D59C}" type="sibTrans" cxnId="{AA86905C-AB16-4A45-9BB6-1C312B8E9132}">
      <dgm:prSet/>
      <dgm:spPr/>
      <dgm:t>
        <a:bodyPr/>
        <a:lstStyle/>
        <a:p>
          <a:endParaRPr lang="ru-RU"/>
        </a:p>
      </dgm:t>
    </dgm:pt>
    <dgm:pt modelId="{1B8B8EE7-06BD-4668-9ED9-A67E202FDCAE}">
      <dgm:prSet phldrT="[Текст]"/>
      <dgm:spPr/>
      <dgm:t>
        <a:bodyPr/>
        <a:lstStyle/>
        <a:p>
          <a:r>
            <a:rPr lang="ru-RU" dirty="0" smtClean="0"/>
            <a:t>Встроенный открытый браузер (</a:t>
          </a:r>
          <a:r>
            <a:rPr lang="en-US" dirty="0" err="1" smtClean="0"/>
            <a:t>WebKit</a:t>
          </a:r>
          <a:r>
            <a:rPr lang="ru-RU" dirty="0" smtClean="0"/>
            <a:t>) с поддержкой </a:t>
          </a:r>
          <a:r>
            <a:rPr lang="en-US" dirty="0" smtClean="0"/>
            <a:t>HTML 5</a:t>
          </a:r>
          <a:endParaRPr lang="ru-RU" dirty="0"/>
        </a:p>
      </dgm:t>
    </dgm:pt>
    <dgm:pt modelId="{2B0D9751-97CC-4509-8976-691D92DD360F}" type="parTrans" cxnId="{103AA3FD-DB82-4D0E-8F8E-0566B7EAC933}">
      <dgm:prSet/>
      <dgm:spPr/>
      <dgm:t>
        <a:bodyPr/>
        <a:lstStyle/>
        <a:p>
          <a:endParaRPr lang="ru-RU"/>
        </a:p>
      </dgm:t>
    </dgm:pt>
    <dgm:pt modelId="{C878F66C-CA52-40DA-A01F-40C7FD0162F8}" type="sibTrans" cxnId="{103AA3FD-DB82-4D0E-8F8E-0566B7EAC933}">
      <dgm:prSet/>
      <dgm:spPr/>
      <dgm:t>
        <a:bodyPr/>
        <a:lstStyle/>
        <a:p>
          <a:endParaRPr lang="ru-RU"/>
        </a:p>
      </dgm:t>
    </dgm:pt>
    <dgm:pt modelId="{BC034354-D73F-43C1-8BE7-EB5D1C465E73}">
      <dgm:prSet phldrT="[Текст]"/>
      <dgm:spPr/>
      <dgm:t>
        <a:bodyPr/>
        <a:lstStyle/>
        <a:p>
          <a:r>
            <a:rPr lang="ru-RU" dirty="0" smtClean="0"/>
            <a:t>Графическая система с аппаратным ускорением</a:t>
          </a:r>
          <a:endParaRPr lang="ru-RU" dirty="0"/>
        </a:p>
      </dgm:t>
    </dgm:pt>
    <dgm:pt modelId="{24245EB2-8AE3-4D16-A4C4-6249231A8DD4}" type="parTrans" cxnId="{1C0E8E33-57D2-4934-989B-8A0983C79D10}">
      <dgm:prSet/>
      <dgm:spPr/>
      <dgm:t>
        <a:bodyPr/>
        <a:lstStyle/>
        <a:p>
          <a:endParaRPr lang="ru-RU"/>
        </a:p>
      </dgm:t>
    </dgm:pt>
    <dgm:pt modelId="{5684AA0A-AE9A-4BA8-9E32-701930CF9CC7}" type="sibTrans" cxnId="{1C0E8E33-57D2-4934-989B-8A0983C79D10}">
      <dgm:prSet/>
      <dgm:spPr/>
      <dgm:t>
        <a:bodyPr/>
        <a:lstStyle/>
        <a:p>
          <a:endParaRPr lang="ru-RU"/>
        </a:p>
      </dgm:t>
    </dgm:pt>
    <dgm:pt modelId="{7D5BAFBE-A1A8-4843-BF2F-AB5A495A1023}" type="pres">
      <dgm:prSet presAssocID="{683937F3-0DFA-497D-B63B-7E767E0EF6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44F7C1-6DE8-4407-B06B-B5C77EB758D1}" type="pres">
      <dgm:prSet presAssocID="{03B801B4-3BF1-4AC0-8770-BE4C037AA2F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059516-FEDD-403D-8E9B-12F8847E2315}" type="pres">
      <dgm:prSet presAssocID="{20DF33F3-D58E-4A54-8460-2FFBB55B8854}" presName="sibTrans" presStyleCnt="0"/>
      <dgm:spPr/>
    </dgm:pt>
    <dgm:pt modelId="{E19BBEB1-9811-4469-8FCF-3F014BA77B3D}" type="pres">
      <dgm:prSet presAssocID="{D7E4E9EA-109C-425C-8AEF-E2F8AF621B3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5EE91-BBD4-4DBE-9D51-F11C5DD5B564}" type="pres">
      <dgm:prSet presAssocID="{530E485F-B0C1-4E5D-B7F6-B7F7007ECE90}" presName="sibTrans" presStyleCnt="0"/>
      <dgm:spPr/>
    </dgm:pt>
    <dgm:pt modelId="{16962F13-F7B4-4B1C-B151-C67E321B916E}" type="pres">
      <dgm:prSet presAssocID="{997D8915-E686-419A-B247-C23C09E6208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5DBCAF-3714-4071-A8A0-7E81AD7975D7}" type="pres">
      <dgm:prSet presAssocID="{96C480C1-9A59-4B21-A915-D215966324B9}" presName="sibTrans" presStyleCnt="0"/>
      <dgm:spPr/>
    </dgm:pt>
    <dgm:pt modelId="{961BA699-79DC-4FE1-8A6F-659AF4C4B298}" type="pres">
      <dgm:prSet presAssocID="{94FC4B14-53CB-41A1-8EA0-C6DF520A12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E0BCC6-7A6F-4F0C-A037-23964AD46180}" type="pres">
      <dgm:prSet presAssocID="{69F618D9-1721-470B-9AA2-6451086430D6}" presName="sibTrans" presStyleCnt="0"/>
      <dgm:spPr/>
    </dgm:pt>
    <dgm:pt modelId="{10D54A29-D9D5-406A-AEB1-B0F4A9FC7ACD}" type="pres">
      <dgm:prSet presAssocID="{396507A8-4AF3-41A5-9E60-3C855CA34ED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036437-708A-428F-A358-FF975453EF0D}" type="pres">
      <dgm:prSet presAssocID="{32C821CF-EAA0-4E21-82CD-4A0C3D5F116D}" presName="sibTrans" presStyleCnt="0"/>
      <dgm:spPr/>
    </dgm:pt>
    <dgm:pt modelId="{61DE113E-325A-43D3-9BA4-DFD225D78210}" type="pres">
      <dgm:prSet presAssocID="{E937E4BF-A823-4DD9-9B20-BE9362E8BCC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DFDB24-38F4-4260-8C3A-91023E02B5F3}" type="pres">
      <dgm:prSet presAssocID="{33482F67-F3CF-42EC-831A-F402CA793D5A}" presName="sibTrans" presStyleCnt="0"/>
      <dgm:spPr/>
    </dgm:pt>
    <dgm:pt modelId="{A5B88642-BF84-49D7-BD98-FC80A704A485}" type="pres">
      <dgm:prSet presAssocID="{EB91250C-78C9-4FD6-96E9-6EFDC0A994B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634EE0-BA26-440A-8B07-3995DB56911E}" type="pres">
      <dgm:prSet presAssocID="{5745EBF1-30DF-44E3-A9E0-974D4676D59C}" presName="sibTrans" presStyleCnt="0"/>
      <dgm:spPr/>
    </dgm:pt>
    <dgm:pt modelId="{337D6873-325A-4ACF-990B-99C484944CBC}" type="pres">
      <dgm:prSet presAssocID="{1B8B8EE7-06BD-4668-9ED9-A67E202FDCA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4A8E94-44EE-4363-93A0-E9803A3192B9}" type="pres">
      <dgm:prSet presAssocID="{C878F66C-CA52-40DA-A01F-40C7FD0162F8}" presName="sibTrans" presStyleCnt="0"/>
      <dgm:spPr/>
    </dgm:pt>
    <dgm:pt modelId="{FA2028F9-5B16-4FA8-8505-F43F92725018}" type="pres">
      <dgm:prSet presAssocID="{BC034354-D73F-43C1-8BE7-EB5D1C465E7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1D3042-D529-410A-BBA8-2A59256B9D64}" type="presOf" srcId="{D7E4E9EA-109C-425C-8AEF-E2F8AF621B3D}" destId="{E19BBEB1-9811-4469-8FCF-3F014BA77B3D}" srcOrd="0" destOrd="0" presId="urn:microsoft.com/office/officeart/2005/8/layout/default"/>
    <dgm:cxn modelId="{55C38556-48BC-4247-B643-7B79C5C523AE}" srcId="{683937F3-0DFA-497D-B63B-7E767E0EF6AD}" destId="{94FC4B14-53CB-41A1-8EA0-C6DF520A1290}" srcOrd="3" destOrd="0" parTransId="{24C8544A-A184-471C-8929-54E435DC9DB7}" sibTransId="{69F618D9-1721-470B-9AA2-6451086430D6}"/>
    <dgm:cxn modelId="{DF2D31FA-FD6A-404B-B0D3-E85F502714D1}" type="presOf" srcId="{396507A8-4AF3-41A5-9E60-3C855CA34ED9}" destId="{10D54A29-D9D5-406A-AEB1-B0F4A9FC7ACD}" srcOrd="0" destOrd="0" presId="urn:microsoft.com/office/officeart/2005/8/layout/default"/>
    <dgm:cxn modelId="{AA86905C-AB16-4A45-9BB6-1C312B8E9132}" srcId="{683937F3-0DFA-497D-B63B-7E767E0EF6AD}" destId="{EB91250C-78C9-4FD6-96E9-6EFDC0A994B9}" srcOrd="6" destOrd="0" parTransId="{EF8216EB-F1D8-4467-AD9D-1463B2E4873F}" sibTransId="{5745EBF1-30DF-44E3-A9E0-974D4676D59C}"/>
    <dgm:cxn modelId="{EE7A4036-263F-402D-9258-65E7783898B2}" type="presOf" srcId="{94FC4B14-53CB-41A1-8EA0-C6DF520A1290}" destId="{961BA699-79DC-4FE1-8A6F-659AF4C4B298}" srcOrd="0" destOrd="0" presId="urn:microsoft.com/office/officeart/2005/8/layout/default"/>
    <dgm:cxn modelId="{59729891-215A-4682-A203-8950C64D5F0D}" type="presOf" srcId="{1B8B8EE7-06BD-4668-9ED9-A67E202FDCAE}" destId="{337D6873-325A-4ACF-990B-99C484944CBC}" srcOrd="0" destOrd="0" presId="urn:microsoft.com/office/officeart/2005/8/layout/default"/>
    <dgm:cxn modelId="{3EAB04E1-2ECB-4E22-86FA-2A1E2DBA50B1}" srcId="{683937F3-0DFA-497D-B63B-7E767E0EF6AD}" destId="{D7E4E9EA-109C-425C-8AEF-E2F8AF621B3D}" srcOrd="1" destOrd="0" parTransId="{1A08882E-7D5B-4161-8875-383748696A3D}" sibTransId="{530E485F-B0C1-4E5D-B7F6-B7F7007ECE90}"/>
    <dgm:cxn modelId="{E7576CE5-50AD-460C-93B9-7EF4EBCFBB3F}" srcId="{683937F3-0DFA-497D-B63B-7E767E0EF6AD}" destId="{03B801B4-3BF1-4AC0-8770-BE4C037AA2F4}" srcOrd="0" destOrd="0" parTransId="{C6354E8E-4731-4FBA-AB52-8731A89F9991}" sibTransId="{20DF33F3-D58E-4A54-8460-2FFBB55B8854}"/>
    <dgm:cxn modelId="{3217E8BD-E174-4976-ACBA-CED3539CF185}" type="presOf" srcId="{997D8915-E686-419A-B247-C23C09E62089}" destId="{16962F13-F7B4-4B1C-B151-C67E321B916E}" srcOrd="0" destOrd="0" presId="urn:microsoft.com/office/officeart/2005/8/layout/default"/>
    <dgm:cxn modelId="{60357D38-9279-4328-B827-931AC243100A}" srcId="{683937F3-0DFA-497D-B63B-7E767E0EF6AD}" destId="{E937E4BF-A823-4DD9-9B20-BE9362E8BCCA}" srcOrd="5" destOrd="0" parTransId="{1EEBD459-FD27-4EFF-B727-3F0349C13F49}" sibTransId="{33482F67-F3CF-42EC-831A-F402CA793D5A}"/>
    <dgm:cxn modelId="{CF607215-5702-446F-AEEA-BE2B365E8B58}" type="presOf" srcId="{BC034354-D73F-43C1-8BE7-EB5D1C465E73}" destId="{FA2028F9-5B16-4FA8-8505-F43F92725018}" srcOrd="0" destOrd="0" presId="urn:microsoft.com/office/officeart/2005/8/layout/default"/>
    <dgm:cxn modelId="{1C0E8E33-57D2-4934-989B-8A0983C79D10}" srcId="{683937F3-0DFA-497D-B63B-7E767E0EF6AD}" destId="{BC034354-D73F-43C1-8BE7-EB5D1C465E73}" srcOrd="8" destOrd="0" parTransId="{24245EB2-8AE3-4D16-A4C4-6249231A8DD4}" sibTransId="{5684AA0A-AE9A-4BA8-9E32-701930CF9CC7}"/>
    <dgm:cxn modelId="{B640E70F-AF36-4259-9D30-592ACBCC84CE}" type="presOf" srcId="{E937E4BF-A823-4DD9-9B20-BE9362E8BCCA}" destId="{61DE113E-325A-43D3-9BA4-DFD225D78210}" srcOrd="0" destOrd="0" presId="urn:microsoft.com/office/officeart/2005/8/layout/default"/>
    <dgm:cxn modelId="{103AA3FD-DB82-4D0E-8F8E-0566B7EAC933}" srcId="{683937F3-0DFA-497D-B63B-7E767E0EF6AD}" destId="{1B8B8EE7-06BD-4668-9ED9-A67E202FDCAE}" srcOrd="7" destOrd="0" parTransId="{2B0D9751-97CC-4509-8976-691D92DD360F}" sibTransId="{C878F66C-CA52-40DA-A01F-40C7FD0162F8}"/>
    <dgm:cxn modelId="{D61738AD-484E-4379-B20A-891ACE37067E}" srcId="{683937F3-0DFA-497D-B63B-7E767E0EF6AD}" destId="{396507A8-4AF3-41A5-9E60-3C855CA34ED9}" srcOrd="4" destOrd="0" parTransId="{8B560A71-7BBF-4410-BDD9-6A049BC0EE7B}" sibTransId="{32C821CF-EAA0-4E21-82CD-4A0C3D5F116D}"/>
    <dgm:cxn modelId="{7B098D11-B4FD-40C4-A8D3-2A7ADB6E4125}" type="presOf" srcId="{03B801B4-3BF1-4AC0-8770-BE4C037AA2F4}" destId="{9A44F7C1-6DE8-4407-B06B-B5C77EB758D1}" srcOrd="0" destOrd="0" presId="urn:microsoft.com/office/officeart/2005/8/layout/default"/>
    <dgm:cxn modelId="{795614B8-D060-4AFE-A2B6-816121EBC051}" srcId="{683937F3-0DFA-497D-B63B-7E767E0EF6AD}" destId="{997D8915-E686-419A-B247-C23C09E62089}" srcOrd="2" destOrd="0" parTransId="{9904FEC6-C21C-4A03-A9AE-B4DCB5D33CD6}" sibTransId="{96C480C1-9A59-4B21-A915-D215966324B9}"/>
    <dgm:cxn modelId="{9EC6109F-3AAB-4C09-AF76-9CF84BBC85F1}" type="presOf" srcId="{EB91250C-78C9-4FD6-96E9-6EFDC0A994B9}" destId="{A5B88642-BF84-49D7-BD98-FC80A704A485}" srcOrd="0" destOrd="0" presId="urn:microsoft.com/office/officeart/2005/8/layout/default"/>
    <dgm:cxn modelId="{ABB1D764-692C-4D15-B408-A1F013BD3D0D}" type="presOf" srcId="{683937F3-0DFA-497D-B63B-7E767E0EF6AD}" destId="{7D5BAFBE-A1A8-4843-BF2F-AB5A495A1023}" srcOrd="0" destOrd="0" presId="urn:microsoft.com/office/officeart/2005/8/layout/default"/>
    <dgm:cxn modelId="{7AB43EBB-994F-4C4C-8A0D-65E0EDAE1C8B}" type="presParOf" srcId="{7D5BAFBE-A1A8-4843-BF2F-AB5A495A1023}" destId="{9A44F7C1-6DE8-4407-B06B-B5C77EB758D1}" srcOrd="0" destOrd="0" presId="urn:microsoft.com/office/officeart/2005/8/layout/default"/>
    <dgm:cxn modelId="{2D067A80-686C-4D85-A4C4-85AACDFE4290}" type="presParOf" srcId="{7D5BAFBE-A1A8-4843-BF2F-AB5A495A1023}" destId="{5B059516-FEDD-403D-8E9B-12F8847E2315}" srcOrd="1" destOrd="0" presId="urn:microsoft.com/office/officeart/2005/8/layout/default"/>
    <dgm:cxn modelId="{574E160D-82D2-40DB-8B26-86A51DCE740B}" type="presParOf" srcId="{7D5BAFBE-A1A8-4843-BF2F-AB5A495A1023}" destId="{E19BBEB1-9811-4469-8FCF-3F014BA77B3D}" srcOrd="2" destOrd="0" presId="urn:microsoft.com/office/officeart/2005/8/layout/default"/>
    <dgm:cxn modelId="{651DE81A-E78A-4F1B-B1AE-29B862536BD2}" type="presParOf" srcId="{7D5BAFBE-A1A8-4843-BF2F-AB5A495A1023}" destId="{EDD5EE91-BBD4-4DBE-9D51-F11C5DD5B564}" srcOrd="3" destOrd="0" presId="urn:microsoft.com/office/officeart/2005/8/layout/default"/>
    <dgm:cxn modelId="{B1A6AF23-282D-43E8-B9FE-4D1DD0EBE0C8}" type="presParOf" srcId="{7D5BAFBE-A1A8-4843-BF2F-AB5A495A1023}" destId="{16962F13-F7B4-4B1C-B151-C67E321B916E}" srcOrd="4" destOrd="0" presId="urn:microsoft.com/office/officeart/2005/8/layout/default"/>
    <dgm:cxn modelId="{6A96FA16-EF07-4A0A-AFBA-90A17E31250C}" type="presParOf" srcId="{7D5BAFBE-A1A8-4843-BF2F-AB5A495A1023}" destId="{7A5DBCAF-3714-4071-A8A0-7E81AD7975D7}" srcOrd="5" destOrd="0" presId="urn:microsoft.com/office/officeart/2005/8/layout/default"/>
    <dgm:cxn modelId="{AC1F0528-A125-4969-9635-86811AA44052}" type="presParOf" srcId="{7D5BAFBE-A1A8-4843-BF2F-AB5A495A1023}" destId="{961BA699-79DC-4FE1-8A6F-659AF4C4B298}" srcOrd="6" destOrd="0" presId="urn:microsoft.com/office/officeart/2005/8/layout/default"/>
    <dgm:cxn modelId="{4D5D64DC-9C90-4500-8CE8-DB009CA2B2A0}" type="presParOf" srcId="{7D5BAFBE-A1A8-4843-BF2F-AB5A495A1023}" destId="{E2E0BCC6-7A6F-4F0C-A037-23964AD46180}" srcOrd="7" destOrd="0" presId="urn:microsoft.com/office/officeart/2005/8/layout/default"/>
    <dgm:cxn modelId="{8769FE31-9266-4DFD-A0DD-C543C41914D3}" type="presParOf" srcId="{7D5BAFBE-A1A8-4843-BF2F-AB5A495A1023}" destId="{10D54A29-D9D5-406A-AEB1-B0F4A9FC7ACD}" srcOrd="8" destOrd="0" presId="urn:microsoft.com/office/officeart/2005/8/layout/default"/>
    <dgm:cxn modelId="{52B2D770-B8A1-47F6-BE99-917BAD287EAA}" type="presParOf" srcId="{7D5BAFBE-A1A8-4843-BF2F-AB5A495A1023}" destId="{CD036437-708A-428F-A358-FF975453EF0D}" srcOrd="9" destOrd="0" presId="urn:microsoft.com/office/officeart/2005/8/layout/default"/>
    <dgm:cxn modelId="{940EEF1A-58B6-41A8-A96B-D90155AB8EA0}" type="presParOf" srcId="{7D5BAFBE-A1A8-4843-BF2F-AB5A495A1023}" destId="{61DE113E-325A-43D3-9BA4-DFD225D78210}" srcOrd="10" destOrd="0" presId="urn:microsoft.com/office/officeart/2005/8/layout/default"/>
    <dgm:cxn modelId="{D38B4E7D-BD80-42A5-A4DB-D51A7D12A956}" type="presParOf" srcId="{7D5BAFBE-A1A8-4843-BF2F-AB5A495A1023}" destId="{53DFDB24-38F4-4260-8C3A-91023E02B5F3}" srcOrd="11" destOrd="0" presId="urn:microsoft.com/office/officeart/2005/8/layout/default"/>
    <dgm:cxn modelId="{04B297FF-A11A-4226-B905-44D811CBA269}" type="presParOf" srcId="{7D5BAFBE-A1A8-4843-BF2F-AB5A495A1023}" destId="{A5B88642-BF84-49D7-BD98-FC80A704A485}" srcOrd="12" destOrd="0" presId="urn:microsoft.com/office/officeart/2005/8/layout/default"/>
    <dgm:cxn modelId="{28A7AF2E-A7E5-4EBA-9D0F-28D9533255B0}" type="presParOf" srcId="{7D5BAFBE-A1A8-4843-BF2F-AB5A495A1023}" destId="{8D634EE0-BA26-440A-8B07-3995DB56911E}" srcOrd="13" destOrd="0" presId="urn:microsoft.com/office/officeart/2005/8/layout/default"/>
    <dgm:cxn modelId="{4EEF2FAA-9334-4D81-91BA-C7DEF2192C46}" type="presParOf" srcId="{7D5BAFBE-A1A8-4843-BF2F-AB5A495A1023}" destId="{337D6873-325A-4ACF-990B-99C484944CBC}" srcOrd="14" destOrd="0" presId="urn:microsoft.com/office/officeart/2005/8/layout/default"/>
    <dgm:cxn modelId="{23A8B991-8814-41A2-853B-2BAA25FE4203}" type="presParOf" srcId="{7D5BAFBE-A1A8-4843-BF2F-AB5A495A1023}" destId="{FD4A8E94-44EE-4363-93A0-E9803A3192B9}" srcOrd="15" destOrd="0" presId="urn:microsoft.com/office/officeart/2005/8/layout/default"/>
    <dgm:cxn modelId="{2FA8D057-3912-4E63-A932-6D11A6927C25}" type="presParOf" srcId="{7D5BAFBE-A1A8-4843-BF2F-AB5A495A1023}" destId="{FA2028F9-5B16-4FA8-8505-F43F9272501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3937F3-0DFA-497D-B63B-7E767E0EF6AD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B801B4-3BF1-4AC0-8770-BE4C037AA2F4}">
      <dgm:prSet phldrT="[Текст]"/>
      <dgm:spPr/>
      <dgm:t>
        <a:bodyPr/>
        <a:lstStyle/>
        <a:p>
          <a:r>
            <a:rPr lang="ru-RU" dirty="0" smtClean="0"/>
            <a:t>Локализация</a:t>
          </a:r>
          <a:endParaRPr lang="ru-RU" dirty="0"/>
        </a:p>
      </dgm:t>
    </dgm:pt>
    <dgm:pt modelId="{C6354E8E-4731-4FBA-AB52-8731A89F9991}" type="parTrans" cxnId="{E7576CE5-50AD-460C-93B9-7EF4EBCFBB3F}">
      <dgm:prSet/>
      <dgm:spPr/>
      <dgm:t>
        <a:bodyPr/>
        <a:lstStyle/>
        <a:p>
          <a:endParaRPr lang="ru-RU"/>
        </a:p>
      </dgm:t>
    </dgm:pt>
    <dgm:pt modelId="{20DF33F3-D58E-4A54-8460-2FFBB55B8854}" type="sibTrans" cxnId="{E7576CE5-50AD-460C-93B9-7EF4EBCFBB3F}">
      <dgm:prSet/>
      <dgm:spPr/>
      <dgm:t>
        <a:bodyPr/>
        <a:lstStyle/>
        <a:p>
          <a:endParaRPr lang="ru-RU"/>
        </a:p>
      </dgm:t>
    </dgm:pt>
    <dgm:pt modelId="{BF5AF2FB-66F3-43D3-A2AD-E305C8294817}">
      <dgm:prSet phldrT="[Текст]"/>
      <dgm:spPr/>
      <dgm:t>
        <a:bodyPr/>
        <a:lstStyle/>
        <a:p>
          <a:r>
            <a:rPr lang="ru-RU" dirty="0" smtClean="0"/>
            <a:t>Повторное использование компонентов</a:t>
          </a:r>
          <a:endParaRPr lang="ru-RU" dirty="0"/>
        </a:p>
      </dgm:t>
    </dgm:pt>
    <dgm:pt modelId="{A2CE88DD-A8EE-4356-95C3-7627A0C9499A}" type="parTrans" cxnId="{7D765415-7E40-4DBE-ADEC-4D74FA547AE3}">
      <dgm:prSet/>
      <dgm:spPr/>
      <dgm:t>
        <a:bodyPr/>
        <a:lstStyle/>
        <a:p>
          <a:endParaRPr lang="ru-RU"/>
        </a:p>
      </dgm:t>
    </dgm:pt>
    <dgm:pt modelId="{520070BD-188C-41CA-9DCD-ED770957F603}" type="sibTrans" cxnId="{7D765415-7E40-4DBE-ADEC-4D74FA547AE3}">
      <dgm:prSet/>
      <dgm:spPr/>
      <dgm:t>
        <a:bodyPr/>
        <a:lstStyle/>
        <a:p>
          <a:endParaRPr lang="ru-RU"/>
        </a:p>
      </dgm:t>
    </dgm:pt>
    <dgm:pt modelId="{4D0F4BA2-B667-4296-8F7A-11A3F044FB11}">
      <dgm:prSet phldrT="[Текст]"/>
      <dgm:spPr/>
      <dgm:t>
        <a:bodyPr/>
        <a:lstStyle/>
        <a:p>
          <a:r>
            <a:rPr lang="ru-RU" dirty="0" smtClean="0"/>
            <a:t>Хранилища общих данных</a:t>
          </a:r>
          <a:endParaRPr lang="ru-RU" dirty="0"/>
        </a:p>
      </dgm:t>
    </dgm:pt>
    <dgm:pt modelId="{3E884DF5-8691-4076-AC53-542A23856029}" type="parTrans" cxnId="{1FB66621-E733-4801-BACD-7F7B844434F5}">
      <dgm:prSet/>
      <dgm:spPr/>
      <dgm:t>
        <a:bodyPr/>
        <a:lstStyle/>
        <a:p>
          <a:endParaRPr lang="ru-RU"/>
        </a:p>
      </dgm:t>
    </dgm:pt>
    <dgm:pt modelId="{45B18375-87DC-497F-8275-355223E85341}" type="sibTrans" cxnId="{1FB66621-E733-4801-BACD-7F7B844434F5}">
      <dgm:prSet/>
      <dgm:spPr/>
      <dgm:t>
        <a:bodyPr/>
        <a:lstStyle/>
        <a:p>
          <a:endParaRPr lang="ru-RU"/>
        </a:p>
      </dgm:t>
    </dgm:pt>
    <dgm:pt modelId="{070F8DDA-CD86-4E31-BFBA-11A4EC31B810}">
      <dgm:prSet phldrT="[Текст]"/>
      <dgm:spPr/>
      <dgm:t>
        <a:bodyPr/>
        <a:lstStyle/>
        <a:p>
          <a:r>
            <a:rPr lang="ru-RU" dirty="0" smtClean="0"/>
            <a:t>Передача </a:t>
          </a:r>
          <a:r>
            <a:rPr lang="en-US" dirty="0" smtClean="0"/>
            <a:t>IPC-</a:t>
          </a:r>
          <a:r>
            <a:rPr lang="ru-RU" dirty="0" smtClean="0"/>
            <a:t>сообщений</a:t>
          </a:r>
          <a:endParaRPr lang="ru-RU" dirty="0"/>
        </a:p>
      </dgm:t>
    </dgm:pt>
    <dgm:pt modelId="{A9F0CBF5-11C5-4172-AD5C-1A30473C047E}" type="parTrans" cxnId="{1EAC4B66-214C-4ABF-AACD-BC73BEDE89EE}">
      <dgm:prSet/>
      <dgm:spPr/>
      <dgm:t>
        <a:bodyPr/>
        <a:lstStyle/>
        <a:p>
          <a:endParaRPr lang="ru-RU"/>
        </a:p>
      </dgm:t>
    </dgm:pt>
    <dgm:pt modelId="{728A0BA9-2E88-4B4A-90A4-2E9B4A49F216}" type="sibTrans" cxnId="{1EAC4B66-214C-4ABF-AACD-BC73BEDE89EE}">
      <dgm:prSet/>
      <dgm:spPr/>
      <dgm:t>
        <a:bodyPr/>
        <a:lstStyle/>
        <a:p>
          <a:endParaRPr lang="ru-RU"/>
        </a:p>
      </dgm:t>
    </dgm:pt>
    <dgm:pt modelId="{A31D7D57-830D-451D-8567-6E013005CC15}">
      <dgm:prSet phldrT="[Текст]"/>
      <dgm:spPr/>
      <dgm:t>
        <a:bodyPr/>
        <a:lstStyle/>
        <a:p>
          <a:r>
            <a:rPr lang="ru-RU" dirty="0" err="1" smtClean="0"/>
            <a:t>Виджеты</a:t>
          </a:r>
          <a:r>
            <a:rPr lang="ru-RU" dirty="0" smtClean="0"/>
            <a:t> для рабочего стола</a:t>
          </a:r>
          <a:endParaRPr lang="ru-RU" dirty="0"/>
        </a:p>
      </dgm:t>
    </dgm:pt>
    <dgm:pt modelId="{252872D9-44B6-487A-99A6-9820B1A727E4}" type="parTrans" cxnId="{A83BF2BA-06E1-4005-869B-BEBB8AE7BD29}">
      <dgm:prSet/>
      <dgm:spPr/>
      <dgm:t>
        <a:bodyPr/>
        <a:lstStyle/>
        <a:p>
          <a:endParaRPr lang="ru-RU"/>
        </a:p>
      </dgm:t>
    </dgm:pt>
    <dgm:pt modelId="{35CFF82A-20C5-4A90-97B2-2702F40C97A9}" type="sibTrans" cxnId="{A83BF2BA-06E1-4005-869B-BEBB8AE7BD29}">
      <dgm:prSet/>
      <dgm:spPr/>
      <dgm:t>
        <a:bodyPr/>
        <a:lstStyle/>
        <a:p>
          <a:endParaRPr lang="ru-RU"/>
        </a:p>
      </dgm:t>
    </dgm:pt>
    <dgm:pt modelId="{A6746A7C-ADB7-4417-AF5C-CE7A74C3DBF9}">
      <dgm:prSet phldrT="[Текст]"/>
      <dgm:spPr/>
      <dgm:t>
        <a:bodyPr/>
        <a:lstStyle/>
        <a:p>
          <a:r>
            <a:rPr lang="ru-RU" dirty="0" smtClean="0"/>
            <a:t>Живые обои</a:t>
          </a:r>
          <a:endParaRPr lang="ru-RU" dirty="0"/>
        </a:p>
      </dgm:t>
    </dgm:pt>
    <dgm:pt modelId="{F6C1D8FA-F40D-4A13-8484-D9D3EEED72C0}" type="parTrans" cxnId="{ACD11124-2C10-43B9-854E-064C91E82856}">
      <dgm:prSet/>
      <dgm:spPr/>
      <dgm:t>
        <a:bodyPr/>
        <a:lstStyle/>
        <a:p>
          <a:endParaRPr lang="ru-RU"/>
        </a:p>
      </dgm:t>
    </dgm:pt>
    <dgm:pt modelId="{41D1FF16-228C-4A7F-B728-5B837AFBF9A1}" type="sibTrans" cxnId="{ACD11124-2C10-43B9-854E-064C91E82856}">
      <dgm:prSet/>
      <dgm:spPr/>
      <dgm:t>
        <a:bodyPr/>
        <a:lstStyle/>
        <a:p>
          <a:endParaRPr lang="ru-RU"/>
        </a:p>
      </dgm:t>
    </dgm:pt>
    <dgm:pt modelId="{6C1DC8C6-5B2C-4348-8221-4B5AB0B7B205}">
      <dgm:prSet phldrT="[Текст]"/>
      <dgm:spPr/>
      <dgm:t>
        <a:bodyPr/>
        <a:lstStyle/>
        <a:p>
          <a:r>
            <a:rPr lang="ru-RU" dirty="0" smtClean="0"/>
            <a:t>Живые каталоги</a:t>
          </a:r>
          <a:endParaRPr lang="ru-RU" dirty="0"/>
        </a:p>
      </dgm:t>
    </dgm:pt>
    <dgm:pt modelId="{34AE49A4-F23B-45F8-82CD-1ED1C52FDEE9}" type="parTrans" cxnId="{3E389F6E-808A-4496-B508-E24019781EAA}">
      <dgm:prSet/>
      <dgm:spPr/>
      <dgm:t>
        <a:bodyPr/>
        <a:lstStyle/>
        <a:p>
          <a:endParaRPr lang="ru-RU"/>
        </a:p>
      </dgm:t>
    </dgm:pt>
    <dgm:pt modelId="{05F9DAF2-AF4F-467C-968D-C41E3ABD854C}" type="sibTrans" cxnId="{3E389F6E-808A-4496-B508-E24019781EAA}">
      <dgm:prSet/>
      <dgm:spPr/>
      <dgm:t>
        <a:bodyPr/>
        <a:lstStyle/>
        <a:p>
          <a:endParaRPr lang="ru-RU"/>
        </a:p>
      </dgm:t>
    </dgm:pt>
    <dgm:pt modelId="{37E8ABC7-8F4B-4498-9294-E444EAF22D03}">
      <dgm:prSet phldrT="[Текст]"/>
      <dgm:spPr/>
      <dgm:t>
        <a:bodyPr/>
        <a:lstStyle/>
        <a:p>
          <a:r>
            <a:rPr lang="ru-RU" dirty="0" smtClean="0"/>
            <a:t>Картографические приложения</a:t>
          </a:r>
          <a:endParaRPr lang="ru-RU" dirty="0"/>
        </a:p>
      </dgm:t>
    </dgm:pt>
    <dgm:pt modelId="{5EE22D27-2C13-4783-BC43-BC62075B4065}" type="parTrans" cxnId="{5BD2DF19-EB18-4353-9247-32C89015A6B4}">
      <dgm:prSet/>
      <dgm:spPr/>
      <dgm:t>
        <a:bodyPr/>
        <a:lstStyle/>
        <a:p>
          <a:endParaRPr lang="ru-RU"/>
        </a:p>
      </dgm:t>
    </dgm:pt>
    <dgm:pt modelId="{337E4DD6-E4BF-4990-9A3B-5D9157D8D8CF}" type="sibTrans" cxnId="{5BD2DF19-EB18-4353-9247-32C89015A6B4}">
      <dgm:prSet/>
      <dgm:spPr/>
      <dgm:t>
        <a:bodyPr/>
        <a:lstStyle/>
        <a:p>
          <a:endParaRPr lang="ru-RU"/>
        </a:p>
      </dgm:t>
    </dgm:pt>
    <dgm:pt modelId="{FAC7DA49-3AA8-4BC4-B0D4-20D8ABA9906F}">
      <dgm:prSet phldrT="[Текст]"/>
      <dgm:spPr/>
      <dgm:t>
        <a:bodyPr/>
        <a:lstStyle/>
        <a:p>
          <a:r>
            <a:rPr lang="ru-RU" dirty="0" smtClean="0"/>
            <a:t>Замещение приложений</a:t>
          </a:r>
          <a:endParaRPr lang="ru-RU" dirty="0"/>
        </a:p>
      </dgm:t>
    </dgm:pt>
    <dgm:pt modelId="{904A2C52-F427-4F41-9111-3FB10096D865}" type="parTrans" cxnId="{1763B33C-3C2F-4EF8-93BF-4A12890307A4}">
      <dgm:prSet/>
      <dgm:spPr/>
      <dgm:t>
        <a:bodyPr/>
        <a:lstStyle/>
        <a:p>
          <a:endParaRPr lang="ru-RU"/>
        </a:p>
      </dgm:t>
    </dgm:pt>
    <dgm:pt modelId="{E81D8FBE-9F9E-4212-8E35-D384F11D90BA}" type="sibTrans" cxnId="{1763B33C-3C2F-4EF8-93BF-4A12890307A4}">
      <dgm:prSet/>
      <dgm:spPr/>
      <dgm:t>
        <a:bodyPr/>
        <a:lstStyle/>
        <a:p>
          <a:endParaRPr lang="ru-RU"/>
        </a:p>
      </dgm:t>
    </dgm:pt>
    <dgm:pt modelId="{7D5BAFBE-A1A8-4843-BF2F-AB5A495A1023}" type="pres">
      <dgm:prSet presAssocID="{683937F3-0DFA-497D-B63B-7E767E0EF6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44F7C1-6DE8-4407-B06B-B5C77EB758D1}" type="pres">
      <dgm:prSet presAssocID="{03B801B4-3BF1-4AC0-8770-BE4C037AA2F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059516-FEDD-403D-8E9B-12F8847E2315}" type="pres">
      <dgm:prSet presAssocID="{20DF33F3-D58E-4A54-8460-2FFBB55B8854}" presName="sibTrans" presStyleCnt="0"/>
      <dgm:spPr/>
    </dgm:pt>
    <dgm:pt modelId="{42EF0BBF-011B-45A0-841F-818FCCEF6CA0}" type="pres">
      <dgm:prSet presAssocID="{BF5AF2FB-66F3-43D3-A2AD-E305C829481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AA4605-D7D3-4C0E-9AEF-30DA2EC536E7}" type="pres">
      <dgm:prSet presAssocID="{520070BD-188C-41CA-9DCD-ED770957F603}" presName="sibTrans" presStyleCnt="0"/>
      <dgm:spPr/>
    </dgm:pt>
    <dgm:pt modelId="{36BAAA19-BE14-48B5-BBF3-39DACA468FB1}" type="pres">
      <dgm:prSet presAssocID="{4D0F4BA2-B667-4296-8F7A-11A3F044FB1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A8FE5-73D0-4EFD-A4AA-D93AA6B29013}" type="pres">
      <dgm:prSet presAssocID="{45B18375-87DC-497F-8275-355223E85341}" presName="sibTrans" presStyleCnt="0"/>
      <dgm:spPr/>
    </dgm:pt>
    <dgm:pt modelId="{02E51DAD-11A8-43F0-B73A-6484C9CC53B1}" type="pres">
      <dgm:prSet presAssocID="{070F8DDA-CD86-4E31-BFBA-11A4EC31B81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9FE865-234B-43F5-8ADD-86D28412CEAC}" type="pres">
      <dgm:prSet presAssocID="{728A0BA9-2E88-4B4A-90A4-2E9B4A49F216}" presName="sibTrans" presStyleCnt="0"/>
      <dgm:spPr/>
    </dgm:pt>
    <dgm:pt modelId="{F957983F-03B2-4E65-B07F-0CD8FE46A7F7}" type="pres">
      <dgm:prSet presAssocID="{A31D7D57-830D-451D-8567-6E013005CC1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CA33B-D4A2-4E2D-9838-24B17284BBB3}" type="pres">
      <dgm:prSet presAssocID="{35CFF82A-20C5-4A90-97B2-2702F40C97A9}" presName="sibTrans" presStyleCnt="0"/>
      <dgm:spPr/>
    </dgm:pt>
    <dgm:pt modelId="{214FD1CF-AFE8-418B-B429-502F5289A6FF}" type="pres">
      <dgm:prSet presAssocID="{A6746A7C-ADB7-4417-AF5C-CE7A74C3DBF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18AB38-EA2C-49C1-B387-735FA3F0D9E9}" type="pres">
      <dgm:prSet presAssocID="{41D1FF16-228C-4A7F-B728-5B837AFBF9A1}" presName="sibTrans" presStyleCnt="0"/>
      <dgm:spPr/>
    </dgm:pt>
    <dgm:pt modelId="{079FDFC8-9383-4FF8-B74E-56EE0DC97FC5}" type="pres">
      <dgm:prSet presAssocID="{6C1DC8C6-5B2C-4348-8221-4B5AB0B7B20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AB9F0B-AB14-4B9D-BEDA-273083CEFDFA}" type="pres">
      <dgm:prSet presAssocID="{05F9DAF2-AF4F-467C-968D-C41E3ABD854C}" presName="sibTrans" presStyleCnt="0"/>
      <dgm:spPr/>
    </dgm:pt>
    <dgm:pt modelId="{16C56623-1B13-4F33-95C8-BF1DF7FAF595}" type="pres">
      <dgm:prSet presAssocID="{37E8ABC7-8F4B-4498-9294-E444EAF22D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968660-3138-4311-9FC4-06B0450FA81A}" type="pres">
      <dgm:prSet presAssocID="{337E4DD6-E4BF-4990-9A3B-5D9157D8D8CF}" presName="sibTrans" presStyleCnt="0"/>
      <dgm:spPr/>
    </dgm:pt>
    <dgm:pt modelId="{2CE75E5F-6C43-422C-A3BF-97787445DC95}" type="pres">
      <dgm:prSet presAssocID="{FAC7DA49-3AA8-4BC4-B0D4-20D8ABA9906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763B33C-3C2F-4EF8-93BF-4A12890307A4}" srcId="{683937F3-0DFA-497D-B63B-7E767E0EF6AD}" destId="{FAC7DA49-3AA8-4BC4-B0D4-20D8ABA9906F}" srcOrd="8" destOrd="0" parTransId="{904A2C52-F427-4F41-9111-3FB10096D865}" sibTransId="{E81D8FBE-9F9E-4212-8E35-D384F11D90BA}"/>
    <dgm:cxn modelId="{69E63AFC-CC65-4C0E-B1C7-243C3F646FF5}" type="presOf" srcId="{683937F3-0DFA-497D-B63B-7E767E0EF6AD}" destId="{7D5BAFBE-A1A8-4843-BF2F-AB5A495A1023}" srcOrd="0" destOrd="0" presId="urn:microsoft.com/office/officeart/2005/8/layout/default"/>
    <dgm:cxn modelId="{EE02B547-9E77-425B-B481-2C2ABB736E3F}" type="presOf" srcId="{37E8ABC7-8F4B-4498-9294-E444EAF22D03}" destId="{16C56623-1B13-4F33-95C8-BF1DF7FAF595}" srcOrd="0" destOrd="0" presId="urn:microsoft.com/office/officeart/2005/8/layout/default"/>
    <dgm:cxn modelId="{01C9DFAD-EA87-4499-886E-E145679ED1DD}" type="presOf" srcId="{A31D7D57-830D-451D-8567-6E013005CC15}" destId="{F957983F-03B2-4E65-B07F-0CD8FE46A7F7}" srcOrd="0" destOrd="0" presId="urn:microsoft.com/office/officeart/2005/8/layout/default"/>
    <dgm:cxn modelId="{1FB66621-E733-4801-BACD-7F7B844434F5}" srcId="{683937F3-0DFA-497D-B63B-7E767E0EF6AD}" destId="{4D0F4BA2-B667-4296-8F7A-11A3F044FB11}" srcOrd="2" destOrd="0" parTransId="{3E884DF5-8691-4076-AC53-542A23856029}" sibTransId="{45B18375-87DC-497F-8275-355223E85341}"/>
    <dgm:cxn modelId="{7D765415-7E40-4DBE-ADEC-4D74FA547AE3}" srcId="{683937F3-0DFA-497D-B63B-7E767E0EF6AD}" destId="{BF5AF2FB-66F3-43D3-A2AD-E305C8294817}" srcOrd="1" destOrd="0" parTransId="{A2CE88DD-A8EE-4356-95C3-7627A0C9499A}" sibTransId="{520070BD-188C-41CA-9DCD-ED770957F603}"/>
    <dgm:cxn modelId="{C02909F2-1E03-4E6F-B5F4-C7925F57E22D}" type="presOf" srcId="{4D0F4BA2-B667-4296-8F7A-11A3F044FB11}" destId="{36BAAA19-BE14-48B5-BBF3-39DACA468FB1}" srcOrd="0" destOrd="0" presId="urn:microsoft.com/office/officeart/2005/8/layout/default"/>
    <dgm:cxn modelId="{A83BF2BA-06E1-4005-869B-BEBB8AE7BD29}" srcId="{683937F3-0DFA-497D-B63B-7E767E0EF6AD}" destId="{A31D7D57-830D-451D-8567-6E013005CC15}" srcOrd="4" destOrd="0" parTransId="{252872D9-44B6-487A-99A6-9820B1A727E4}" sibTransId="{35CFF82A-20C5-4A90-97B2-2702F40C97A9}"/>
    <dgm:cxn modelId="{1EAC4B66-214C-4ABF-AACD-BC73BEDE89EE}" srcId="{683937F3-0DFA-497D-B63B-7E767E0EF6AD}" destId="{070F8DDA-CD86-4E31-BFBA-11A4EC31B810}" srcOrd="3" destOrd="0" parTransId="{A9F0CBF5-11C5-4172-AD5C-1A30473C047E}" sibTransId="{728A0BA9-2E88-4B4A-90A4-2E9B4A49F216}"/>
    <dgm:cxn modelId="{E7576CE5-50AD-460C-93B9-7EF4EBCFBB3F}" srcId="{683937F3-0DFA-497D-B63B-7E767E0EF6AD}" destId="{03B801B4-3BF1-4AC0-8770-BE4C037AA2F4}" srcOrd="0" destOrd="0" parTransId="{C6354E8E-4731-4FBA-AB52-8731A89F9991}" sibTransId="{20DF33F3-D58E-4A54-8460-2FFBB55B8854}"/>
    <dgm:cxn modelId="{ACD11124-2C10-43B9-854E-064C91E82856}" srcId="{683937F3-0DFA-497D-B63B-7E767E0EF6AD}" destId="{A6746A7C-ADB7-4417-AF5C-CE7A74C3DBF9}" srcOrd="5" destOrd="0" parTransId="{F6C1D8FA-F40D-4A13-8484-D9D3EEED72C0}" sibTransId="{41D1FF16-228C-4A7F-B728-5B837AFBF9A1}"/>
    <dgm:cxn modelId="{DCDF1925-A7AD-48F9-BB8D-899FD27F619C}" type="presOf" srcId="{BF5AF2FB-66F3-43D3-A2AD-E305C8294817}" destId="{42EF0BBF-011B-45A0-841F-818FCCEF6CA0}" srcOrd="0" destOrd="0" presId="urn:microsoft.com/office/officeart/2005/8/layout/default"/>
    <dgm:cxn modelId="{DFC836AC-E5F8-408D-BD20-2EDC45686547}" type="presOf" srcId="{070F8DDA-CD86-4E31-BFBA-11A4EC31B810}" destId="{02E51DAD-11A8-43F0-B73A-6484C9CC53B1}" srcOrd="0" destOrd="0" presId="urn:microsoft.com/office/officeart/2005/8/layout/default"/>
    <dgm:cxn modelId="{41BB3625-12D8-453D-BC05-039C389589FE}" type="presOf" srcId="{03B801B4-3BF1-4AC0-8770-BE4C037AA2F4}" destId="{9A44F7C1-6DE8-4407-B06B-B5C77EB758D1}" srcOrd="0" destOrd="0" presId="urn:microsoft.com/office/officeart/2005/8/layout/default"/>
    <dgm:cxn modelId="{EB1F7254-A7E2-409B-914B-74021D6584AD}" type="presOf" srcId="{A6746A7C-ADB7-4417-AF5C-CE7A74C3DBF9}" destId="{214FD1CF-AFE8-418B-B429-502F5289A6FF}" srcOrd="0" destOrd="0" presId="urn:microsoft.com/office/officeart/2005/8/layout/default"/>
    <dgm:cxn modelId="{5BD2DF19-EB18-4353-9247-32C89015A6B4}" srcId="{683937F3-0DFA-497D-B63B-7E767E0EF6AD}" destId="{37E8ABC7-8F4B-4498-9294-E444EAF22D03}" srcOrd="7" destOrd="0" parTransId="{5EE22D27-2C13-4783-BC43-BC62075B4065}" sibTransId="{337E4DD6-E4BF-4990-9A3B-5D9157D8D8CF}"/>
    <dgm:cxn modelId="{3E389F6E-808A-4496-B508-E24019781EAA}" srcId="{683937F3-0DFA-497D-B63B-7E767E0EF6AD}" destId="{6C1DC8C6-5B2C-4348-8221-4B5AB0B7B205}" srcOrd="6" destOrd="0" parTransId="{34AE49A4-F23B-45F8-82CD-1ED1C52FDEE9}" sibTransId="{05F9DAF2-AF4F-467C-968D-C41E3ABD854C}"/>
    <dgm:cxn modelId="{63F3E6BC-D7E2-44F7-911B-02FCAB19D55E}" type="presOf" srcId="{FAC7DA49-3AA8-4BC4-B0D4-20D8ABA9906F}" destId="{2CE75E5F-6C43-422C-A3BF-97787445DC95}" srcOrd="0" destOrd="0" presId="urn:microsoft.com/office/officeart/2005/8/layout/default"/>
    <dgm:cxn modelId="{1DE18F57-2736-4A03-A6A6-9C6B3C6C5164}" type="presOf" srcId="{6C1DC8C6-5B2C-4348-8221-4B5AB0B7B205}" destId="{079FDFC8-9383-4FF8-B74E-56EE0DC97FC5}" srcOrd="0" destOrd="0" presId="urn:microsoft.com/office/officeart/2005/8/layout/default"/>
    <dgm:cxn modelId="{242AF9E8-137D-44F3-BB88-64DC509DD844}" type="presParOf" srcId="{7D5BAFBE-A1A8-4843-BF2F-AB5A495A1023}" destId="{9A44F7C1-6DE8-4407-B06B-B5C77EB758D1}" srcOrd="0" destOrd="0" presId="urn:microsoft.com/office/officeart/2005/8/layout/default"/>
    <dgm:cxn modelId="{046E7E90-FF66-44DC-B5CC-E6778B1151C7}" type="presParOf" srcId="{7D5BAFBE-A1A8-4843-BF2F-AB5A495A1023}" destId="{5B059516-FEDD-403D-8E9B-12F8847E2315}" srcOrd="1" destOrd="0" presId="urn:microsoft.com/office/officeart/2005/8/layout/default"/>
    <dgm:cxn modelId="{B2893D0C-EE0C-4E8E-A9A2-EB4474F37391}" type="presParOf" srcId="{7D5BAFBE-A1A8-4843-BF2F-AB5A495A1023}" destId="{42EF0BBF-011B-45A0-841F-818FCCEF6CA0}" srcOrd="2" destOrd="0" presId="urn:microsoft.com/office/officeart/2005/8/layout/default"/>
    <dgm:cxn modelId="{1A72B4B0-DBC0-40C5-9FB0-7BE1AFBFF879}" type="presParOf" srcId="{7D5BAFBE-A1A8-4843-BF2F-AB5A495A1023}" destId="{A0AA4605-D7D3-4C0E-9AEF-30DA2EC536E7}" srcOrd="3" destOrd="0" presId="urn:microsoft.com/office/officeart/2005/8/layout/default"/>
    <dgm:cxn modelId="{B3361047-2040-4D8B-81BC-4ADCD1E30B41}" type="presParOf" srcId="{7D5BAFBE-A1A8-4843-BF2F-AB5A495A1023}" destId="{36BAAA19-BE14-48B5-BBF3-39DACA468FB1}" srcOrd="4" destOrd="0" presId="urn:microsoft.com/office/officeart/2005/8/layout/default"/>
    <dgm:cxn modelId="{190D0C41-67E7-40AC-BB8B-86400A3DA21D}" type="presParOf" srcId="{7D5BAFBE-A1A8-4843-BF2F-AB5A495A1023}" destId="{FEBA8FE5-73D0-4EFD-A4AA-D93AA6B29013}" srcOrd="5" destOrd="0" presId="urn:microsoft.com/office/officeart/2005/8/layout/default"/>
    <dgm:cxn modelId="{6E425068-D5D7-4C2E-AEC9-7B4F7BA1DA1D}" type="presParOf" srcId="{7D5BAFBE-A1A8-4843-BF2F-AB5A495A1023}" destId="{02E51DAD-11A8-43F0-B73A-6484C9CC53B1}" srcOrd="6" destOrd="0" presId="urn:microsoft.com/office/officeart/2005/8/layout/default"/>
    <dgm:cxn modelId="{12CAB0AC-3818-41A4-9BBA-F79A69CFCAAC}" type="presParOf" srcId="{7D5BAFBE-A1A8-4843-BF2F-AB5A495A1023}" destId="{4B9FE865-234B-43F5-8ADD-86D28412CEAC}" srcOrd="7" destOrd="0" presId="urn:microsoft.com/office/officeart/2005/8/layout/default"/>
    <dgm:cxn modelId="{201D8486-A767-4ED4-994E-A51806674992}" type="presParOf" srcId="{7D5BAFBE-A1A8-4843-BF2F-AB5A495A1023}" destId="{F957983F-03B2-4E65-B07F-0CD8FE46A7F7}" srcOrd="8" destOrd="0" presId="urn:microsoft.com/office/officeart/2005/8/layout/default"/>
    <dgm:cxn modelId="{C5E5EB7A-2258-458F-809E-0080B02826D1}" type="presParOf" srcId="{7D5BAFBE-A1A8-4843-BF2F-AB5A495A1023}" destId="{A81CA33B-D4A2-4E2D-9838-24B17284BBB3}" srcOrd="9" destOrd="0" presId="urn:microsoft.com/office/officeart/2005/8/layout/default"/>
    <dgm:cxn modelId="{86B06417-0478-4F40-8713-E2CF2137B7E4}" type="presParOf" srcId="{7D5BAFBE-A1A8-4843-BF2F-AB5A495A1023}" destId="{214FD1CF-AFE8-418B-B429-502F5289A6FF}" srcOrd="10" destOrd="0" presId="urn:microsoft.com/office/officeart/2005/8/layout/default"/>
    <dgm:cxn modelId="{C687037F-94C8-41C3-9556-31BF688576EF}" type="presParOf" srcId="{7D5BAFBE-A1A8-4843-BF2F-AB5A495A1023}" destId="{BD18AB38-EA2C-49C1-B387-735FA3F0D9E9}" srcOrd="11" destOrd="0" presId="urn:microsoft.com/office/officeart/2005/8/layout/default"/>
    <dgm:cxn modelId="{EB646686-2F11-4295-97F9-14EA13859BBC}" type="presParOf" srcId="{7D5BAFBE-A1A8-4843-BF2F-AB5A495A1023}" destId="{079FDFC8-9383-4FF8-B74E-56EE0DC97FC5}" srcOrd="12" destOrd="0" presId="urn:microsoft.com/office/officeart/2005/8/layout/default"/>
    <dgm:cxn modelId="{47B8A38D-EF34-465B-98E0-E645F9DF808C}" type="presParOf" srcId="{7D5BAFBE-A1A8-4843-BF2F-AB5A495A1023}" destId="{83AB9F0B-AB14-4B9D-BEDA-273083CEFDFA}" srcOrd="13" destOrd="0" presId="urn:microsoft.com/office/officeart/2005/8/layout/default"/>
    <dgm:cxn modelId="{8224D0A8-2B9B-401D-9B61-C19DCF9D1BEE}" type="presParOf" srcId="{7D5BAFBE-A1A8-4843-BF2F-AB5A495A1023}" destId="{16C56623-1B13-4F33-95C8-BF1DF7FAF595}" srcOrd="14" destOrd="0" presId="urn:microsoft.com/office/officeart/2005/8/layout/default"/>
    <dgm:cxn modelId="{705281EF-C87D-4565-AC62-2A9CDD8AC6FE}" type="presParOf" srcId="{7D5BAFBE-A1A8-4843-BF2F-AB5A495A1023}" destId="{6C968660-3138-4311-9FC4-06B0450FA81A}" srcOrd="15" destOrd="0" presId="urn:microsoft.com/office/officeart/2005/8/layout/default"/>
    <dgm:cxn modelId="{18B21D80-CA93-40F5-A5E4-39191036ECB7}" type="presParOf" srcId="{7D5BAFBE-A1A8-4843-BF2F-AB5A495A1023}" destId="{2CE75E5F-6C43-422C-A3BF-97787445DC9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91AD9-9A56-4318-AFAA-C84A1C5FA461}">
      <dsp:nvSpPr>
        <dsp:cNvPr id="0" name=""/>
        <dsp:cNvSpPr/>
      </dsp:nvSpPr>
      <dsp:spPr>
        <a:xfrm>
          <a:off x="0" y="0"/>
          <a:ext cx="2959993" cy="180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Среда исполнения</a:t>
          </a:r>
          <a:endParaRPr lang="ru-RU" sz="2200" kern="1200" dirty="0"/>
        </a:p>
      </dsp:txBody>
      <dsp:txXfrm>
        <a:off x="0" y="0"/>
        <a:ext cx="2959993" cy="540060"/>
      </dsp:txXfrm>
    </dsp:sp>
    <dsp:sp modelId="{A9643A20-E17D-4D44-B4CB-D2C4C8F5C971}">
      <dsp:nvSpPr>
        <dsp:cNvPr id="0" name=""/>
        <dsp:cNvSpPr/>
      </dsp:nvSpPr>
      <dsp:spPr>
        <a:xfrm>
          <a:off x="295999" y="540587"/>
          <a:ext cx="2367994" cy="542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Виртуальная машина </a:t>
          </a:r>
          <a:r>
            <a:rPr lang="en-US" sz="1600" kern="1200" dirty="0" err="1" smtClean="0"/>
            <a:t>Dalvik</a:t>
          </a:r>
          <a:r>
            <a:rPr lang="ru-RU" sz="1600" kern="1200" dirty="0" smtClean="0"/>
            <a:t> </a:t>
          </a:r>
          <a:endParaRPr lang="ru-RU" sz="1600" kern="1200" dirty="0"/>
        </a:p>
      </dsp:txBody>
      <dsp:txXfrm>
        <a:off x="311897" y="556485"/>
        <a:ext cx="2336198" cy="510988"/>
      </dsp:txXfrm>
    </dsp:sp>
    <dsp:sp modelId="{DAEC6CD1-9B45-47E8-B4A3-DF773E956818}">
      <dsp:nvSpPr>
        <dsp:cNvPr id="0" name=""/>
        <dsp:cNvSpPr/>
      </dsp:nvSpPr>
      <dsp:spPr>
        <a:xfrm>
          <a:off x="295999" y="1166877"/>
          <a:ext cx="2367994" cy="542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Библиотеки ядра</a:t>
          </a:r>
          <a:endParaRPr lang="ru-RU" sz="1600" kern="1200" dirty="0"/>
        </a:p>
      </dsp:txBody>
      <dsp:txXfrm>
        <a:off x="311897" y="1182775"/>
        <a:ext cx="2336198" cy="510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91AD9-9A56-4318-AFAA-C84A1C5FA461}">
      <dsp:nvSpPr>
        <dsp:cNvPr id="0" name=""/>
        <dsp:cNvSpPr/>
      </dsp:nvSpPr>
      <dsp:spPr>
        <a:xfrm>
          <a:off x="0" y="0"/>
          <a:ext cx="3600400" cy="374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Программные компоненты</a:t>
          </a:r>
          <a:endParaRPr lang="ru-RU" sz="3100" kern="1200" dirty="0"/>
        </a:p>
      </dsp:txBody>
      <dsp:txXfrm>
        <a:off x="0" y="0"/>
        <a:ext cx="3600400" cy="1123324"/>
      </dsp:txXfrm>
    </dsp:sp>
    <dsp:sp modelId="{A9643A20-E17D-4D44-B4CB-D2C4C8F5C971}">
      <dsp:nvSpPr>
        <dsp:cNvPr id="0" name=""/>
        <dsp:cNvSpPr/>
      </dsp:nvSpPr>
      <dsp:spPr>
        <a:xfrm>
          <a:off x="360039" y="1123507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Менеджер окон</a:t>
          </a:r>
          <a:endParaRPr lang="ru-RU" sz="1600" kern="1200" dirty="0"/>
        </a:p>
      </dsp:txBody>
      <dsp:txXfrm>
        <a:off x="370568" y="1134036"/>
        <a:ext cx="2859262" cy="338437"/>
      </dsp:txXfrm>
    </dsp:sp>
    <dsp:sp modelId="{DAEC6CD1-9B45-47E8-B4A3-DF773E956818}">
      <dsp:nvSpPr>
        <dsp:cNvPr id="0" name=""/>
        <dsp:cNvSpPr/>
      </dsp:nvSpPr>
      <dsp:spPr>
        <a:xfrm>
          <a:off x="360039" y="1538309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Менеджер расположения</a:t>
          </a:r>
          <a:endParaRPr lang="ru-RU" sz="1600" kern="1200" dirty="0"/>
        </a:p>
      </dsp:txBody>
      <dsp:txXfrm>
        <a:off x="370568" y="1548838"/>
        <a:ext cx="2859262" cy="338437"/>
      </dsp:txXfrm>
    </dsp:sp>
    <dsp:sp modelId="{52C17EC1-55DA-4468-8746-563ADF08AC69}">
      <dsp:nvSpPr>
        <dsp:cNvPr id="0" name=""/>
        <dsp:cNvSpPr/>
      </dsp:nvSpPr>
      <dsp:spPr>
        <a:xfrm>
          <a:off x="360039" y="1953111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Контент-провайдеры</a:t>
          </a:r>
          <a:endParaRPr lang="ru-RU" sz="1600" kern="1200" dirty="0"/>
        </a:p>
      </dsp:txBody>
      <dsp:txXfrm>
        <a:off x="370568" y="1963640"/>
        <a:ext cx="2859262" cy="338437"/>
      </dsp:txXfrm>
    </dsp:sp>
    <dsp:sp modelId="{4046E9F3-B2E2-43A7-8FBB-DC751166C2F4}">
      <dsp:nvSpPr>
        <dsp:cNvPr id="0" name=""/>
        <dsp:cNvSpPr/>
      </dsp:nvSpPr>
      <dsp:spPr>
        <a:xfrm>
          <a:off x="360039" y="2367913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телефонией</a:t>
          </a:r>
          <a:endParaRPr lang="ru-RU" sz="1600" kern="1200" dirty="0"/>
        </a:p>
      </dsp:txBody>
      <dsp:txXfrm>
        <a:off x="370568" y="2378442"/>
        <a:ext cx="2859262" cy="338437"/>
      </dsp:txXfrm>
    </dsp:sp>
    <dsp:sp modelId="{02A9D2CF-D28D-49F2-B758-F52FC0A33176}">
      <dsp:nvSpPr>
        <dsp:cNvPr id="0" name=""/>
        <dsp:cNvSpPr/>
      </dsp:nvSpPr>
      <dsp:spPr>
        <a:xfrm>
          <a:off x="360039" y="2782715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дисплеем</a:t>
          </a:r>
          <a:endParaRPr lang="ru-RU" sz="1600" kern="1200" dirty="0"/>
        </a:p>
      </dsp:txBody>
      <dsp:txXfrm>
        <a:off x="370568" y="2793244"/>
        <a:ext cx="2859262" cy="338437"/>
      </dsp:txXfrm>
    </dsp:sp>
    <dsp:sp modelId="{C3DAFE8D-CDFA-41BF-8EE3-0FC1684D27C4}">
      <dsp:nvSpPr>
        <dsp:cNvPr id="0" name=""/>
        <dsp:cNvSpPr/>
      </dsp:nvSpPr>
      <dsp:spPr>
        <a:xfrm>
          <a:off x="360039" y="3197517"/>
          <a:ext cx="2880320" cy="359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 т.д.</a:t>
          </a:r>
          <a:endParaRPr lang="ru-RU" sz="1600" kern="1200" dirty="0"/>
        </a:p>
      </dsp:txBody>
      <dsp:txXfrm>
        <a:off x="370568" y="3208046"/>
        <a:ext cx="2859262" cy="338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99792-D042-4C7E-9177-5C5563BEDA86}">
      <dsp:nvSpPr>
        <dsp:cNvPr id="0" name=""/>
        <dsp:cNvSpPr/>
      </dsp:nvSpPr>
      <dsp:spPr>
        <a:xfrm>
          <a:off x="0" y="0"/>
          <a:ext cx="2664295" cy="2088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Комплекс программ</a:t>
          </a:r>
          <a:endParaRPr lang="ru-RU" sz="1800" kern="1200" dirty="0"/>
        </a:p>
      </dsp:txBody>
      <dsp:txXfrm>
        <a:off x="0" y="0"/>
        <a:ext cx="2664295" cy="626469"/>
      </dsp:txXfrm>
    </dsp:sp>
    <dsp:sp modelId="{72A6BF3A-7A28-4BDC-8297-8B75184EC77B}">
      <dsp:nvSpPr>
        <dsp:cNvPr id="0" name=""/>
        <dsp:cNvSpPr/>
      </dsp:nvSpPr>
      <dsp:spPr>
        <a:xfrm>
          <a:off x="266429" y="626648"/>
          <a:ext cx="2131436" cy="41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Инструменты</a:t>
          </a:r>
          <a:endParaRPr lang="ru-RU" sz="2100" kern="1200" dirty="0"/>
        </a:p>
      </dsp:txBody>
      <dsp:txXfrm>
        <a:off x="278445" y="638664"/>
        <a:ext cx="2107404" cy="386221"/>
      </dsp:txXfrm>
    </dsp:sp>
    <dsp:sp modelId="{F9D2C6BD-8FDD-43B2-B709-6B4860E60556}">
      <dsp:nvSpPr>
        <dsp:cNvPr id="0" name=""/>
        <dsp:cNvSpPr/>
      </dsp:nvSpPr>
      <dsp:spPr>
        <a:xfrm>
          <a:off x="266429" y="1100018"/>
          <a:ext cx="2131436" cy="41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Плагины</a:t>
          </a:r>
          <a:endParaRPr lang="ru-RU" sz="2100" kern="1200" dirty="0"/>
        </a:p>
      </dsp:txBody>
      <dsp:txXfrm>
        <a:off x="278445" y="1112034"/>
        <a:ext cx="2107404" cy="386221"/>
      </dsp:txXfrm>
    </dsp:sp>
    <dsp:sp modelId="{D575A43F-2B06-42B1-84B4-5A33C871DAE3}">
      <dsp:nvSpPr>
        <dsp:cNvPr id="0" name=""/>
        <dsp:cNvSpPr/>
      </dsp:nvSpPr>
      <dsp:spPr>
        <a:xfrm>
          <a:off x="266429" y="1573387"/>
          <a:ext cx="2131436" cy="41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Справочники</a:t>
          </a:r>
          <a:endParaRPr lang="ru-RU" sz="2100" kern="1200" dirty="0"/>
        </a:p>
      </dsp:txBody>
      <dsp:txXfrm>
        <a:off x="278445" y="1585403"/>
        <a:ext cx="2107404" cy="386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8D245-89EA-4FEB-A4AF-ADEBEF80423D}">
      <dsp:nvSpPr>
        <dsp:cNvPr id="0" name=""/>
        <dsp:cNvSpPr/>
      </dsp:nvSpPr>
      <dsp:spPr>
        <a:xfrm>
          <a:off x="679688" y="1138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E-mail </a:t>
          </a:r>
          <a:r>
            <a:rPr lang="ru-RU" sz="1200" kern="1200" dirty="0" smtClean="0"/>
            <a:t>клиент</a:t>
          </a:r>
          <a:endParaRPr lang="ru-RU" sz="1200" kern="1200" dirty="0"/>
        </a:p>
      </dsp:txBody>
      <dsp:txXfrm>
        <a:off x="679688" y="1138"/>
        <a:ext cx="1559423" cy="935653"/>
      </dsp:txXfrm>
    </dsp:sp>
    <dsp:sp modelId="{41789183-F463-4449-A04C-77BF17E21F28}">
      <dsp:nvSpPr>
        <dsp:cNvPr id="0" name=""/>
        <dsp:cNvSpPr/>
      </dsp:nvSpPr>
      <dsp:spPr>
        <a:xfrm>
          <a:off x="2395053" y="1138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Sms</a:t>
          </a:r>
          <a:r>
            <a:rPr lang="en-US" sz="1200" kern="1200" dirty="0" smtClean="0"/>
            <a:t>-</a:t>
          </a:r>
          <a:r>
            <a:rPr lang="ru-RU" sz="1200" kern="1200" dirty="0" smtClean="0"/>
            <a:t>приложение</a:t>
          </a:r>
          <a:endParaRPr lang="ru-RU" sz="1200" kern="1200" dirty="0"/>
        </a:p>
      </dsp:txBody>
      <dsp:txXfrm>
        <a:off x="2395053" y="1138"/>
        <a:ext cx="1559423" cy="935653"/>
      </dsp:txXfrm>
    </dsp:sp>
    <dsp:sp modelId="{A68472EC-4717-4514-BFA4-36DB8E2A438C}">
      <dsp:nvSpPr>
        <dsp:cNvPr id="0" name=""/>
        <dsp:cNvSpPr/>
      </dsp:nvSpPr>
      <dsp:spPr>
        <a:xfrm>
          <a:off x="4110419" y="1138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Управление личными данными (в </a:t>
          </a:r>
          <a:r>
            <a:rPr lang="ru-RU" sz="1200" kern="1200" dirty="0" err="1" smtClean="0"/>
            <a:t>т.ч</a:t>
          </a:r>
          <a:r>
            <a:rPr lang="ru-RU" sz="1200" kern="1200" dirty="0" smtClean="0"/>
            <a:t>. календарь и адресная книга)</a:t>
          </a:r>
          <a:endParaRPr lang="ru-RU" sz="1200" kern="1200" dirty="0"/>
        </a:p>
      </dsp:txBody>
      <dsp:txXfrm>
        <a:off x="4110419" y="1138"/>
        <a:ext cx="1559423" cy="935653"/>
      </dsp:txXfrm>
    </dsp:sp>
    <dsp:sp modelId="{F1351743-572E-4CE2-AE64-88C57A7A2F6E}">
      <dsp:nvSpPr>
        <dsp:cNvPr id="0" name=""/>
        <dsp:cNvSpPr/>
      </dsp:nvSpPr>
      <dsp:spPr>
        <a:xfrm>
          <a:off x="5825784" y="1138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Браузер (</a:t>
          </a:r>
          <a:r>
            <a:rPr lang="en-US" sz="1200" kern="1200" dirty="0" err="1" smtClean="0"/>
            <a:t>WebKit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>
        <a:off x="5825784" y="1138"/>
        <a:ext cx="1559423" cy="935653"/>
      </dsp:txXfrm>
    </dsp:sp>
    <dsp:sp modelId="{5585E284-D83B-4271-BF4D-FBE0EE508113}">
      <dsp:nvSpPr>
        <dsp:cNvPr id="0" name=""/>
        <dsp:cNvSpPr/>
      </dsp:nvSpPr>
      <dsp:spPr>
        <a:xfrm>
          <a:off x="679688" y="1092734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Плеер</a:t>
          </a:r>
          <a:endParaRPr lang="ru-RU" sz="1200" kern="1200" dirty="0"/>
        </a:p>
      </dsp:txBody>
      <dsp:txXfrm>
        <a:off x="679688" y="1092734"/>
        <a:ext cx="1559423" cy="935653"/>
      </dsp:txXfrm>
    </dsp:sp>
    <dsp:sp modelId="{08B956F5-90E5-4217-84E0-A9259D64426B}">
      <dsp:nvSpPr>
        <dsp:cNvPr id="0" name=""/>
        <dsp:cNvSpPr/>
      </dsp:nvSpPr>
      <dsp:spPr>
        <a:xfrm>
          <a:off x="2395053" y="1092734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Фотогалерея</a:t>
          </a:r>
          <a:endParaRPr lang="ru-RU" sz="1200" kern="1200" dirty="0"/>
        </a:p>
      </dsp:txBody>
      <dsp:txXfrm>
        <a:off x="2395053" y="1092734"/>
        <a:ext cx="1559423" cy="935653"/>
      </dsp:txXfrm>
    </dsp:sp>
    <dsp:sp modelId="{7928307F-295D-47BB-B2A1-5BEABC187DE0}">
      <dsp:nvSpPr>
        <dsp:cNvPr id="0" name=""/>
        <dsp:cNvSpPr/>
      </dsp:nvSpPr>
      <dsp:spPr>
        <a:xfrm>
          <a:off x="4110419" y="1092734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Калькулятор</a:t>
          </a:r>
          <a:endParaRPr lang="ru-RU" sz="1200" kern="1200" dirty="0"/>
        </a:p>
      </dsp:txBody>
      <dsp:txXfrm>
        <a:off x="4110419" y="1092734"/>
        <a:ext cx="1559423" cy="935653"/>
      </dsp:txXfrm>
    </dsp:sp>
    <dsp:sp modelId="{C1ECA6BE-8E93-4979-AFC4-E7ACF9FBE7A1}">
      <dsp:nvSpPr>
        <dsp:cNvPr id="0" name=""/>
        <dsp:cNvSpPr/>
      </dsp:nvSpPr>
      <dsp:spPr>
        <a:xfrm>
          <a:off x="5825784" y="1092734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Рабочий стол</a:t>
          </a:r>
          <a:endParaRPr lang="ru-RU" sz="1200" kern="1200" dirty="0"/>
        </a:p>
      </dsp:txBody>
      <dsp:txXfrm>
        <a:off x="5825784" y="1092734"/>
        <a:ext cx="1559423" cy="935653"/>
      </dsp:txXfrm>
    </dsp:sp>
    <dsp:sp modelId="{D23BB7BC-40C2-402B-847C-88A720124C94}">
      <dsp:nvSpPr>
        <dsp:cNvPr id="0" name=""/>
        <dsp:cNvSpPr/>
      </dsp:nvSpPr>
      <dsp:spPr>
        <a:xfrm>
          <a:off x="3252736" y="2184330"/>
          <a:ext cx="1559423" cy="935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Будильник</a:t>
          </a:r>
          <a:endParaRPr lang="ru-RU" sz="1200" kern="1200" dirty="0"/>
        </a:p>
      </dsp:txBody>
      <dsp:txXfrm>
        <a:off x="3252736" y="2184330"/>
        <a:ext cx="1559423" cy="935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50F64-BBAD-42BA-ABC7-F103AEB2C36B}">
      <dsp:nvSpPr>
        <dsp:cNvPr id="0" name=""/>
        <dsp:cNvSpPr/>
      </dsp:nvSpPr>
      <dsp:spPr>
        <a:xfrm>
          <a:off x="2050" y="358840"/>
          <a:ext cx="1110412" cy="666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Gmail</a:t>
          </a:r>
          <a:endParaRPr lang="ru-RU" sz="1800" kern="1200" dirty="0"/>
        </a:p>
      </dsp:txBody>
      <dsp:txXfrm>
        <a:off x="2050" y="358840"/>
        <a:ext cx="1110412" cy="666247"/>
      </dsp:txXfrm>
    </dsp:sp>
    <dsp:sp modelId="{F8F63C94-1C41-4C2F-B020-B04C7FA9E95E}">
      <dsp:nvSpPr>
        <dsp:cNvPr id="0" name=""/>
        <dsp:cNvSpPr/>
      </dsp:nvSpPr>
      <dsp:spPr>
        <a:xfrm>
          <a:off x="1223504" y="358840"/>
          <a:ext cx="1110412" cy="666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Google Maps</a:t>
          </a:r>
          <a:endParaRPr lang="ru-RU" sz="1800" kern="1200" dirty="0"/>
        </a:p>
      </dsp:txBody>
      <dsp:txXfrm>
        <a:off x="1223504" y="358840"/>
        <a:ext cx="1110412" cy="666247"/>
      </dsp:txXfrm>
    </dsp:sp>
    <dsp:sp modelId="{F0686007-5B24-452F-95B5-D39FDB8EA1FE}">
      <dsp:nvSpPr>
        <dsp:cNvPr id="0" name=""/>
        <dsp:cNvSpPr/>
      </dsp:nvSpPr>
      <dsp:spPr>
        <a:xfrm>
          <a:off x="2444957" y="358840"/>
          <a:ext cx="1110412" cy="666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Google Talk</a:t>
          </a:r>
          <a:endParaRPr lang="ru-RU" sz="1800" kern="1200" dirty="0"/>
        </a:p>
      </dsp:txBody>
      <dsp:txXfrm>
        <a:off x="2444957" y="358840"/>
        <a:ext cx="1110412" cy="666247"/>
      </dsp:txXfrm>
    </dsp:sp>
    <dsp:sp modelId="{0050B1DB-6079-48C3-ACD6-95F934B854BE}">
      <dsp:nvSpPr>
        <dsp:cNvPr id="0" name=""/>
        <dsp:cNvSpPr/>
      </dsp:nvSpPr>
      <dsp:spPr>
        <a:xfrm>
          <a:off x="3666411" y="358840"/>
          <a:ext cx="1110412" cy="666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YouTube </a:t>
          </a:r>
          <a:r>
            <a:rPr lang="ru-RU" sz="1800" kern="1200" dirty="0" smtClean="0"/>
            <a:t>плеер</a:t>
          </a:r>
          <a:endParaRPr lang="ru-RU" sz="1800" kern="1200" dirty="0"/>
        </a:p>
      </dsp:txBody>
      <dsp:txXfrm>
        <a:off x="3666411" y="358840"/>
        <a:ext cx="1110412" cy="666247"/>
      </dsp:txXfrm>
    </dsp:sp>
    <dsp:sp modelId="{E9DE6D3B-97A2-4137-B123-713F52CF2BAF}">
      <dsp:nvSpPr>
        <dsp:cNvPr id="0" name=""/>
        <dsp:cNvSpPr/>
      </dsp:nvSpPr>
      <dsp:spPr>
        <a:xfrm>
          <a:off x="4887864" y="358840"/>
          <a:ext cx="1110412" cy="666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Android Market</a:t>
          </a:r>
          <a:endParaRPr lang="ru-RU" sz="1800" kern="1200" dirty="0"/>
        </a:p>
      </dsp:txBody>
      <dsp:txXfrm>
        <a:off x="4887864" y="358840"/>
        <a:ext cx="1110412" cy="666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4F7C1-6DE8-4407-B06B-B5C77EB758D1}">
      <dsp:nvSpPr>
        <dsp:cNvPr id="0" name=""/>
        <dsp:cNvSpPr/>
      </dsp:nvSpPr>
      <dsp:spPr>
        <a:xfrm>
          <a:off x="643852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Доступ к </a:t>
          </a:r>
          <a:r>
            <a:rPr lang="en-US" sz="1300" kern="1200" dirty="0" smtClean="0"/>
            <a:t>Wi-Fi</a:t>
          </a:r>
          <a:endParaRPr lang="ru-RU" sz="1300" kern="1200" dirty="0"/>
        </a:p>
      </dsp:txBody>
      <dsp:txXfrm>
        <a:off x="643852" y="1863"/>
        <a:ext cx="2050364" cy="1230218"/>
      </dsp:txXfrm>
    </dsp:sp>
    <dsp:sp modelId="{E19BBEB1-9811-4469-8FCF-3F014BA77B3D}">
      <dsp:nvSpPr>
        <dsp:cNvPr id="0" name=""/>
        <dsp:cNvSpPr/>
      </dsp:nvSpPr>
      <dsp:spPr>
        <a:xfrm>
          <a:off x="2899253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Звонки/</a:t>
          </a:r>
          <a:r>
            <a:rPr lang="en-US" sz="1300" kern="1200" dirty="0" smtClean="0"/>
            <a:t>SMS/</a:t>
          </a:r>
          <a:r>
            <a:rPr lang="ru-RU" sz="1300" kern="1200" dirty="0" smtClean="0"/>
            <a:t>передача данных</a:t>
          </a:r>
          <a:endParaRPr lang="ru-RU" sz="1300" kern="1200" dirty="0"/>
        </a:p>
      </dsp:txBody>
      <dsp:txXfrm>
        <a:off x="2899253" y="1863"/>
        <a:ext cx="2050364" cy="1230218"/>
      </dsp:txXfrm>
    </dsp:sp>
    <dsp:sp modelId="{16962F13-F7B4-4B1C-B151-C67E321B916E}">
      <dsp:nvSpPr>
        <dsp:cNvPr id="0" name=""/>
        <dsp:cNvSpPr/>
      </dsp:nvSpPr>
      <dsp:spPr>
        <a:xfrm>
          <a:off x="5154654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Контроль над мультимедийными устройствами</a:t>
          </a:r>
          <a:endParaRPr lang="ru-RU" sz="1300" kern="1200" dirty="0"/>
        </a:p>
      </dsp:txBody>
      <dsp:txXfrm>
        <a:off x="5154654" y="1863"/>
        <a:ext cx="2050364" cy="1230218"/>
      </dsp:txXfrm>
    </dsp:sp>
    <dsp:sp modelId="{961BA699-79DC-4FE1-8A6F-659AF4C4B298}">
      <dsp:nvSpPr>
        <dsp:cNvPr id="0" name=""/>
        <dsp:cNvSpPr/>
      </dsp:nvSpPr>
      <dsp:spPr>
        <a:xfrm>
          <a:off x="643852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API </a:t>
          </a:r>
          <a:r>
            <a:rPr lang="ru-RU" sz="1300" kern="1200" dirty="0" smtClean="0"/>
            <a:t>для работы с сенсорными устройствами</a:t>
          </a:r>
          <a:endParaRPr lang="ru-RU" sz="1300" kern="1200" dirty="0"/>
        </a:p>
      </dsp:txBody>
      <dsp:txXfrm>
        <a:off x="643852" y="1437118"/>
        <a:ext cx="2050364" cy="1230218"/>
      </dsp:txXfrm>
    </dsp:sp>
    <dsp:sp modelId="{10D54A29-D9D5-406A-AEB1-B0F4A9FC7ACD}">
      <dsp:nvSpPr>
        <dsp:cNvPr id="0" name=""/>
        <dsp:cNvSpPr/>
      </dsp:nvSpPr>
      <dsp:spPr>
        <a:xfrm>
          <a:off x="2899253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Bluetooth API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</a:t>
          </a:r>
          <a:r>
            <a:rPr lang="ru-RU" sz="1300" kern="1200" dirty="0" smtClean="0"/>
            <a:t>в </a:t>
          </a:r>
          <a:r>
            <a:rPr lang="ru-RU" sz="1300" kern="1200" dirty="0" err="1" smtClean="0"/>
            <a:t>т.ч</a:t>
          </a:r>
          <a:r>
            <a:rPr lang="ru-RU" sz="1300" kern="1200" dirty="0" smtClean="0"/>
            <a:t>. </a:t>
          </a:r>
          <a:r>
            <a:rPr lang="en-US" sz="1300" kern="1200" dirty="0" smtClean="0"/>
            <a:t>p2p)</a:t>
          </a:r>
          <a:endParaRPr lang="ru-RU" sz="1300" kern="1200" dirty="0"/>
        </a:p>
      </dsp:txBody>
      <dsp:txXfrm>
        <a:off x="2899253" y="1437118"/>
        <a:ext cx="2050364" cy="1230218"/>
      </dsp:txXfrm>
    </dsp:sp>
    <dsp:sp modelId="{61DE113E-325A-43D3-9BA4-DFD225D78210}">
      <dsp:nvSpPr>
        <dsp:cNvPr id="0" name=""/>
        <dsp:cNvSpPr/>
      </dsp:nvSpPr>
      <dsp:spPr>
        <a:xfrm>
          <a:off x="5154654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API </a:t>
          </a:r>
          <a:r>
            <a:rPr lang="ru-RU" sz="1300" kern="1200" dirty="0" smtClean="0"/>
            <a:t>навигационных служб (</a:t>
          </a:r>
          <a:r>
            <a:rPr lang="en-US" sz="1300" kern="1200" dirty="0" smtClean="0"/>
            <a:t>GPS</a:t>
          </a:r>
          <a:r>
            <a:rPr lang="ru-RU" sz="1300" kern="1200" dirty="0" smtClean="0"/>
            <a:t>)</a:t>
          </a:r>
          <a:endParaRPr lang="ru-RU" sz="1300" kern="1200" dirty="0"/>
        </a:p>
      </dsp:txBody>
      <dsp:txXfrm>
        <a:off x="5154654" y="1437118"/>
        <a:ext cx="2050364" cy="1230218"/>
      </dsp:txXfrm>
    </dsp:sp>
    <dsp:sp modelId="{A5B88642-BF84-49D7-BD98-FC80A704A485}">
      <dsp:nvSpPr>
        <dsp:cNvPr id="0" name=""/>
        <dsp:cNvSpPr/>
      </dsp:nvSpPr>
      <dsp:spPr>
        <a:xfrm>
          <a:off x="643852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Фоновые приложения и процессы</a:t>
          </a:r>
          <a:endParaRPr lang="ru-RU" sz="1300" kern="1200" dirty="0"/>
        </a:p>
      </dsp:txBody>
      <dsp:txXfrm>
        <a:off x="643852" y="2872373"/>
        <a:ext cx="2050364" cy="1230218"/>
      </dsp:txXfrm>
    </dsp:sp>
    <dsp:sp modelId="{337D6873-325A-4ACF-990B-99C484944CBC}">
      <dsp:nvSpPr>
        <dsp:cNvPr id="0" name=""/>
        <dsp:cNvSpPr/>
      </dsp:nvSpPr>
      <dsp:spPr>
        <a:xfrm>
          <a:off x="2899253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Встроенный открытый браузер (</a:t>
          </a:r>
          <a:r>
            <a:rPr lang="en-US" sz="1300" kern="1200" dirty="0" err="1" smtClean="0"/>
            <a:t>WebKit</a:t>
          </a:r>
          <a:r>
            <a:rPr lang="ru-RU" sz="1300" kern="1200" dirty="0" smtClean="0"/>
            <a:t>) с поддержкой </a:t>
          </a:r>
          <a:r>
            <a:rPr lang="en-US" sz="1300" kern="1200" dirty="0" smtClean="0"/>
            <a:t>HTML 5</a:t>
          </a:r>
          <a:endParaRPr lang="ru-RU" sz="1300" kern="1200" dirty="0"/>
        </a:p>
      </dsp:txBody>
      <dsp:txXfrm>
        <a:off x="2899253" y="2872373"/>
        <a:ext cx="2050364" cy="1230218"/>
      </dsp:txXfrm>
    </dsp:sp>
    <dsp:sp modelId="{FA2028F9-5B16-4FA8-8505-F43F92725018}">
      <dsp:nvSpPr>
        <dsp:cNvPr id="0" name=""/>
        <dsp:cNvSpPr/>
      </dsp:nvSpPr>
      <dsp:spPr>
        <a:xfrm>
          <a:off x="5154654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Графическая система с аппаратным ускорением</a:t>
          </a:r>
          <a:endParaRPr lang="ru-RU" sz="1300" kern="1200" dirty="0"/>
        </a:p>
      </dsp:txBody>
      <dsp:txXfrm>
        <a:off x="5154654" y="2872373"/>
        <a:ext cx="2050364" cy="12302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4F7C1-6DE8-4407-B06B-B5C77EB758D1}">
      <dsp:nvSpPr>
        <dsp:cNvPr id="0" name=""/>
        <dsp:cNvSpPr/>
      </dsp:nvSpPr>
      <dsp:spPr>
        <a:xfrm>
          <a:off x="643852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Локализация</a:t>
          </a:r>
          <a:endParaRPr lang="ru-RU" sz="1500" kern="1200" dirty="0"/>
        </a:p>
      </dsp:txBody>
      <dsp:txXfrm>
        <a:off x="643852" y="1863"/>
        <a:ext cx="2050364" cy="1230218"/>
      </dsp:txXfrm>
    </dsp:sp>
    <dsp:sp modelId="{42EF0BBF-011B-45A0-841F-818FCCEF6CA0}">
      <dsp:nvSpPr>
        <dsp:cNvPr id="0" name=""/>
        <dsp:cNvSpPr/>
      </dsp:nvSpPr>
      <dsp:spPr>
        <a:xfrm>
          <a:off x="2899253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Повторное использование компонентов</a:t>
          </a:r>
          <a:endParaRPr lang="ru-RU" sz="1500" kern="1200" dirty="0"/>
        </a:p>
      </dsp:txBody>
      <dsp:txXfrm>
        <a:off x="2899253" y="1863"/>
        <a:ext cx="2050364" cy="1230218"/>
      </dsp:txXfrm>
    </dsp:sp>
    <dsp:sp modelId="{36BAAA19-BE14-48B5-BBF3-39DACA468FB1}">
      <dsp:nvSpPr>
        <dsp:cNvPr id="0" name=""/>
        <dsp:cNvSpPr/>
      </dsp:nvSpPr>
      <dsp:spPr>
        <a:xfrm>
          <a:off x="5154654" y="186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Хранилища общих данных</a:t>
          </a:r>
          <a:endParaRPr lang="ru-RU" sz="1500" kern="1200" dirty="0"/>
        </a:p>
      </dsp:txBody>
      <dsp:txXfrm>
        <a:off x="5154654" y="1863"/>
        <a:ext cx="2050364" cy="1230218"/>
      </dsp:txXfrm>
    </dsp:sp>
    <dsp:sp modelId="{02E51DAD-11A8-43F0-B73A-6484C9CC53B1}">
      <dsp:nvSpPr>
        <dsp:cNvPr id="0" name=""/>
        <dsp:cNvSpPr/>
      </dsp:nvSpPr>
      <dsp:spPr>
        <a:xfrm>
          <a:off x="643852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Передача </a:t>
          </a:r>
          <a:r>
            <a:rPr lang="en-US" sz="1500" kern="1200" dirty="0" smtClean="0"/>
            <a:t>IPC-</a:t>
          </a:r>
          <a:r>
            <a:rPr lang="ru-RU" sz="1500" kern="1200" dirty="0" smtClean="0"/>
            <a:t>сообщений</a:t>
          </a:r>
          <a:endParaRPr lang="ru-RU" sz="1500" kern="1200" dirty="0"/>
        </a:p>
      </dsp:txBody>
      <dsp:txXfrm>
        <a:off x="643852" y="1437118"/>
        <a:ext cx="2050364" cy="1230218"/>
      </dsp:txXfrm>
    </dsp:sp>
    <dsp:sp modelId="{F957983F-03B2-4E65-B07F-0CD8FE46A7F7}">
      <dsp:nvSpPr>
        <dsp:cNvPr id="0" name=""/>
        <dsp:cNvSpPr/>
      </dsp:nvSpPr>
      <dsp:spPr>
        <a:xfrm>
          <a:off x="2899253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Виджеты</a:t>
          </a:r>
          <a:r>
            <a:rPr lang="ru-RU" sz="1500" kern="1200" dirty="0" smtClean="0"/>
            <a:t> для рабочего стола</a:t>
          </a:r>
          <a:endParaRPr lang="ru-RU" sz="1500" kern="1200" dirty="0"/>
        </a:p>
      </dsp:txBody>
      <dsp:txXfrm>
        <a:off x="2899253" y="1437118"/>
        <a:ext cx="2050364" cy="1230218"/>
      </dsp:txXfrm>
    </dsp:sp>
    <dsp:sp modelId="{214FD1CF-AFE8-418B-B429-502F5289A6FF}">
      <dsp:nvSpPr>
        <dsp:cNvPr id="0" name=""/>
        <dsp:cNvSpPr/>
      </dsp:nvSpPr>
      <dsp:spPr>
        <a:xfrm>
          <a:off x="5154654" y="1437118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Живые обои</a:t>
          </a:r>
          <a:endParaRPr lang="ru-RU" sz="1500" kern="1200" dirty="0"/>
        </a:p>
      </dsp:txBody>
      <dsp:txXfrm>
        <a:off x="5154654" y="1437118"/>
        <a:ext cx="2050364" cy="1230218"/>
      </dsp:txXfrm>
    </dsp:sp>
    <dsp:sp modelId="{079FDFC8-9383-4FF8-B74E-56EE0DC97FC5}">
      <dsp:nvSpPr>
        <dsp:cNvPr id="0" name=""/>
        <dsp:cNvSpPr/>
      </dsp:nvSpPr>
      <dsp:spPr>
        <a:xfrm>
          <a:off x="643852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Живые каталоги</a:t>
          </a:r>
          <a:endParaRPr lang="ru-RU" sz="1500" kern="1200" dirty="0"/>
        </a:p>
      </dsp:txBody>
      <dsp:txXfrm>
        <a:off x="643852" y="2872373"/>
        <a:ext cx="2050364" cy="1230218"/>
      </dsp:txXfrm>
    </dsp:sp>
    <dsp:sp modelId="{16C56623-1B13-4F33-95C8-BF1DF7FAF595}">
      <dsp:nvSpPr>
        <dsp:cNvPr id="0" name=""/>
        <dsp:cNvSpPr/>
      </dsp:nvSpPr>
      <dsp:spPr>
        <a:xfrm>
          <a:off x="2899253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Картографические приложения</a:t>
          </a:r>
          <a:endParaRPr lang="ru-RU" sz="1500" kern="1200" dirty="0"/>
        </a:p>
      </dsp:txBody>
      <dsp:txXfrm>
        <a:off x="2899253" y="2872373"/>
        <a:ext cx="2050364" cy="1230218"/>
      </dsp:txXfrm>
    </dsp:sp>
    <dsp:sp modelId="{2CE75E5F-6C43-422C-A3BF-97787445DC95}">
      <dsp:nvSpPr>
        <dsp:cNvPr id="0" name=""/>
        <dsp:cNvSpPr/>
      </dsp:nvSpPr>
      <dsp:spPr>
        <a:xfrm>
          <a:off x="5154654" y="2872373"/>
          <a:ext cx="2050364" cy="123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Замещение приложений</a:t>
          </a:r>
          <a:endParaRPr lang="ru-RU" sz="1500" kern="1200" dirty="0"/>
        </a:p>
      </dsp:txBody>
      <dsp:txXfrm>
        <a:off x="5154654" y="2872373"/>
        <a:ext cx="2050364" cy="12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14.09.2012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14.09.2012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14.09.2012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14.09.2012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14.09.2012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14.09.2012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14.09.2012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14.09.2012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blog.blogspot.com/search/label/Android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handsetalliance.com/" TargetMode="External"/><Relationship Id="rId4" Type="http://schemas.openxmlformats.org/officeDocument/2006/relationships/hyperlink" Target="http://stackoverflow.com/questions/tagged/andro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1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Android?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811267"/>
              </p:ext>
            </p:extLst>
          </p:nvPr>
        </p:nvGraphicFramePr>
        <p:xfrm>
          <a:off x="1043608" y="2348880"/>
          <a:ext cx="2959993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571680"/>
              </p:ext>
            </p:extLst>
          </p:nvPr>
        </p:nvGraphicFramePr>
        <p:xfrm>
          <a:off x="4427984" y="2348880"/>
          <a:ext cx="36004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6" name="Схема 45"/>
          <p:cNvGraphicFramePr/>
          <p:nvPr>
            <p:extLst>
              <p:ext uri="{D42A27DB-BD31-4B8C-83A1-F6EECF244321}">
                <p14:modId xmlns:p14="http://schemas.microsoft.com/office/powerpoint/2010/main" val="1919266763"/>
              </p:ext>
            </p:extLst>
          </p:nvPr>
        </p:nvGraphicFramePr>
        <p:xfrm>
          <a:off x="1187624" y="4293096"/>
          <a:ext cx="266429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Open Source Project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56660"/>
              </p:ext>
            </p:extLst>
          </p:nvPr>
        </p:nvGraphicFramePr>
        <p:xfrm>
          <a:off x="323528" y="1916832"/>
          <a:ext cx="8064896" cy="312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12871788"/>
              </p:ext>
            </p:extLst>
          </p:nvPr>
        </p:nvGraphicFramePr>
        <p:xfrm>
          <a:off x="1331640" y="4941168"/>
          <a:ext cx="6000328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72775"/>
              </p:ext>
            </p:extLst>
          </p:nvPr>
        </p:nvGraphicFramePr>
        <p:xfrm>
          <a:off x="539552" y="2204864"/>
          <a:ext cx="784887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00596"/>
              </p:ext>
            </p:extLst>
          </p:nvPr>
        </p:nvGraphicFramePr>
        <p:xfrm>
          <a:off x="539552" y="2204864"/>
          <a:ext cx="784887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778148" y="548680"/>
            <a:ext cx="7759128" cy="1058680"/>
            <a:chOff x="683568" y="4612486"/>
            <a:chExt cx="7759128" cy="1058680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683568" y="5013177"/>
              <a:ext cx="7759128" cy="65798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3117773" y="5069599"/>
              <a:ext cx="2439767" cy="543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Сторонние приложения</a:t>
              </a:r>
              <a:endParaRPr lang="ru-RU" sz="1200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679476" y="5067467"/>
              <a:ext cx="2686426" cy="543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Приложения разработчика</a:t>
              </a:r>
              <a:endParaRPr lang="ru-RU" sz="120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799450" y="5059466"/>
              <a:ext cx="2214428" cy="55178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Встроенные приложения</a:t>
              </a:r>
              <a:endParaRPr lang="ru-R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717" y="4612486"/>
              <a:ext cx="2678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Уровень приложений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448107" y="3632465"/>
            <a:ext cx="2187215" cy="1437971"/>
            <a:chOff x="539554" y="2365662"/>
            <a:chExt cx="2160896" cy="140392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539554" y="2691488"/>
              <a:ext cx="1960116" cy="107810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678066" y="2784963"/>
              <a:ext cx="1651231" cy="4281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Библиотеки </a:t>
              </a:r>
              <a:r>
                <a:rPr lang="en-US" sz="1200" dirty="0" smtClean="0"/>
                <a:t>Android</a:t>
              </a:r>
              <a:endParaRPr lang="ru-RU" sz="1200" dirty="0"/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78037" y="3264417"/>
              <a:ext cx="1651231" cy="4281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Виртуальная машина </a:t>
              </a:r>
              <a:r>
                <a:rPr lang="en-US" sz="1200" dirty="0" err="1" smtClean="0"/>
                <a:t>Dalvik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4528" y="2365662"/>
              <a:ext cx="2125922" cy="27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Рабочая среда </a:t>
              </a:r>
              <a:r>
                <a:rPr lang="en-US" sz="1200" dirty="0" smtClean="0"/>
                <a:t>Android</a:t>
              </a:r>
              <a:endParaRPr lang="ru-RU" sz="1200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755576" y="3567758"/>
            <a:ext cx="5221009" cy="1502679"/>
            <a:chOff x="601042" y="2452910"/>
            <a:chExt cx="5221009" cy="1624163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601042" y="2883556"/>
              <a:ext cx="5221009" cy="119351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2914639" y="3461016"/>
              <a:ext cx="1233547" cy="49010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SQLite</a:t>
              </a:r>
              <a:endParaRPr lang="ru-RU" sz="1200" dirty="0"/>
            </a:p>
          </p:txBody>
        </p:sp>
        <p:sp>
          <p:nvSpPr>
            <p:cNvPr id="35" name="Скругленный прямоугольник 34"/>
            <p:cNvSpPr/>
            <p:nvPr/>
          </p:nvSpPr>
          <p:spPr>
            <a:xfrm>
              <a:off x="4234759" y="3480313"/>
              <a:ext cx="1458075" cy="45013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Менеджер поверхностей</a:t>
              </a:r>
              <a:endParaRPr lang="ru-RU" sz="1200" dirty="0"/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659701" y="2987037"/>
              <a:ext cx="2145251" cy="43906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Графика</a:t>
              </a:r>
            </a:p>
            <a:p>
              <a:pPr algn="ctr"/>
              <a:r>
                <a:rPr lang="ru-RU" sz="1200" dirty="0" smtClean="0"/>
                <a:t>(</a:t>
              </a:r>
              <a:r>
                <a:rPr lang="en-US" sz="1200" dirty="0" smtClean="0"/>
                <a:t>OpenGL, SGL, Free Type</a:t>
              </a:r>
              <a:r>
                <a:rPr lang="ru-RU" sz="1200" dirty="0" smtClean="0"/>
                <a:t>)</a:t>
              </a:r>
              <a:endParaRPr lang="ru-RU" sz="1200" dirty="0"/>
            </a:p>
          </p:txBody>
        </p:sp>
        <p:sp>
          <p:nvSpPr>
            <p:cNvPr id="37" name="Скругленный прямоугольник 36"/>
            <p:cNvSpPr/>
            <p:nvPr/>
          </p:nvSpPr>
          <p:spPr>
            <a:xfrm>
              <a:off x="2896275" y="2987038"/>
              <a:ext cx="1236634" cy="43906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SSL &amp; </a:t>
              </a:r>
              <a:r>
                <a:rPr lang="en-US" sz="1200" dirty="0" err="1" smtClean="0"/>
                <a:t>Webkit</a:t>
              </a:r>
              <a:endParaRPr lang="ru-RU" sz="1200" dirty="0"/>
            </a:p>
          </p:txBody>
        </p:sp>
        <p:sp>
          <p:nvSpPr>
            <p:cNvPr id="38" name="Скругленный прямоугольник 37"/>
            <p:cNvSpPr/>
            <p:nvPr/>
          </p:nvSpPr>
          <p:spPr>
            <a:xfrm>
              <a:off x="4216395" y="2999157"/>
              <a:ext cx="1469531" cy="42694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Мультимедиа</a:t>
              </a:r>
              <a:endParaRPr lang="ru-RU" sz="1200" dirty="0"/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678037" y="3461016"/>
              <a:ext cx="2151705" cy="47436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libc</a:t>
              </a:r>
              <a:endParaRPr lang="ru-RU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9502" y="245291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Библиотеки</a:t>
              </a:r>
              <a:endParaRPr lang="ru-RU" dirty="0"/>
            </a:p>
          </p:txBody>
        </p:sp>
      </p:grpSp>
      <p:cxnSp>
        <p:nvCxnSpPr>
          <p:cNvPr id="42" name="Прямая со стрелкой 41"/>
          <p:cNvCxnSpPr/>
          <p:nvPr/>
        </p:nvCxnSpPr>
        <p:spPr>
          <a:xfrm>
            <a:off x="6054364" y="4495052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55576" y="1761493"/>
            <a:ext cx="7371470" cy="1724403"/>
            <a:chOff x="661182" y="1224069"/>
            <a:chExt cx="7371470" cy="1724403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661182" y="1607469"/>
              <a:ext cx="7371470" cy="134100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Скругленный прямоугольник 47"/>
            <p:cNvSpPr/>
            <p:nvPr/>
          </p:nvSpPr>
          <p:spPr>
            <a:xfrm>
              <a:off x="2322076" y="2288976"/>
              <a:ext cx="1412110" cy="56494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P2P/XMPP</a:t>
              </a:r>
              <a:endParaRPr lang="ru-RU" sz="1200" dirty="0"/>
            </a:p>
          </p:txBody>
        </p:sp>
        <p:sp>
          <p:nvSpPr>
            <p:cNvPr id="49" name="Скругленный прямоугольник 48"/>
            <p:cNvSpPr/>
            <p:nvPr/>
          </p:nvSpPr>
          <p:spPr>
            <a:xfrm>
              <a:off x="3753681" y="2292759"/>
              <a:ext cx="1349867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Уведомления</a:t>
              </a:r>
              <a:endParaRPr lang="ru-RU" sz="1200" dirty="0"/>
            </a:p>
          </p:txBody>
        </p:sp>
        <p:sp>
          <p:nvSpPr>
            <p:cNvPr id="50" name="Скругленный прямоугольник 49"/>
            <p:cNvSpPr/>
            <p:nvPr/>
          </p:nvSpPr>
          <p:spPr>
            <a:xfrm>
              <a:off x="786540" y="1688812"/>
              <a:ext cx="1492425" cy="56494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Навигационные службы</a:t>
              </a:r>
              <a:endParaRPr lang="ru-RU" sz="1200" dirty="0"/>
            </a:p>
          </p:txBody>
        </p:sp>
        <p:sp>
          <p:nvSpPr>
            <p:cNvPr id="51" name="Скругленный прямоугольник 50"/>
            <p:cNvSpPr/>
            <p:nvPr/>
          </p:nvSpPr>
          <p:spPr>
            <a:xfrm>
              <a:off x="2318492" y="1688814"/>
              <a:ext cx="1412110" cy="56494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Источники данных</a:t>
              </a:r>
              <a:endParaRPr lang="ru-RU" sz="1200" dirty="0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3765982" y="1688978"/>
              <a:ext cx="1340017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Оконный менеджер</a:t>
              </a:r>
              <a:endParaRPr lang="ru-RU" sz="1200" dirty="0"/>
            </a:p>
          </p:txBody>
        </p:sp>
        <p:sp>
          <p:nvSpPr>
            <p:cNvPr id="53" name="Скругленный прямоугольник 52"/>
            <p:cNvSpPr/>
            <p:nvPr/>
          </p:nvSpPr>
          <p:spPr>
            <a:xfrm>
              <a:off x="786508" y="2288976"/>
              <a:ext cx="1492457" cy="56494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Телефония</a:t>
              </a:r>
              <a:endParaRPr lang="ru-RU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4235" y="1224069"/>
              <a:ext cx="333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Фреймворк приложений</a:t>
              </a:r>
              <a:endParaRPr lang="ru-RU" dirty="0"/>
            </a:p>
          </p:txBody>
        </p:sp>
        <p:sp>
          <p:nvSpPr>
            <p:cNvPr id="55" name="Скругленный прямоугольник 54"/>
            <p:cNvSpPr/>
            <p:nvPr/>
          </p:nvSpPr>
          <p:spPr>
            <a:xfrm>
              <a:off x="5118186" y="2292593"/>
              <a:ext cx="1423291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Представления</a:t>
              </a:r>
              <a:endParaRPr lang="ru-RU" sz="1200" dirty="0"/>
            </a:p>
          </p:txBody>
        </p:sp>
        <p:sp>
          <p:nvSpPr>
            <p:cNvPr id="56" name="Скругленный прямоугольник 55"/>
            <p:cNvSpPr/>
            <p:nvPr/>
          </p:nvSpPr>
          <p:spPr>
            <a:xfrm>
              <a:off x="5130487" y="1688812"/>
              <a:ext cx="1425058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Менеджер </a:t>
              </a:r>
            </a:p>
            <a:p>
              <a:pPr algn="ctr"/>
              <a:r>
                <a:rPr lang="en-US" sz="1200" dirty="0" smtClean="0"/>
                <a:t>activities</a:t>
              </a:r>
              <a:endParaRPr lang="ru-RU" sz="1200" dirty="0"/>
            </a:p>
          </p:txBody>
        </p:sp>
        <p:sp>
          <p:nvSpPr>
            <p:cNvPr id="57" name="Скругленный прямоугольник 56"/>
            <p:cNvSpPr/>
            <p:nvPr/>
          </p:nvSpPr>
          <p:spPr>
            <a:xfrm>
              <a:off x="6577858" y="2303205"/>
              <a:ext cx="1349867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Менеджер </a:t>
              </a:r>
            </a:p>
            <a:p>
              <a:pPr algn="ctr"/>
              <a:r>
                <a:rPr lang="ru-RU" sz="1200" dirty="0" smtClean="0"/>
                <a:t>ресурсов</a:t>
              </a:r>
              <a:endParaRPr lang="ru-RU" sz="1200" dirty="0"/>
            </a:p>
          </p:txBody>
        </p:sp>
        <p:sp>
          <p:nvSpPr>
            <p:cNvPr id="58" name="Скругленный прямоугольник 57"/>
            <p:cNvSpPr/>
            <p:nvPr/>
          </p:nvSpPr>
          <p:spPr>
            <a:xfrm>
              <a:off x="6590159" y="1699424"/>
              <a:ext cx="1340017" cy="54372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Менеджер</a:t>
              </a:r>
            </a:p>
            <a:p>
              <a:pPr algn="ctr"/>
              <a:r>
                <a:rPr lang="ru-RU" sz="1200" dirty="0" smtClean="0"/>
                <a:t>пакетов</a:t>
              </a:r>
              <a:endParaRPr lang="ru-RU" sz="1200" dirty="0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786853" y="5388397"/>
            <a:ext cx="7848872" cy="1058680"/>
            <a:chOff x="683568" y="4612486"/>
            <a:chExt cx="7848872" cy="105868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683568" y="5013177"/>
              <a:ext cx="7848872" cy="65798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Скругленный прямоугольник 62"/>
            <p:cNvSpPr/>
            <p:nvPr/>
          </p:nvSpPr>
          <p:spPr>
            <a:xfrm>
              <a:off x="3117773" y="5069599"/>
              <a:ext cx="1650921" cy="543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 питанием</a:t>
              </a:r>
              <a:endParaRPr lang="ru-RU" sz="1200" dirty="0"/>
            </a:p>
          </p:txBody>
        </p:sp>
        <p:sp>
          <p:nvSpPr>
            <p:cNvPr id="64" name="Скругленный прямоугольник 63"/>
            <p:cNvSpPr/>
            <p:nvPr/>
          </p:nvSpPr>
          <p:spPr>
            <a:xfrm>
              <a:off x="4917973" y="5069599"/>
              <a:ext cx="1650921" cy="543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</a:t>
              </a:r>
            </a:p>
            <a:p>
              <a:pPr algn="ctr"/>
              <a:r>
                <a:rPr lang="ru-RU" sz="1200" dirty="0" smtClean="0"/>
                <a:t>процессами</a:t>
              </a:r>
              <a:endParaRPr lang="ru-RU" sz="1200" dirty="0"/>
            </a:p>
          </p:txBody>
        </p:sp>
        <p:sp>
          <p:nvSpPr>
            <p:cNvPr id="65" name="Скругленный прямоугольник 64"/>
            <p:cNvSpPr/>
            <p:nvPr/>
          </p:nvSpPr>
          <p:spPr>
            <a:xfrm>
              <a:off x="6723436" y="5069599"/>
              <a:ext cx="1650921" cy="543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Управление</a:t>
              </a:r>
            </a:p>
            <a:p>
              <a:pPr algn="ctr"/>
              <a:r>
                <a:rPr lang="ru-RU" sz="1200" dirty="0" smtClean="0"/>
                <a:t>памятью</a:t>
              </a:r>
              <a:endParaRPr lang="ru-RU" sz="1200" dirty="0"/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813517" y="5087601"/>
              <a:ext cx="2160240" cy="52349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Драйверы оборудования</a:t>
              </a:r>
            </a:p>
            <a:p>
              <a:pPr algn="ctr"/>
              <a:r>
                <a:rPr lang="ru-RU" sz="1100" dirty="0" smtClean="0"/>
                <a:t>(</a:t>
              </a:r>
              <a:r>
                <a:rPr lang="en-US" sz="1100" dirty="0" smtClean="0"/>
                <a:t>USB, </a:t>
              </a:r>
              <a:r>
                <a:rPr lang="ru-RU" sz="1100" dirty="0" smtClean="0"/>
                <a:t>дисплей, </a:t>
              </a:r>
              <a:r>
                <a:rPr lang="en-US" sz="1100" dirty="0" smtClean="0"/>
                <a:t>Bluetooth </a:t>
              </a:r>
              <a:r>
                <a:rPr lang="ru-RU" sz="1100" dirty="0" smtClean="0"/>
                <a:t>и т.д.)</a:t>
              </a:r>
              <a:endParaRPr lang="ru-RU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717" y="4612486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Linux </a:t>
              </a:r>
              <a:r>
                <a:rPr lang="ru-RU" dirty="0" smtClean="0"/>
                <a:t>ядро</a:t>
              </a:r>
              <a:endParaRPr lang="ru-RU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приложений для мобильных 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spcAft>
                <a:spcPts val="1000"/>
              </a:spcAft>
              <a:buNone/>
            </a:pPr>
            <a:r>
              <a:rPr lang="ru-RU" dirty="0" smtClean="0"/>
              <a:t>По сравнению с настольными ПК и ноутбуками мобильные устройства имеют </a:t>
            </a:r>
          </a:p>
          <a:p>
            <a:r>
              <a:rPr lang="ru-RU" dirty="0" smtClean="0"/>
              <a:t>Низкую процессорную мощность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Ограниченную оперативную память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Ограниченную емкость накопителей;</a:t>
            </a:r>
          </a:p>
          <a:p>
            <a:r>
              <a:rPr lang="ru-RU" dirty="0" smtClean="0"/>
              <a:t>Малые экранные размеры и низкое разрешение;</a:t>
            </a:r>
          </a:p>
          <a:p>
            <a:r>
              <a:rPr lang="ru-RU" dirty="0" smtClean="0"/>
              <a:t>Высокая стоимость передачи данных по Сети;</a:t>
            </a:r>
          </a:p>
          <a:p>
            <a:r>
              <a:rPr lang="ru-RU" dirty="0" smtClean="0"/>
              <a:t>Низкая скорость и высокая латентность при передаче данных;</a:t>
            </a:r>
          </a:p>
          <a:p>
            <a:r>
              <a:rPr lang="ru-RU" dirty="0" smtClean="0"/>
              <a:t>Ненадежное сетевое соединение;</a:t>
            </a:r>
          </a:p>
          <a:p>
            <a:r>
              <a:rPr lang="ru-RU" dirty="0" smtClean="0"/>
              <a:t>Ограниченное время работы от аккумулятора.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Рекомендации по написанию эффективного кода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2276872"/>
            <a:ext cx="5040560" cy="72008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3200" b="1" dirty="0" smtClean="0"/>
              <a:t>2 базовых правила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67743" y="3122542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 пишите код, в котором нет необходимости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87777" y="3645024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 используйте выделение памяти,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                 если без него можно обойтись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Рекомендации по написанию эффективного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42088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Проводите оптимизацию разумно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866" y="302832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Избегайте создания ненужных объектов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96866" y="3717032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 объявлении методов отдавайте предпочтение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                                    модификатору </a:t>
            </a:r>
            <a:r>
              <a:rPr lang="en-US" b="1" i="1" dirty="0" smtClean="0"/>
              <a:t>static</a:t>
            </a:r>
            <a:endParaRPr lang="ru-RU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58725" y="4581128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Избегайте использования внутренних </a:t>
            </a:r>
            <a:r>
              <a:rPr lang="en-US" i="1" dirty="0" smtClean="0"/>
              <a:t>Getters/Setters</a:t>
            </a:r>
            <a:endParaRPr lang="ru-RU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Рекомендации по написанию эффективного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420888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Используйте модификатор </a:t>
            </a:r>
            <a:r>
              <a:rPr lang="en-US" b="1" i="1" dirty="0" smtClean="0"/>
              <a:t>static</a:t>
            </a:r>
            <a:r>
              <a:rPr lang="en-US" i="1" dirty="0" smtClean="0"/>
              <a:t> </a:t>
            </a:r>
            <a:r>
              <a:rPr lang="en-US" b="1" i="1" dirty="0" smtClean="0"/>
              <a:t>final</a:t>
            </a:r>
            <a:r>
              <a:rPr lang="en-US" i="1" dirty="0" smtClean="0"/>
              <a:t> </a:t>
            </a:r>
            <a:r>
              <a:rPr lang="ru-RU" i="1" dirty="0" smtClean="0"/>
              <a:t>для констант</a:t>
            </a:r>
            <a:endParaRPr lang="ru-RU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3152978"/>
            <a:ext cx="5017349" cy="652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5870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intVal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Arial" pitchFamily="34" charset="0"/>
              </a:rPr>
              <a:t>42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strVal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Hello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world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!"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19672" y="4674873"/>
            <a:ext cx="5031776" cy="591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5870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intVal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42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strVal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3923928" y="3976039"/>
            <a:ext cx="86409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Рекомендации по написанию эффективного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916832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Используйте улучшенный синтаксис </a:t>
            </a:r>
            <a:r>
              <a:rPr lang="en-US" b="1" i="1" dirty="0" smtClean="0"/>
              <a:t>for</a:t>
            </a:r>
            <a:r>
              <a:rPr lang="en-US" i="1" dirty="0" smtClean="0"/>
              <a:t> </a:t>
            </a:r>
            <a:r>
              <a:rPr lang="ru-RU" i="1" dirty="0" smtClean="0"/>
              <a:t>для циклов</a:t>
            </a:r>
            <a:endParaRPr lang="ru-RU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7071" y="892326"/>
            <a:ext cx="7704856" cy="5330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mSplat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mArray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mSplat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localArray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mSplat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two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mArray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mSplat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696975" y="3142293"/>
            <a:ext cx="4847169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/>
              <a:t>4 тематических блока</a:t>
            </a:r>
            <a:endParaRPr lang="ru-RU" sz="28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529132" y="3909229"/>
            <a:ext cx="4847169" cy="766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 smtClean="0"/>
              <a:t>4 практических задания</a:t>
            </a:r>
            <a:endParaRPr lang="ru-RU" sz="24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09006" y="4894356"/>
            <a:ext cx="6235138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dirty="0" err="1" smtClean="0"/>
              <a:t>Дифзачет</a:t>
            </a:r>
            <a:r>
              <a:rPr lang="ru-RU" dirty="0" smtClean="0"/>
              <a:t>/экзамен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309006" y="2316981"/>
            <a:ext cx="4847169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mtClean="0"/>
              <a:t>~</a:t>
            </a:r>
            <a:r>
              <a:rPr lang="en-US" smtClean="0"/>
              <a:t>10 </a:t>
            </a:r>
            <a:r>
              <a:rPr lang="ru-RU" dirty="0" smtClean="0"/>
              <a:t>лекций</a:t>
            </a:r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843808" y="5581593"/>
            <a:ext cx="3528392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~ 20 </a:t>
            </a:r>
            <a:r>
              <a:rPr lang="ru-RU" sz="2400" dirty="0" smtClean="0"/>
              <a:t>вопросов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Рекомендации по написанию эффективного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27687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Отдавайте предпочтение </a:t>
            </a:r>
            <a:r>
              <a:rPr lang="en-US" b="1" i="1" dirty="0" smtClean="0"/>
              <a:t>inner</a:t>
            </a:r>
            <a:r>
              <a:rPr lang="en-US" i="1" dirty="0" smtClean="0"/>
              <a:t>-</a:t>
            </a:r>
            <a:r>
              <a:rPr lang="ru-RU" i="1" dirty="0" smtClean="0"/>
              <a:t>доступу к полям</a:t>
            </a:r>
          </a:p>
          <a:p>
            <a:r>
              <a:rPr lang="ru-RU" i="1" dirty="0" smtClean="0"/>
              <a:t> на уровне пакета</a:t>
            </a:r>
            <a:r>
              <a:rPr lang="en-US" i="1" dirty="0" smtClean="0"/>
              <a:t>,</a:t>
            </a:r>
            <a:r>
              <a:rPr lang="ru-RU" i="1" dirty="0" smtClean="0"/>
              <a:t>а не доступу из вложенных классов</a:t>
            </a:r>
            <a:endParaRPr lang="ru-RU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908720"/>
            <a:ext cx="6777446" cy="4992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doStuff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doStuff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611560" y="879202"/>
            <a:ext cx="7920880" cy="5400600"/>
            <a:chOff x="611560" y="879202"/>
            <a:chExt cx="7920880" cy="54006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11560" y="879202"/>
              <a:ext cx="7920880" cy="54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630745" y="2276872"/>
              <a:ext cx="7882510" cy="1483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58700" tIns="0" rIns="0" bIns="1587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/*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package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*/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access$100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   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mValue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;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/*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package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880000"/>
                  </a:solidFill>
                  <a:effectLst/>
                  <a:latin typeface="Courier New" pitchFamily="49" charset="0"/>
                  <a:cs typeface="Courier New" pitchFamily="49" charset="0"/>
                </a:rPr>
                <a:t>*/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access$200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value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    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doStuff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value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kumimoji="0" 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r>
                <a: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Рекомендации по написанию эффективного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420888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Прежде чем использовать тип данных с плавающей точкой, </a:t>
            </a:r>
          </a:p>
          <a:p>
            <a:r>
              <a:rPr lang="ru-RU" i="1" dirty="0" smtClean="0"/>
              <a:t>сначала подумайте: </a:t>
            </a:r>
          </a:p>
          <a:p>
            <a:r>
              <a:rPr lang="ru-RU" i="1" dirty="0" smtClean="0"/>
              <a:t>«А нельзя ли обойтись целочисленным типом данных?» 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435" y="3717031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Знайте существующие </a:t>
            </a:r>
            <a:r>
              <a:rPr lang="en-US" i="1" dirty="0" smtClean="0"/>
              <a:t>API </a:t>
            </a:r>
            <a:r>
              <a:rPr lang="ru-RU" i="1" dirty="0" smtClean="0"/>
              <a:t>и библиотеки классов </a:t>
            </a:r>
          </a:p>
          <a:p>
            <a:r>
              <a:rPr lang="ru-RU" i="1" dirty="0" smtClean="0"/>
              <a:t>и используйте их:</a:t>
            </a:r>
          </a:p>
          <a:p>
            <a:r>
              <a:rPr lang="ru-RU" i="1" dirty="0"/>
              <a:t>н</a:t>
            </a:r>
            <a:r>
              <a:rPr lang="ru-RU" i="1" dirty="0" smtClean="0"/>
              <a:t>е стоит заново изобретать велосипед.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30435" y="5085184"/>
            <a:ext cx="6522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Подходите с умом к использованию </a:t>
            </a:r>
            <a:r>
              <a:rPr lang="en-US" i="1" dirty="0" smtClean="0"/>
              <a:t>native-</a:t>
            </a:r>
            <a:r>
              <a:rPr lang="ru-RU" i="1" dirty="0" smtClean="0"/>
              <a:t>методов:</a:t>
            </a:r>
          </a:p>
          <a:p>
            <a:r>
              <a:rPr lang="ru-RU" i="1" dirty="0" smtClean="0"/>
              <a:t>Подчас они не могут дать существенный 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                                  выигрыш в производительности</a:t>
            </a:r>
            <a:endParaRPr lang="ru-RU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Следующая лекция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Жизненный цикл приложения</a:t>
            </a:r>
          </a:p>
          <a:p>
            <a:r>
              <a:rPr lang="en-US" dirty="0" smtClean="0"/>
              <a:t>Activities &amp; Views</a:t>
            </a:r>
          </a:p>
          <a:p>
            <a:r>
              <a:rPr lang="ru-RU" dirty="0" smtClean="0"/>
              <a:t>Манифест и ресурсы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Application </a:t>
            </a:r>
          </a:p>
          <a:p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5016500" cy="467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Тематические разделы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8880"/>
            <a:ext cx="68407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ru-RU" sz="2200" dirty="0" smtClean="0"/>
              <a:t>Введение в </a:t>
            </a:r>
            <a:r>
              <a:rPr lang="en-US" sz="2200" dirty="0" smtClean="0"/>
              <a:t>Android.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ru-RU" sz="2200" dirty="0" smtClean="0"/>
              <a:t>Основы </a:t>
            </a:r>
            <a:r>
              <a:rPr lang="ru-RU" sz="2200" dirty="0"/>
              <a:t>создания мобильных приложений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ru-RU" sz="2200" dirty="0" smtClean="0"/>
              <a:t>Использование </a:t>
            </a:r>
            <a:r>
              <a:rPr lang="ru-RU" sz="2200" dirty="0"/>
              <a:t>сервисов и системных функций устройств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ru-RU" sz="2200" dirty="0"/>
              <a:t>Продвинутое программирование под </a:t>
            </a:r>
            <a:r>
              <a:rPr lang="en-US" sz="2200" dirty="0" err="1"/>
              <a:t>Andriod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indent="-342900">
              <a:buFont typeface="+mj-lt"/>
              <a:buAutoNum type="romanUcPeriod"/>
            </a:pPr>
            <a:endParaRPr lang="ru-RU" sz="2200" dirty="0"/>
          </a:p>
          <a:p>
            <a:pPr marL="342900" indent="-342900">
              <a:buFont typeface="+mj-lt"/>
              <a:buAutoNum type="romanUcPeriod"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348880"/>
            <a:ext cx="7416940" cy="1465388"/>
          </a:xfrm>
        </p:spPr>
        <p:txBody>
          <a:bodyPr>
            <a:normAutofit/>
          </a:bodyPr>
          <a:lstStyle/>
          <a:p>
            <a:r>
              <a:rPr lang="ru-RU" sz="1400" dirty="0"/>
              <a:t>1. Онлайн-портал разработчиков </a:t>
            </a:r>
            <a:r>
              <a:rPr lang="en-US" sz="1400" dirty="0"/>
              <a:t>Android</a:t>
            </a:r>
            <a:r>
              <a:rPr lang="ru-RU" sz="1400" dirty="0"/>
              <a:t>,  </a:t>
            </a:r>
            <a:r>
              <a:rPr lang="ru-RU" sz="1400" u="sng" dirty="0">
                <a:hlinkClick r:id="rId2"/>
              </a:rPr>
              <a:t>http://developer.android.com</a:t>
            </a:r>
            <a:r>
              <a:rPr lang="ru-RU" sz="1400" dirty="0"/>
              <a:t>.</a:t>
            </a:r>
          </a:p>
          <a:p>
            <a:r>
              <a:rPr lang="ru-RU" sz="1400" dirty="0"/>
              <a:t>2. А. </a:t>
            </a:r>
            <a:r>
              <a:rPr lang="ru-RU" sz="1400" dirty="0" err="1"/>
              <a:t>Голощапов</a:t>
            </a:r>
            <a:r>
              <a:rPr lang="ru-RU" sz="1400" dirty="0"/>
              <a:t>. </a:t>
            </a:r>
            <a:r>
              <a:rPr lang="en-US" sz="1400" dirty="0"/>
              <a:t>Google Android</a:t>
            </a:r>
            <a:r>
              <a:rPr lang="ru-RU" sz="1400" dirty="0"/>
              <a:t>. Программирование для мобильных устройств. Санкт-Петербург: БХВ-Петербург, 2011. – 438 стр.</a:t>
            </a:r>
          </a:p>
          <a:p>
            <a:r>
              <a:rPr lang="ru-RU" sz="1400" dirty="0"/>
              <a:t>3. </a:t>
            </a:r>
            <a:r>
              <a:rPr lang="ru-RU" sz="1400" dirty="0" err="1"/>
              <a:t>Р.Майер</a:t>
            </a:r>
            <a:r>
              <a:rPr lang="ru-RU" sz="1400" dirty="0"/>
              <a:t>. </a:t>
            </a:r>
            <a:r>
              <a:rPr lang="en-US" sz="1400" dirty="0"/>
              <a:t>Android</a:t>
            </a:r>
            <a:r>
              <a:rPr lang="ru-RU" sz="1400" dirty="0"/>
              <a:t> 2: программирование приложений для планшетных компьютеров и смартфонов. – М.: </a:t>
            </a:r>
            <a:r>
              <a:rPr lang="ru-RU" sz="1400" dirty="0" err="1"/>
              <a:t>Эксмо</a:t>
            </a:r>
            <a:r>
              <a:rPr lang="ru-RU" sz="1400" dirty="0"/>
              <a:t>, 2011. – 672 стр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78803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Дополнительно: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23441" y="4293096"/>
            <a:ext cx="7416940" cy="146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1. Официальный блог компании </a:t>
            </a:r>
            <a:r>
              <a:rPr lang="en-US" sz="1400" dirty="0"/>
              <a:t>Google</a:t>
            </a:r>
            <a:r>
              <a:rPr lang="ru-RU" sz="1400" dirty="0"/>
              <a:t> (секция </a:t>
            </a:r>
            <a:r>
              <a:rPr lang="en-US" sz="1400" dirty="0"/>
              <a:t>Android</a:t>
            </a:r>
            <a:r>
              <a:rPr lang="ru-RU" sz="1400" dirty="0"/>
              <a:t>), </a:t>
            </a:r>
            <a:r>
              <a:rPr lang="en-US" sz="1400" u="sng" dirty="0">
                <a:hlinkClick r:id="rId3"/>
              </a:rPr>
              <a:t>http</a:t>
            </a:r>
            <a:r>
              <a:rPr lang="ru-RU" sz="1400" u="sng" dirty="0">
                <a:hlinkClick r:id="rId3"/>
              </a:rPr>
              <a:t>://</a:t>
            </a:r>
            <a:r>
              <a:rPr lang="en-US" sz="1400" u="sng" dirty="0" err="1">
                <a:hlinkClick r:id="rId3"/>
              </a:rPr>
              <a:t>googleblog</a:t>
            </a:r>
            <a:r>
              <a:rPr lang="ru-RU" sz="1400" u="sng" dirty="0">
                <a:hlinkClick r:id="rId3"/>
              </a:rPr>
              <a:t>.</a:t>
            </a:r>
            <a:r>
              <a:rPr lang="en-US" sz="1400" u="sng" dirty="0" err="1">
                <a:hlinkClick r:id="rId3"/>
              </a:rPr>
              <a:t>blogspot</a:t>
            </a:r>
            <a:r>
              <a:rPr lang="ru-RU" sz="1400" u="sng" dirty="0">
                <a:hlinkClick r:id="rId3"/>
              </a:rPr>
              <a:t>.</a:t>
            </a:r>
            <a:r>
              <a:rPr lang="en-US" sz="1400" u="sng" dirty="0">
                <a:hlinkClick r:id="rId3"/>
              </a:rPr>
              <a:t>com</a:t>
            </a:r>
            <a:r>
              <a:rPr lang="ru-RU" sz="1400" u="sng" dirty="0">
                <a:hlinkClick r:id="rId3"/>
              </a:rPr>
              <a:t>/</a:t>
            </a:r>
            <a:r>
              <a:rPr lang="en-US" sz="1400" u="sng" dirty="0">
                <a:hlinkClick r:id="rId3"/>
              </a:rPr>
              <a:t>search</a:t>
            </a:r>
            <a:r>
              <a:rPr lang="ru-RU" sz="1400" u="sng" dirty="0">
                <a:hlinkClick r:id="rId3"/>
              </a:rPr>
              <a:t>/</a:t>
            </a:r>
            <a:r>
              <a:rPr lang="en-US" sz="1400" u="sng" dirty="0">
                <a:hlinkClick r:id="rId3"/>
              </a:rPr>
              <a:t>label</a:t>
            </a:r>
            <a:r>
              <a:rPr lang="ru-RU" sz="1400" u="sng" dirty="0">
                <a:hlinkClick r:id="rId3"/>
              </a:rPr>
              <a:t>/</a:t>
            </a:r>
            <a:r>
              <a:rPr lang="en-US" sz="1400" u="sng" dirty="0">
                <a:hlinkClick r:id="rId3"/>
              </a:rPr>
              <a:t>Android</a:t>
            </a:r>
            <a:r>
              <a:rPr lang="ru-RU" sz="1400" dirty="0"/>
              <a:t> .</a:t>
            </a:r>
          </a:p>
          <a:p>
            <a:r>
              <a:rPr lang="ru-RU" sz="1400" dirty="0"/>
              <a:t>2. Онлайн-поддержка </a:t>
            </a:r>
            <a:r>
              <a:rPr lang="en-US" sz="1400" dirty="0" err="1"/>
              <a:t>StackOverflow</a:t>
            </a:r>
            <a:r>
              <a:rPr lang="ru-RU" sz="1400" dirty="0"/>
              <a:t> (раздел </a:t>
            </a:r>
            <a:r>
              <a:rPr lang="en-US" sz="1400" dirty="0"/>
              <a:t>Android</a:t>
            </a:r>
            <a:r>
              <a:rPr lang="ru-RU" sz="1400" dirty="0"/>
              <a:t>), </a:t>
            </a:r>
            <a:r>
              <a:rPr lang="ru-RU" sz="1400" u="sng" dirty="0">
                <a:hlinkClick r:id="rId4"/>
              </a:rPr>
              <a:t>http://stackoverflow.com/questions/tagged/android</a:t>
            </a:r>
            <a:r>
              <a:rPr lang="ru-RU" sz="1400" dirty="0"/>
              <a:t>.</a:t>
            </a:r>
          </a:p>
          <a:p>
            <a:r>
              <a:rPr lang="ru-RU" sz="1400" dirty="0"/>
              <a:t>3. Альянс открытых мобильных устройств, </a:t>
            </a:r>
            <a:r>
              <a:rPr lang="ru-RU" sz="1400" u="sng" dirty="0">
                <a:hlinkClick r:id="rId5"/>
              </a:rPr>
              <a:t>http://www.openhandsetalliance.com/</a:t>
            </a:r>
            <a:r>
              <a:rPr lang="ru-RU" sz="1400" dirty="0"/>
              <a:t> 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04956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Виртуальная машина </a:t>
            </a:r>
            <a:r>
              <a:rPr lang="en-US" dirty="0" err="1"/>
              <a:t>Dalvik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Android SDK</a:t>
            </a:r>
            <a:r>
              <a:rPr lang="ru-RU" dirty="0"/>
              <a:t> (не старее версии 2.1 </a:t>
            </a:r>
            <a:r>
              <a:rPr lang="en-US" dirty="0"/>
              <a:t>r</a:t>
            </a:r>
            <a:r>
              <a:rPr lang="ru-RU" dirty="0"/>
              <a:t>1),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Eclipse</a:t>
            </a:r>
            <a:r>
              <a:rPr lang="ru-RU" dirty="0"/>
              <a:t> 3.</a:t>
            </a:r>
            <a:r>
              <a:rPr lang="en-US" dirty="0"/>
              <a:t>x</a:t>
            </a:r>
            <a:r>
              <a:rPr lang="ru-RU" dirty="0"/>
              <a:t> (не старее 3.4) с модулем </a:t>
            </a:r>
            <a:r>
              <a:rPr lang="en-US" dirty="0"/>
              <a:t>WST</a:t>
            </a:r>
            <a:r>
              <a:rPr lang="ru-RU" dirty="0"/>
              <a:t> и установленным плагином </a:t>
            </a:r>
            <a:r>
              <a:rPr lang="en-US" dirty="0"/>
              <a:t>Eclipse JDT</a:t>
            </a:r>
            <a:r>
              <a:rPr lang="ru-RU" dirty="0"/>
              <a:t>.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слушателям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708920"/>
            <a:ext cx="6777317" cy="3123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Знание основ программирования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Знание основ языка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Android</a:t>
            </a:r>
            <a:r>
              <a:rPr lang="ru-RU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 нового поколения, созданная для работы с аппаратным обеспечением современных мобильных устройств.</a:t>
            </a:r>
          </a:p>
          <a:p>
            <a:r>
              <a:rPr lang="ru-RU" dirty="0" smtClean="0"/>
              <a:t>Открытая среда разработки, построенная на открытом ядре </a:t>
            </a:r>
            <a:r>
              <a:rPr lang="en-US" dirty="0" smtClean="0"/>
              <a:t>Linux.</a:t>
            </a:r>
          </a:p>
          <a:p>
            <a:r>
              <a:rPr lang="ru-RU" dirty="0" smtClean="0"/>
              <a:t>Одинаковый статус программ – как встроенных, так и от сторонних разработчиков.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не является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Реализацией платформы </a:t>
            </a:r>
            <a:r>
              <a:rPr lang="en-US" dirty="0" smtClean="0"/>
              <a:t>Java ME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Частью инициативы </a:t>
            </a:r>
            <a:r>
              <a:rPr lang="en-US" dirty="0" err="1" smtClean="0"/>
              <a:t>LiPS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OMA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Стандартным уровнем приложений (</a:t>
            </a:r>
            <a:r>
              <a:rPr lang="en-US" dirty="0" err="1" smtClean="0"/>
              <a:t>UiQ</a:t>
            </a:r>
            <a:r>
              <a:rPr lang="en-US" dirty="0" smtClean="0"/>
              <a:t>, S60</a:t>
            </a:r>
            <a:r>
              <a:rPr lang="ru-RU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Видом телефона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2" y="764704"/>
            <a:ext cx="7024744" cy="11430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15616" y="2348880"/>
            <a:ext cx="2448272" cy="172819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</a:t>
            </a:r>
            <a:endParaRPr lang="ru-RU" dirty="0" smtClean="0"/>
          </a:p>
          <a:p>
            <a:pPr algn="ctr"/>
            <a:r>
              <a:rPr lang="en-US" dirty="0" smtClean="0"/>
              <a:t>open-source </a:t>
            </a:r>
            <a:endParaRPr lang="ru-RU" dirty="0" smtClean="0"/>
          </a:p>
          <a:p>
            <a:pPr algn="ctr"/>
            <a:r>
              <a:rPr lang="ru-RU" dirty="0" smtClean="0"/>
              <a:t>ОС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494" y="2204864"/>
            <a:ext cx="4032448" cy="23285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Среда разработки для мобильных приложений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080802" y="4554731"/>
            <a:ext cx="6696744" cy="183323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Устройства (мобильные телефоны, планшеты и т.д.), на которых установлена </a:t>
            </a:r>
            <a:r>
              <a:rPr lang="en-US" sz="1600" dirty="0" smtClean="0"/>
              <a:t>Android-</a:t>
            </a:r>
            <a:r>
              <a:rPr lang="ru-RU" sz="1600" dirty="0" smtClean="0"/>
              <a:t>совместимая ОС вместе с приложениями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1, слайд 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338</TotalTime>
  <Words>989</Words>
  <Application>Microsoft Office PowerPoint</Application>
  <PresentationFormat>Экран (4:3)</PresentationFormat>
  <Paragraphs>227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Остин</vt:lpstr>
      <vt:lpstr>Разработка  мобильных  приложений под Android</vt:lpstr>
      <vt:lpstr>Программа курса</vt:lpstr>
      <vt:lpstr>Тематические разделы</vt:lpstr>
      <vt:lpstr>Материалы курса</vt:lpstr>
      <vt:lpstr>Программное обеспечение</vt:lpstr>
      <vt:lpstr>Требования к слушателям</vt:lpstr>
      <vt:lpstr>Что такое Android  </vt:lpstr>
      <vt:lpstr>Android не является</vt:lpstr>
      <vt:lpstr>Что такое Android</vt:lpstr>
      <vt:lpstr>Что такое Android?</vt:lpstr>
      <vt:lpstr>Android Open Source Project</vt:lpstr>
      <vt:lpstr>Среда разработки</vt:lpstr>
      <vt:lpstr>Среда разработки</vt:lpstr>
      <vt:lpstr>Презентация PowerPoint</vt:lpstr>
      <vt:lpstr>Разработка приложений для мобильных устройств</vt:lpstr>
      <vt:lpstr>Рекомендации по написанию эффективного кода</vt:lpstr>
      <vt:lpstr>Рекомендации по написанию эффективного кода</vt:lpstr>
      <vt:lpstr>Рекомендации по написанию эффективного кода</vt:lpstr>
      <vt:lpstr>Рекомендации по написанию эффективного кода</vt:lpstr>
      <vt:lpstr>Рекомендации по написанию эффективного кода</vt:lpstr>
      <vt:lpstr>Рекомендации по написанию эффективного кода</vt:lpstr>
      <vt:lpstr>Следующая лекция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28</cp:revision>
  <dcterms:created xsi:type="dcterms:W3CDTF">2012-02-16T15:40:39Z</dcterms:created>
  <dcterms:modified xsi:type="dcterms:W3CDTF">2012-09-14T02:24:51Z</dcterms:modified>
</cp:coreProperties>
</file>