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80" r:id="rId6"/>
    <p:sldId id="281" r:id="rId7"/>
    <p:sldId id="294" r:id="rId8"/>
    <p:sldId id="282" r:id="rId9"/>
    <p:sldId id="283" r:id="rId10"/>
    <p:sldId id="260" r:id="rId11"/>
    <p:sldId id="295" r:id="rId12"/>
    <p:sldId id="296" r:id="rId13"/>
    <p:sldId id="297" r:id="rId14"/>
    <p:sldId id="298" r:id="rId15"/>
    <p:sldId id="284" r:id="rId16"/>
    <p:sldId id="299" r:id="rId17"/>
    <p:sldId id="261" r:id="rId18"/>
    <p:sldId id="285" r:id="rId19"/>
    <p:sldId id="262" r:id="rId20"/>
    <p:sldId id="263" r:id="rId21"/>
    <p:sldId id="264" r:id="rId22"/>
    <p:sldId id="265" r:id="rId23"/>
    <p:sldId id="300" r:id="rId24"/>
    <p:sldId id="266" r:id="rId25"/>
    <p:sldId id="286" r:id="rId26"/>
    <p:sldId id="301" r:id="rId27"/>
    <p:sldId id="302" r:id="rId28"/>
    <p:sldId id="303" r:id="rId29"/>
    <p:sldId id="304" r:id="rId30"/>
    <p:sldId id="305" r:id="rId31"/>
    <p:sldId id="287" r:id="rId32"/>
    <p:sldId id="268" r:id="rId33"/>
    <p:sldId id="276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42B03-1043-405B-9CA4-7E5CF49821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BBF33D-44FB-4B76-BE81-A0D36D613EFC}">
      <dgm:prSet phldrT="[Текст]"/>
      <dgm:spPr/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5329658F-D916-4673-A4DE-37BC6BC72E55}" type="parTrans" cxnId="{F4CFAB8C-44C1-43D3-923C-19202D46B9F7}">
      <dgm:prSet/>
      <dgm:spPr/>
      <dgm:t>
        <a:bodyPr/>
        <a:lstStyle/>
        <a:p>
          <a:endParaRPr lang="ru-RU"/>
        </a:p>
      </dgm:t>
    </dgm:pt>
    <dgm:pt modelId="{FD3B3217-CE7B-4D12-8C5F-BED5F66ED92E}" type="sibTrans" cxnId="{F4CFAB8C-44C1-43D3-923C-19202D46B9F7}">
      <dgm:prSet/>
      <dgm:spPr/>
      <dgm:t>
        <a:bodyPr/>
        <a:lstStyle/>
        <a:p>
          <a:endParaRPr lang="ru-RU"/>
        </a:p>
      </dgm:t>
    </dgm:pt>
    <dgm:pt modelId="{34490E78-23AA-4F07-9670-1E8ADD5EAC89}">
      <dgm:prSet phldrT="[Текст]"/>
      <dgm:spPr/>
      <dgm:t>
        <a:bodyPr/>
        <a:lstStyle/>
        <a:p>
          <a:r>
            <a:rPr lang="en-US" dirty="0" err="1" smtClean="0"/>
            <a:t>ViewGroup</a:t>
          </a:r>
          <a:endParaRPr lang="ru-RU" dirty="0"/>
        </a:p>
      </dgm:t>
    </dgm:pt>
    <dgm:pt modelId="{B50777F6-EF23-40A1-BD1A-EFA597877751}" type="parTrans" cxnId="{6B5D1817-633F-48DE-B77C-DD58149FFFAA}">
      <dgm:prSet/>
      <dgm:spPr/>
      <dgm:t>
        <a:bodyPr/>
        <a:lstStyle/>
        <a:p>
          <a:endParaRPr lang="ru-RU"/>
        </a:p>
      </dgm:t>
    </dgm:pt>
    <dgm:pt modelId="{0DCE9E42-AFF6-4F4A-85DF-4AC6844E1F0C}" type="sibTrans" cxnId="{6B5D1817-633F-48DE-B77C-DD58149FFFAA}">
      <dgm:prSet/>
      <dgm:spPr/>
      <dgm:t>
        <a:bodyPr/>
        <a:lstStyle/>
        <a:p>
          <a:endParaRPr lang="ru-RU"/>
        </a:p>
      </dgm:t>
    </dgm:pt>
    <dgm:pt modelId="{A2B59843-A0E5-40D8-B5AE-0878B84B18B3}">
      <dgm:prSet phldrT="[Текст]"/>
      <dgm:spPr/>
      <dgm:t>
        <a:bodyPr/>
        <a:lstStyle/>
        <a:p>
          <a:r>
            <a:rPr lang="en-US" dirty="0" err="1" smtClean="0"/>
            <a:t>TextView</a:t>
          </a:r>
          <a:endParaRPr lang="ru-RU" dirty="0"/>
        </a:p>
      </dgm:t>
    </dgm:pt>
    <dgm:pt modelId="{D531CEDD-E44D-44E1-B04B-102A3460B46B}" type="parTrans" cxnId="{115E5F2A-14DC-4DD7-A3FD-78169683530E}">
      <dgm:prSet/>
      <dgm:spPr/>
      <dgm:t>
        <a:bodyPr/>
        <a:lstStyle/>
        <a:p>
          <a:endParaRPr lang="ru-RU"/>
        </a:p>
      </dgm:t>
    </dgm:pt>
    <dgm:pt modelId="{D6758FFD-859E-4E50-9DF9-B62F437068FB}" type="sibTrans" cxnId="{115E5F2A-14DC-4DD7-A3FD-78169683530E}">
      <dgm:prSet/>
      <dgm:spPr/>
      <dgm:t>
        <a:bodyPr/>
        <a:lstStyle/>
        <a:p>
          <a:endParaRPr lang="ru-RU"/>
        </a:p>
      </dgm:t>
    </dgm:pt>
    <dgm:pt modelId="{D08C38D2-0594-425F-A3D9-2295C2E7AF06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496EE261-89F7-4201-87FD-776EE1803054}" type="parTrans" cxnId="{33176D4C-64A6-4054-A345-68D2DBC1DFDE}">
      <dgm:prSet/>
      <dgm:spPr/>
      <dgm:t>
        <a:bodyPr/>
        <a:lstStyle/>
        <a:p>
          <a:endParaRPr lang="ru-RU"/>
        </a:p>
      </dgm:t>
    </dgm:pt>
    <dgm:pt modelId="{BEE4F9D8-877F-4BB0-A57D-EE203AA14C37}" type="sibTrans" cxnId="{33176D4C-64A6-4054-A345-68D2DBC1DFDE}">
      <dgm:prSet/>
      <dgm:spPr/>
      <dgm:t>
        <a:bodyPr/>
        <a:lstStyle/>
        <a:p>
          <a:endParaRPr lang="ru-RU"/>
        </a:p>
      </dgm:t>
    </dgm:pt>
    <dgm:pt modelId="{23F26B76-B465-4346-B349-4C21DB05416B}">
      <dgm:prSet phldrT="[Текст]"/>
      <dgm:spPr/>
      <dgm:t>
        <a:bodyPr/>
        <a:lstStyle/>
        <a:p>
          <a:r>
            <a:rPr lang="en-US" dirty="0" err="1" smtClean="0"/>
            <a:t>ListView</a:t>
          </a:r>
          <a:endParaRPr lang="ru-RU" dirty="0"/>
        </a:p>
      </dgm:t>
    </dgm:pt>
    <dgm:pt modelId="{997462DA-7CA0-4E55-9E3B-D54C9CD3A894}" type="parTrans" cxnId="{387D3DFA-FEEB-4866-8792-8EE178045A2E}">
      <dgm:prSet/>
      <dgm:spPr/>
      <dgm:t>
        <a:bodyPr/>
        <a:lstStyle/>
        <a:p>
          <a:endParaRPr lang="ru-RU"/>
        </a:p>
      </dgm:t>
    </dgm:pt>
    <dgm:pt modelId="{54E79B68-7279-480E-8E90-92AAE528BFFB}" type="sibTrans" cxnId="{387D3DFA-FEEB-4866-8792-8EE178045A2E}">
      <dgm:prSet/>
      <dgm:spPr/>
      <dgm:t>
        <a:bodyPr/>
        <a:lstStyle/>
        <a:p>
          <a:endParaRPr lang="ru-RU"/>
        </a:p>
      </dgm:t>
    </dgm:pt>
    <dgm:pt modelId="{34DD1672-E6A3-49C3-8C37-3A099302795E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2229734D-CC4F-422F-AABA-429AEAD5AF43}" type="parTrans" cxnId="{715AD4F5-1EBA-4EF0-B466-B0C1B389F67D}">
      <dgm:prSet/>
      <dgm:spPr/>
      <dgm:t>
        <a:bodyPr/>
        <a:lstStyle/>
        <a:p>
          <a:endParaRPr lang="ru-RU"/>
        </a:p>
      </dgm:t>
    </dgm:pt>
    <dgm:pt modelId="{54A2627C-341E-4333-B1E7-D2AF5FCF9045}" type="sibTrans" cxnId="{715AD4F5-1EBA-4EF0-B466-B0C1B389F67D}">
      <dgm:prSet/>
      <dgm:spPr/>
      <dgm:t>
        <a:bodyPr/>
        <a:lstStyle/>
        <a:p>
          <a:endParaRPr lang="ru-RU"/>
        </a:p>
      </dgm:t>
    </dgm:pt>
    <dgm:pt modelId="{60214D0E-20ED-4468-BE9B-85044C281046}" type="pres">
      <dgm:prSet presAssocID="{D3042B03-1043-405B-9CA4-7E5CF49821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63E5E57-1FBE-4B5B-AF0B-DB347D86093D}" type="pres">
      <dgm:prSet presAssocID="{9ABBF33D-44FB-4B76-BE81-A0D36D613EFC}" presName="hierRoot1" presStyleCnt="0"/>
      <dgm:spPr/>
    </dgm:pt>
    <dgm:pt modelId="{08F93572-7129-488C-8D98-199E10DB248D}" type="pres">
      <dgm:prSet presAssocID="{9ABBF33D-44FB-4B76-BE81-A0D36D613EFC}" presName="composite" presStyleCnt="0"/>
      <dgm:spPr/>
    </dgm:pt>
    <dgm:pt modelId="{1DD90A59-36AF-4130-96CB-130BEB593A97}" type="pres">
      <dgm:prSet presAssocID="{9ABBF33D-44FB-4B76-BE81-A0D36D613EFC}" presName="background" presStyleLbl="node0" presStyleIdx="0" presStyleCnt="1"/>
      <dgm:spPr/>
    </dgm:pt>
    <dgm:pt modelId="{6FA4756D-4E5A-4A7D-AE35-515DE7A2F5AE}" type="pres">
      <dgm:prSet presAssocID="{9ABBF33D-44FB-4B76-BE81-A0D36D613EF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C8D77F-85D1-4FBD-8FC2-DC155589FF11}" type="pres">
      <dgm:prSet presAssocID="{9ABBF33D-44FB-4B76-BE81-A0D36D613EFC}" presName="hierChild2" presStyleCnt="0"/>
      <dgm:spPr/>
    </dgm:pt>
    <dgm:pt modelId="{B258A695-1886-4612-A333-8282FCE9CAED}" type="pres">
      <dgm:prSet presAssocID="{B50777F6-EF23-40A1-BD1A-EFA597877751}" presName="Name10" presStyleLbl="parChTrans1D2" presStyleIdx="0" presStyleCnt="2"/>
      <dgm:spPr/>
      <dgm:t>
        <a:bodyPr/>
        <a:lstStyle/>
        <a:p>
          <a:endParaRPr lang="ru-RU"/>
        </a:p>
      </dgm:t>
    </dgm:pt>
    <dgm:pt modelId="{6BA09C48-BE36-47FA-A096-4148EC5EC307}" type="pres">
      <dgm:prSet presAssocID="{34490E78-23AA-4F07-9670-1E8ADD5EAC89}" presName="hierRoot2" presStyleCnt="0"/>
      <dgm:spPr/>
    </dgm:pt>
    <dgm:pt modelId="{3886C136-0DA7-4C7B-BFC8-5BBF54E42421}" type="pres">
      <dgm:prSet presAssocID="{34490E78-23AA-4F07-9670-1E8ADD5EAC89}" presName="composite2" presStyleCnt="0"/>
      <dgm:spPr/>
    </dgm:pt>
    <dgm:pt modelId="{FB5A9BE9-7829-42FA-A1A3-E15043A701AF}" type="pres">
      <dgm:prSet presAssocID="{34490E78-23AA-4F07-9670-1E8ADD5EAC89}" presName="background2" presStyleLbl="node2" presStyleIdx="0" presStyleCnt="2"/>
      <dgm:spPr/>
    </dgm:pt>
    <dgm:pt modelId="{A8C91D1A-4205-40C8-A529-C67CDF86E972}" type="pres">
      <dgm:prSet presAssocID="{34490E78-23AA-4F07-9670-1E8ADD5EAC8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E6B4DD4-229B-4680-A18B-2E99297698CD}" type="pres">
      <dgm:prSet presAssocID="{34490E78-23AA-4F07-9670-1E8ADD5EAC89}" presName="hierChild3" presStyleCnt="0"/>
      <dgm:spPr/>
    </dgm:pt>
    <dgm:pt modelId="{9942AA21-0C67-4C80-8DDE-06F3954E45DD}" type="pres">
      <dgm:prSet presAssocID="{D531CEDD-E44D-44E1-B04B-102A3460B46B}" presName="Name17" presStyleLbl="parChTrans1D3" presStyleIdx="0" presStyleCnt="3"/>
      <dgm:spPr/>
      <dgm:t>
        <a:bodyPr/>
        <a:lstStyle/>
        <a:p>
          <a:endParaRPr lang="ru-RU"/>
        </a:p>
      </dgm:t>
    </dgm:pt>
    <dgm:pt modelId="{FE6F3C30-56FB-45C9-BE9A-2AABCA74B3CC}" type="pres">
      <dgm:prSet presAssocID="{A2B59843-A0E5-40D8-B5AE-0878B84B18B3}" presName="hierRoot3" presStyleCnt="0"/>
      <dgm:spPr/>
    </dgm:pt>
    <dgm:pt modelId="{305CDD8D-7186-4171-9041-D7F5BA9F8A6B}" type="pres">
      <dgm:prSet presAssocID="{A2B59843-A0E5-40D8-B5AE-0878B84B18B3}" presName="composite3" presStyleCnt="0"/>
      <dgm:spPr/>
    </dgm:pt>
    <dgm:pt modelId="{18A3CF21-9F50-4358-ACF6-226FE7BE4A30}" type="pres">
      <dgm:prSet presAssocID="{A2B59843-A0E5-40D8-B5AE-0878B84B18B3}" presName="background3" presStyleLbl="node3" presStyleIdx="0" presStyleCnt="3"/>
      <dgm:spPr/>
    </dgm:pt>
    <dgm:pt modelId="{F7AE3EA8-4815-49D4-B0B0-5BC46B6384F6}" type="pres">
      <dgm:prSet presAssocID="{A2B59843-A0E5-40D8-B5AE-0878B84B18B3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8ADA432-A1DE-4410-9970-7FC9730B98CA}" type="pres">
      <dgm:prSet presAssocID="{A2B59843-A0E5-40D8-B5AE-0878B84B18B3}" presName="hierChild4" presStyleCnt="0"/>
      <dgm:spPr/>
    </dgm:pt>
    <dgm:pt modelId="{09242E5F-6DC0-41BA-B7B5-187B681F76FE}" type="pres">
      <dgm:prSet presAssocID="{496EE261-89F7-4201-87FD-776EE1803054}" presName="Name17" presStyleLbl="parChTrans1D3" presStyleIdx="1" presStyleCnt="3"/>
      <dgm:spPr/>
      <dgm:t>
        <a:bodyPr/>
        <a:lstStyle/>
        <a:p>
          <a:endParaRPr lang="ru-RU"/>
        </a:p>
      </dgm:t>
    </dgm:pt>
    <dgm:pt modelId="{EBDE410E-1835-4C50-B3B9-EF337DA494C4}" type="pres">
      <dgm:prSet presAssocID="{D08C38D2-0594-425F-A3D9-2295C2E7AF06}" presName="hierRoot3" presStyleCnt="0"/>
      <dgm:spPr/>
    </dgm:pt>
    <dgm:pt modelId="{C022FBAE-1AF3-4F63-813E-A6F8559438D3}" type="pres">
      <dgm:prSet presAssocID="{D08C38D2-0594-425F-A3D9-2295C2E7AF06}" presName="composite3" presStyleCnt="0"/>
      <dgm:spPr/>
    </dgm:pt>
    <dgm:pt modelId="{206DA2A6-FE22-4533-B8CC-6757E87D2E75}" type="pres">
      <dgm:prSet presAssocID="{D08C38D2-0594-425F-A3D9-2295C2E7AF06}" presName="background3" presStyleLbl="node3" presStyleIdx="1" presStyleCnt="3"/>
      <dgm:spPr/>
    </dgm:pt>
    <dgm:pt modelId="{FF94E3C9-2044-47CF-B610-5D9100F44EE8}" type="pres">
      <dgm:prSet presAssocID="{D08C38D2-0594-425F-A3D9-2295C2E7AF06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478BD67-F5F0-4F74-B297-89965D90646C}" type="pres">
      <dgm:prSet presAssocID="{D08C38D2-0594-425F-A3D9-2295C2E7AF06}" presName="hierChild4" presStyleCnt="0"/>
      <dgm:spPr/>
    </dgm:pt>
    <dgm:pt modelId="{89AAA3C7-3186-4A86-B208-8633BB2A412E}" type="pres">
      <dgm:prSet presAssocID="{997462DA-7CA0-4E55-9E3B-D54C9CD3A894}" presName="Name10" presStyleLbl="parChTrans1D2" presStyleIdx="1" presStyleCnt="2"/>
      <dgm:spPr/>
      <dgm:t>
        <a:bodyPr/>
        <a:lstStyle/>
        <a:p>
          <a:endParaRPr lang="ru-RU"/>
        </a:p>
      </dgm:t>
    </dgm:pt>
    <dgm:pt modelId="{DCBF9AFA-08B4-4C89-B2FF-437468A89D7D}" type="pres">
      <dgm:prSet presAssocID="{23F26B76-B465-4346-B349-4C21DB05416B}" presName="hierRoot2" presStyleCnt="0"/>
      <dgm:spPr/>
    </dgm:pt>
    <dgm:pt modelId="{724090B2-234E-4A80-A445-BEAF947FE1FE}" type="pres">
      <dgm:prSet presAssocID="{23F26B76-B465-4346-B349-4C21DB05416B}" presName="composite2" presStyleCnt="0"/>
      <dgm:spPr/>
    </dgm:pt>
    <dgm:pt modelId="{C7ED7D42-5521-4613-A8D0-AD029120C2D3}" type="pres">
      <dgm:prSet presAssocID="{23F26B76-B465-4346-B349-4C21DB05416B}" presName="background2" presStyleLbl="node2" presStyleIdx="1" presStyleCnt="2"/>
      <dgm:spPr/>
    </dgm:pt>
    <dgm:pt modelId="{1DA1DF19-23E6-4498-A47E-347C636A5FAB}" type="pres">
      <dgm:prSet presAssocID="{23F26B76-B465-4346-B349-4C21DB05416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8ADAF8-D835-4682-9703-A2E682338F26}" type="pres">
      <dgm:prSet presAssocID="{23F26B76-B465-4346-B349-4C21DB05416B}" presName="hierChild3" presStyleCnt="0"/>
      <dgm:spPr/>
    </dgm:pt>
    <dgm:pt modelId="{2DE81FBE-05E7-4AE9-97E5-1FA930BF950C}" type="pres">
      <dgm:prSet presAssocID="{2229734D-CC4F-422F-AABA-429AEAD5AF43}" presName="Name17" presStyleLbl="parChTrans1D3" presStyleIdx="2" presStyleCnt="3"/>
      <dgm:spPr/>
      <dgm:t>
        <a:bodyPr/>
        <a:lstStyle/>
        <a:p>
          <a:endParaRPr lang="ru-RU"/>
        </a:p>
      </dgm:t>
    </dgm:pt>
    <dgm:pt modelId="{BCB3B7DE-17AA-4AF4-8367-8F7764BFD95F}" type="pres">
      <dgm:prSet presAssocID="{34DD1672-E6A3-49C3-8C37-3A099302795E}" presName="hierRoot3" presStyleCnt="0"/>
      <dgm:spPr/>
    </dgm:pt>
    <dgm:pt modelId="{478A2516-B442-49A5-8250-49BE8F9C8343}" type="pres">
      <dgm:prSet presAssocID="{34DD1672-E6A3-49C3-8C37-3A099302795E}" presName="composite3" presStyleCnt="0"/>
      <dgm:spPr/>
    </dgm:pt>
    <dgm:pt modelId="{D7C8461D-3130-4569-9EA9-EDE4C76F9F2A}" type="pres">
      <dgm:prSet presAssocID="{34DD1672-E6A3-49C3-8C37-3A099302795E}" presName="background3" presStyleLbl="node3" presStyleIdx="2" presStyleCnt="3"/>
      <dgm:spPr/>
    </dgm:pt>
    <dgm:pt modelId="{DF2612C3-FE1D-4173-ACDD-C454B0FCA7D3}" type="pres">
      <dgm:prSet presAssocID="{34DD1672-E6A3-49C3-8C37-3A099302795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0DD46C7-9BB1-46F7-8C1D-ADE5261415C3}" type="pres">
      <dgm:prSet presAssocID="{34DD1672-E6A3-49C3-8C37-3A099302795E}" presName="hierChild4" presStyleCnt="0"/>
      <dgm:spPr/>
    </dgm:pt>
  </dgm:ptLst>
  <dgm:cxnLst>
    <dgm:cxn modelId="{A381D870-6813-4530-AA35-C9382EFA68B8}" type="presOf" srcId="{D08C38D2-0594-425F-A3D9-2295C2E7AF06}" destId="{FF94E3C9-2044-47CF-B610-5D9100F44EE8}" srcOrd="0" destOrd="0" presId="urn:microsoft.com/office/officeart/2005/8/layout/hierarchy1"/>
    <dgm:cxn modelId="{F0FDCC83-1BDF-4CCB-B3CF-97AB20D1CC63}" type="presOf" srcId="{2229734D-CC4F-422F-AABA-429AEAD5AF43}" destId="{2DE81FBE-05E7-4AE9-97E5-1FA930BF950C}" srcOrd="0" destOrd="0" presId="urn:microsoft.com/office/officeart/2005/8/layout/hierarchy1"/>
    <dgm:cxn modelId="{65EDDE55-D555-432E-95C6-7EFE9754D9CE}" type="presOf" srcId="{B50777F6-EF23-40A1-BD1A-EFA597877751}" destId="{B258A695-1886-4612-A333-8282FCE9CAED}" srcOrd="0" destOrd="0" presId="urn:microsoft.com/office/officeart/2005/8/layout/hierarchy1"/>
    <dgm:cxn modelId="{6B5D1817-633F-48DE-B77C-DD58149FFFAA}" srcId="{9ABBF33D-44FB-4B76-BE81-A0D36D613EFC}" destId="{34490E78-23AA-4F07-9670-1E8ADD5EAC89}" srcOrd="0" destOrd="0" parTransId="{B50777F6-EF23-40A1-BD1A-EFA597877751}" sibTransId="{0DCE9E42-AFF6-4F4A-85DF-4AC6844E1F0C}"/>
    <dgm:cxn modelId="{E1DB890D-D0E6-415F-8233-98D78D1CBDC5}" type="presOf" srcId="{D531CEDD-E44D-44E1-B04B-102A3460B46B}" destId="{9942AA21-0C67-4C80-8DDE-06F3954E45DD}" srcOrd="0" destOrd="0" presId="urn:microsoft.com/office/officeart/2005/8/layout/hierarchy1"/>
    <dgm:cxn modelId="{1D432018-9CC3-4DC2-B93E-C3DF02A6D445}" type="presOf" srcId="{997462DA-7CA0-4E55-9E3B-D54C9CD3A894}" destId="{89AAA3C7-3186-4A86-B208-8633BB2A412E}" srcOrd="0" destOrd="0" presId="urn:microsoft.com/office/officeart/2005/8/layout/hierarchy1"/>
    <dgm:cxn modelId="{E0C91289-64C2-49E6-B9DC-8387457D7D3D}" type="presOf" srcId="{34490E78-23AA-4F07-9670-1E8ADD5EAC89}" destId="{A8C91D1A-4205-40C8-A529-C67CDF86E972}" srcOrd="0" destOrd="0" presId="urn:microsoft.com/office/officeart/2005/8/layout/hierarchy1"/>
    <dgm:cxn modelId="{EC3B6AD0-557E-42B6-ACB9-B679AEAC16E4}" type="presOf" srcId="{D3042B03-1043-405B-9CA4-7E5CF49821F5}" destId="{60214D0E-20ED-4468-BE9B-85044C281046}" srcOrd="0" destOrd="0" presId="urn:microsoft.com/office/officeart/2005/8/layout/hierarchy1"/>
    <dgm:cxn modelId="{BFA39BBC-3E6C-46FA-AF80-9B841C6EA4CB}" type="presOf" srcId="{9ABBF33D-44FB-4B76-BE81-A0D36D613EFC}" destId="{6FA4756D-4E5A-4A7D-AE35-515DE7A2F5AE}" srcOrd="0" destOrd="0" presId="urn:microsoft.com/office/officeart/2005/8/layout/hierarchy1"/>
    <dgm:cxn modelId="{387D3DFA-FEEB-4866-8792-8EE178045A2E}" srcId="{9ABBF33D-44FB-4B76-BE81-A0D36D613EFC}" destId="{23F26B76-B465-4346-B349-4C21DB05416B}" srcOrd="1" destOrd="0" parTransId="{997462DA-7CA0-4E55-9E3B-D54C9CD3A894}" sibTransId="{54E79B68-7279-480E-8E90-92AAE528BFFB}"/>
    <dgm:cxn modelId="{F4CFAB8C-44C1-43D3-923C-19202D46B9F7}" srcId="{D3042B03-1043-405B-9CA4-7E5CF49821F5}" destId="{9ABBF33D-44FB-4B76-BE81-A0D36D613EFC}" srcOrd="0" destOrd="0" parTransId="{5329658F-D916-4673-A4DE-37BC6BC72E55}" sibTransId="{FD3B3217-CE7B-4D12-8C5F-BED5F66ED92E}"/>
    <dgm:cxn modelId="{33176D4C-64A6-4054-A345-68D2DBC1DFDE}" srcId="{34490E78-23AA-4F07-9670-1E8ADD5EAC89}" destId="{D08C38D2-0594-425F-A3D9-2295C2E7AF06}" srcOrd="1" destOrd="0" parTransId="{496EE261-89F7-4201-87FD-776EE1803054}" sibTransId="{BEE4F9D8-877F-4BB0-A57D-EE203AA14C37}"/>
    <dgm:cxn modelId="{91703B3A-2DC0-4C60-B9FC-50297898CFCB}" type="presOf" srcId="{34DD1672-E6A3-49C3-8C37-3A099302795E}" destId="{DF2612C3-FE1D-4173-ACDD-C454B0FCA7D3}" srcOrd="0" destOrd="0" presId="urn:microsoft.com/office/officeart/2005/8/layout/hierarchy1"/>
    <dgm:cxn modelId="{394740F3-7BA5-47E4-99D0-10900610456A}" type="presOf" srcId="{23F26B76-B465-4346-B349-4C21DB05416B}" destId="{1DA1DF19-23E6-4498-A47E-347C636A5FAB}" srcOrd="0" destOrd="0" presId="urn:microsoft.com/office/officeart/2005/8/layout/hierarchy1"/>
    <dgm:cxn modelId="{130802C3-5DAF-403F-B8D9-611B3A5DFE63}" type="presOf" srcId="{496EE261-89F7-4201-87FD-776EE1803054}" destId="{09242E5F-6DC0-41BA-B7B5-187B681F76FE}" srcOrd="0" destOrd="0" presId="urn:microsoft.com/office/officeart/2005/8/layout/hierarchy1"/>
    <dgm:cxn modelId="{352A104F-83B8-4B0A-BB6A-176F4B27E422}" type="presOf" srcId="{A2B59843-A0E5-40D8-B5AE-0878B84B18B3}" destId="{F7AE3EA8-4815-49D4-B0B0-5BC46B6384F6}" srcOrd="0" destOrd="0" presId="urn:microsoft.com/office/officeart/2005/8/layout/hierarchy1"/>
    <dgm:cxn modelId="{715AD4F5-1EBA-4EF0-B466-B0C1B389F67D}" srcId="{23F26B76-B465-4346-B349-4C21DB05416B}" destId="{34DD1672-E6A3-49C3-8C37-3A099302795E}" srcOrd="0" destOrd="0" parTransId="{2229734D-CC4F-422F-AABA-429AEAD5AF43}" sibTransId="{54A2627C-341E-4333-B1E7-D2AF5FCF9045}"/>
    <dgm:cxn modelId="{115E5F2A-14DC-4DD7-A3FD-78169683530E}" srcId="{34490E78-23AA-4F07-9670-1E8ADD5EAC89}" destId="{A2B59843-A0E5-40D8-B5AE-0878B84B18B3}" srcOrd="0" destOrd="0" parTransId="{D531CEDD-E44D-44E1-B04B-102A3460B46B}" sibTransId="{D6758FFD-859E-4E50-9DF9-B62F437068FB}"/>
    <dgm:cxn modelId="{14C2CA9D-14E8-4FA5-B62A-4E2C3E4D1F9D}" type="presParOf" srcId="{60214D0E-20ED-4468-BE9B-85044C281046}" destId="{363E5E57-1FBE-4B5B-AF0B-DB347D86093D}" srcOrd="0" destOrd="0" presId="urn:microsoft.com/office/officeart/2005/8/layout/hierarchy1"/>
    <dgm:cxn modelId="{7B8E8D78-010F-47D8-9BC6-2FB4F867C45F}" type="presParOf" srcId="{363E5E57-1FBE-4B5B-AF0B-DB347D86093D}" destId="{08F93572-7129-488C-8D98-199E10DB248D}" srcOrd="0" destOrd="0" presId="urn:microsoft.com/office/officeart/2005/8/layout/hierarchy1"/>
    <dgm:cxn modelId="{678ADFE8-24DF-4EB8-8F6F-357C46DCE47C}" type="presParOf" srcId="{08F93572-7129-488C-8D98-199E10DB248D}" destId="{1DD90A59-36AF-4130-96CB-130BEB593A97}" srcOrd="0" destOrd="0" presId="urn:microsoft.com/office/officeart/2005/8/layout/hierarchy1"/>
    <dgm:cxn modelId="{E1434F7D-159C-4DC0-854B-89FB4CFE6977}" type="presParOf" srcId="{08F93572-7129-488C-8D98-199E10DB248D}" destId="{6FA4756D-4E5A-4A7D-AE35-515DE7A2F5AE}" srcOrd="1" destOrd="0" presId="urn:microsoft.com/office/officeart/2005/8/layout/hierarchy1"/>
    <dgm:cxn modelId="{86490D26-EF6A-4449-8D32-70098C2F6F79}" type="presParOf" srcId="{363E5E57-1FBE-4B5B-AF0B-DB347D86093D}" destId="{BFC8D77F-85D1-4FBD-8FC2-DC155589FF11}" srcOrd="1" destOrd="0" presId="urn:microsoft.com/office/officeart/2005/8/layout/hierarchy1"/>
    <dgm:cxn modelId="{9DDF51BA-39EB-4EF1-84E8-A2091DED3579}" type="presParOf" srcId="{BFC8D77F-85D1-4FBD-8FC2-DC155589FF11}" destId="{B258A695-1886-4612-A333-8282FCE9CAED}" srcOrd="0" destOrd="0" presId="urn:microsoft.com/office/officeart/2005/8/layout/hierarchy1"/>
    <dgm:cxn modelId="{B7BA57B9-D290-481F-86FF-348B068AB0A9}" type="presParOf" srcId="{BFC8D77F-85D1-4FBD-8FC2-DC155589FF11}" destId="{6BA09C48-BE36-47FA-A096-4148EC5EC307}" srcOrd="1" destOrd="0" presId="urn:microsoft.com/office/officeart/2005/8/layout/hierarchy1"/>
    <dgm:cxn modelId="{4D3040B5-78DD-42AF-94FF-95A86E94DC54}" type="presParOf" srcId="{6BA09C48-BE36-47FA-A096-4148EC5EC307}" destId="{3886C136-0DA7-4C7B-BFC8-5BBF54E42421}" srcOrd="0" destOrd="0" presId="urn:microsoft.com/office/officeart/2005/8/layout/hierarchy1"/>
    <dgm:cxn modelId="{04716992-96BF-41D4-A1BE-20DCC7E6E96C}" type="presParOf" srcId="{3886C136-0DA7-4C7B-BFC8-5BBF54E42421}" destId="{FB5A9BE9-7829-42FA-A1A3-E15043A701AF}" srcOrd="0" destOrd="0" presId="urn:microsoft.com/office/officeart/2005/8/layout/hierarchy1"/>
    <dgm:cxn modelId="{FE3BDFF5-FC57-49CD-9F96-85FC928A4887}" type="presParOf" srcId="{3886C136-0DA7-4C7B-BFC8-5BBF54E42421}" destId="{A8C91D1A-4205-40C8-A529-C67CDF86E972}" srcOrd="1" destOrd="0" presId="urn:microsoft.com/office/officeart/2005/8/layout/hierarchy1"/>
    <dgm:cxn modelId="{AB65EF8F-BD7C-45D8-A2FE-2F36FD8225BC}" type="presParOf" srcId="{6BA09C48-BE36-47FA-A096-4148EC5EC307}" destId="{BE6B4DD4-229B-4680-A18B-2E99297698CD}" srcOrd="1" destOrd="0" presId="urn:microsoft.com/office/officeart/2005/8/layout/hierarchy1"/>
    <dgm:cxn modelId="{D00B47E1-4C04-4BC6-9E46-A6EC2B4EE8C2}" type="presParOf" srcId="{BE6B4DD4-229B-4680-A18B-2E99297698CD}" destId="{9942AA21-0C67-4C80-8DDE-06F3954E45DD}" srcOrd="0" destOrd="0" presId="urn:microsoft.com/office/officeart/2005/8/layout/hierarchy1"/>
    <dgm:cxn modelId="{806EE932-A973-45D1-AED0-0F2C878EA253}" type="presParOf" srcId="{BE6B4DD4-229B-4680-A18B-2E99297698CD}" destId="{FE6F3C30-56FB-45C9-BE9A-2AABCA74B3CC}" srcOrd="1" destOrd="0" presId="urn:microsoft.com/office/officeart/2005/8/layout/hierarchy1"/>
    <dgm:cxn modelId="{5EFE12EE-46E5-4E13-B5EF-F30F59A52142}" type="presParOf" srcId="{FE6F3C30-56FB-45C9-BE9A-2AABCA74B3CC}" destId="{305CDD8D-7186-4171-9041-D7F5BA9F8A6B}" srcOrd="0" destOrd="0" presId="urn:microsoft.com/office/officeart/2005/8/layout/hierarchy1"/>
    <dgm:cxn modelId="{5822B027-AEB0-4C35-B45A-FC570FDB184A}" type="presParOf" srcId="{305CDD8D-7186-4171-9041-D7F5BA9F8A6B}" destId="{18A3CF21-9F50-4358-ACF6-226FE7BE4A30}" srcOrd="0" destOrd="0" presId="urn:microsoft.com/office/officeart/2005/8/layout/hierarchy1"/>
    <dgm:cxn modelId="{F54FEE39-8B0A-4148-A863-7116085B5536}" type="presParOf" srcId="{305CDD8D-7186-4171-9041-D7F5BA9F8A6B}" destId="{F7AE3EA8-4815-49D4-B0B0-5BC46B6384F6}" srcOrd="1" destOrd="0" presId="urn:microsoft.com/office/officeart/2005/8/layout/hierarchy1"/>
    <dgm:cxn modelId="{0168A90C-6BED-4CF9-861B-354F93346270}" type="presParOf" srcId="{FE6F3C30-56FB-45C9-BE9A-2AABCA74B3CC}" destId="{A8ADA432-A1DE-4410-9970-7FC9730B98CA}" srcOrd="1" destOrd="0" presId="urn:microsoft.com/office/officeart/2005/8/layout/hierarchy1"/>
    <dgm:cxn modelId="{2A57E58E-A271-411C-8431-849AB031E046}" type="presParOf" srcId="{BE6B4DD4-229B-4680-A18B-2E99297698CD}" destId="{09242E5F-6DC0-41BA-B7B5-187B681F76FE}" srcOrd="2" destOrd="0" presId="urn:microsoft.com/office/officeart/2005/8/layout/hierarchy1"/>
    <dgm:cxn modelId="{7D0C6BB2-73D4-467F-8EF4-4884A930D020}" type="presParOf" srcId="{BE6B4DD4-229B-4680-A18B-2E99297698CD}" destId="{EBDE410E-1835-4C50-B3B9-EF337DA494C4}" srcOrd="3" destOrd="0" presId="urn:microsoft.com/office/officeart/2005/8/layout/hierarchy1"/>
    <dgm:cxn modelId="{72AAE5FD-43FC-46FD-9FA3-625B67CED3CF}" type="presParOf" srcId="{EBDE410E-1835-4C50-B3B9-EF337DA494C4}" destId="{C022FBAE-1AF3-4F63-813E-A6F8559438D3}" srcOrd="0" destOrd="0" presId="urn:microsoft.com/office/officeart/2005/8/layout/hierarchy1"/>
    <dgm:cxn modelId="{9F1CDB34-311B-4009-A1DA-97793224687C}" type="presParOf" srcId="{C022FBAE-1AF3-4F63-813E-A6F8559438D3}" destId="{206DA2A6-FE22-4533-B8CC-6757E87D2E75}" srcOrd="0" destOrd="0" presId="urn:microsoft.com/office/officeart/2005/8/layout/hierarchy1"/>
    <dgm:cxn modelId="{E27FFAB9-EDE4-4140-B9DA-2F2B4B2B8DE5}" type="presParOf" srcId="{C022FBAE-1AF3-4F63-813E-A6F8559438D3}" destId="{FF94E3C9-2044-47CF-B610-5D9100F44EE8}" srcOrd="1" destOrd="0" presId="urn:microsoft.com/office/officeart/2005/8/layout/hierarchy1"/>
    <dgm:cxn modelId="{1B7FDD69-BC8D-460D-A3C1-F20108E413E5}" type="presParOf" srcId="{EBDE410E-1835-4C50-B3B9-EF337DA494C4}" destId="{8478BD67-F5F0-4F74-B297-89965D90646C}" srcOrd="1" destOrd="0" presId="urn:microsoft.com/office/officeart/2005/8/layout/hierarchy1"/>
    <dgm:cxn modelId="{EF107308-81DA-4ACE-A85D-80CF673BD0C7}" type="presParOf" srcId="{BFC8D77F-85D1-4FBD-8FC2-DC155589FF11}" destId="{89AAA3C7-3186-4A86-B208-8633BB2A412E}" srcOrd="2" destOrd="0" presId="urn:microsoft.com/office/officeart/2005/8/layout/hierarchy1"/>
    <dgm:cxn modelId="{8420E2C6-CBF5-4BF0-BEE7-BC40DED2216B}" type="presParOf" srcId="{BFC8D77F-85D1-4FBD-8FC2-DC155589FF11}" destId="{DCBF9AFA-08B4-4C89-B2FF-437468A89D7D}" srcOrd="3" destOrd="0" presId="urn:microsoft.com/office/officeart/2005/8/layout/hierarchy1"/>
    <dgm:cxn modelId="{B84BCDB2-7DFC-4286-9AC2-C79018B67B84}" type="presParOf" srcId="{DCBF9AFA-08B4-4C89-B2FF-437468A89D7D}" destId="{724090B2-234E-4A80-A445-BEAF947FE1FE}" srcOrd="0" destOrd="0" presId="urn:microsoft.com/office/officeart/2005/8/layout/hierarchy1"/>
    <dgm:cxn modelId="{56D7EB79-8578-4DA1-A3FC-E7B65BBB5D6C}" type="presParOf" srcId="{724090B2-234E-4A80-A445-BEAF947FE1FE}" destId="{C7ED7D42-5521-4613-A8D0-AD029120C2D3}" srcOrd="0" destOrd="0" presId="urn:microsoft.com/office/officeart/2005/8/layout/hierarchy1"/>
    <dgm:cxn modelId="{4FF0EAA0-7BA4-4A5C-8792-331A3FF8AB62}" type="presParOf" srcId="{724090B2-234E-4A80-A445-BEAF947FE1FE}" destId="{1DA1DF19-23E6-4498-A47E-347C636A5FAB}" srcOrd="1" destOrd="0" presId="urn:microsoft.com/office/officeart/2005/8/layout/hierarchy1"/>
    <dgm:cxn modelId="{675B74F1-3840-4D29-B3E7-E85063EA18BC}" type="presParOf" srcId="{DCBF9AFA-08B4-4C89-B2FF-437468A89D7D}" destId="{B28ADAF8-D835-4682-9703-A2E682338F26}" srcOrd="1" destOrd="0" presId="urn:microsoft.com/office/officeart/2005/8/layout/hierarchy1"/>
    <dgm:cxn modelId="{6E84883A-BFD2-4565-98A3-3E411C1F3B3C}" type="presParOf" srcId="{B28ADAF8-D835-4682-9703-A2E682338F26}" destId="{2DE81FBE-05E7-4AE9-97E5-1FA930BF950C}" srcOrd="0" destOrd="0" presId="urn:microsoft.com/office/officeart/2005/8/layout/hierarchy1"/>
    <dgm:cxn modelId="{E1FD9CD1-BBC4-4484-B26B-1A0E7FA79029}" type="presParOf" srcId="{B28ADAF8-D835-4682-9703-A2E682338F26}" destId="{BCB3B7DE-17AA-4AF4-8367-8F7764BFD95F}" srcOrd="1" destOrd="0" presId="urn:microsoft.com/office/officeart/2005/8/layout/hierarchy1"/>
    <dgm:cxn modelId="{5852825E-A087-45F0-B032-8DCE971C3199}" type="presParOf" srcId="{BCB3B7DE-17AA-4AF4-8367-8F7764BFD95F}" destId="{478A2516-B442-49A5-8250-49BE8F9C8343}" srcOrd="0" destOrd="0" presId="urn:microsoft.com/office/officeart/2005/8/layout/hierarchy1"/>
    <dgm:cxn modelId="{189580D5-E19E-454F-B314-795E30BD9AE0}" type="presParOf" srcId="{478A2516-B442-49A5-8250-49BE8F9C8343}" destId="{D7C8461D-3130-4569-9EA9-EDE4C76F9F2A}" srcOrd="0" destOrd="0" presId="urn:microsoft.com/office/officeart/2005/8/layout/hierarchy1"/>
    <dgm:cxn modelId="{323E9541-E0C4-487E-8E01-ABD2F2483BB1}" type="presParOf" srcId="{478A2516-B442-49A5-8250-49BE8F9C8343}" destId="{DF2612C3-FE1D-4173-ACDD-C454B0FCA7D3}" srcOrd="1" destOrd="0" presId="urn:microsoft.com/office/officeart/2005/8/layout/hierarchy1"/>
    <dgm:cxn modelId="{E6A66F65-D226-490F-8A72-55ADD8F12698}" type="presParOf" srcId="{BCB3B7DE-17AA-4AF4-8367-8F7764BFD95F}" destId="{D0DD46C7-9BB1-46F7-8C1D-ADE5261415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100784-9D23-45C2-A975-506DACDA10A2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31CE88F-9A80-4C7B-8AC2-6289802ADC50}">
      <dgm:prSet phldrT="[Текст]"/>
      <dgm:spPr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 err="1" smtClean="0">
              <a:effectLst>
                <a:reflection blurRad="6350" stA="60000" endA="900" endPos="60000" dist="29997" dir="5400000" sy="-100000" algn="bl" rotWithShape="0"/>
              </a:effectLst>
            </a:rPr>
            <a:t>TextView</a:t>
          </a:r>
          <a:endParaRPr lang="ru-RU" dirty="0">
            <a:effectLst>
              <a:reflection blurRad="6350" stA="60000" endA="900" endPos="60000" dist="29997" dir="5400000" sy="-100000" algn="bl" rotWithShape="0"/>
            </a:effectLst>
          </a:endParaRPr>
        </a:p>
      </dgm:t>
    </dgm:pt>
    <dgm:pt modelId="{52768D83-F9C4-481A-B1A8-4E76B25C785C}" type="parTrans" cxnId="{D632485E-456F-4316-A46A-A3F80F60F24E}">
      <dgm:prSet/>
      <dgm:spPr/>
      <dgm:t>
        <a:bodyPr/>
        <a:lstStyle/>
        <a:p>
          <a:endParaRPr lang="ru-RU"/>
        </a:p>
      </dgm:t>
    </dgm:pt>
    <dgm:pt modelId="{9492411F-AE45-493C-A783-FDE31A2A125E}" type="sibTrans" cxnId="{D632485E-456F-4316-A46A-A3F80F60F24E}">
      <dgm:prSet/>
      <dgm:spPr/>
      <dgm:t>
        <a:bodyPr/>
        <a:lstStyle/>
        <a:p>
          <a:endParaRPr lang="ru-RU"/>
        </a:p>
      </dgm:t>
    </dgm:pt>
    <dgm:pt modelId="{48A53719-13D6-4A7B-9BCB-C99F421F69AE}">
      <dgm:prSet phldrT="[Текст]"/>
      <dgm:spPr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 err="1" smtClean="0">
              <a:effectLst>
                <a:reflection blurRad="6350" stA="60000" endA="900" endPos="60000" dist="29997" dir="5400000" sy="-100000" algn="bl" rotWithShape="0"/>
              </a:effectLst>
            </a:rPr>
            <a:t>EditText</a:t>
          </a:r>
          <a:endParaRPr lang="ru-RU" dirty="0">
            <a:effectLst>
              <a:reflection blurRad="6350" stA="60000" endA="900" endPos="60000" dist="29997" dir="5400000" sy="-100000" algn="bl" rotWithShape="0"/>
            </a:effectLst>
          </a:endParaRPr>
        </a:p>
      </dgm:t>
    </dgm:pt>
    <dgm:pt modelId="{4A380739-696A-4C4B-A070-5EA7FA34AFBB}" type="parTrans" cxnId="{D2801072-0A11-408B-A8B5-21C69E66A6F6}">
      <dgm:prSet/>
      <dgm:spPr/>
      <dgm:t>
        <a:bodyPr/>
        <a:lstStyle/>
        <a:p>
          <a:endParaRPr lang="ru-RU"/>
        </a:p>
      </dgm:t>
    </dgm:pt>
    <dgm:pt modelId="{3831E75A-D0AE-4216-9564-5F391CC4D7E4}" type="sibTrans" cxnId="{D2801072-0A11-408B-A8B5-21C69E66A6F6}">
      <dgm:prSet/>
      <dgm:spPr/>
      <dgm:t>
        <a:bodyPr/>
        <a:lstStyle/>
        <a:p>
          <a:endParaRPr lang="ru-RU"/>
        </a:p>
      </dgm:t>
    </dgm:pt>
    <dgm:pt modelId="{A358756C-AA15-4BA3-8F61-07C460FBB434}">
      <dgm:prSet phldrT="[Текст]"/>
      <dgm:spPr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 err="1" smtClean="0">
              <a:effectLst>
                <a:reflection blurRad="6350" stA="60000" endA="900" endPos="60000" dist="29997" dir="5400000" sy="-100000" algn="bl" rotWithShape="0"/>
              </a:effectLst>
            </a:rPr>
            <a:t>ListView</a:t>
          </a:r>
          <a:endParaRPr lang="ru-RU" dirty="0">
            <a:effectLst>
              <a:reflection blurRad="6350" stA="60000" endA="900" endPos="60000" dist="29997" dir="5400000" sy="-100000" algn="bl" rotWithShape="0"/>
            </a:effectLst>
          </a:endParaRPr>
        </a:p>
      </dgm:t>
    </dgm:pt>
    <dgm:pt modelId="{07635F08-484D-4759-83EF-D68B11A76D94}" type="parTrans" cxnId="{557B4E11-9FC0-45AF-9A31-A5CFB9D0B53E}">
      <dgm:prSet/>
      <dgm:spPr/>
      <dgm:t>
        <a:bodyPr/>
        <a:lstStyle/>
        <a:p>
          <a:endParaRPr lang="ru-RU"/>
        </a:p>
      </dgm:t>
    </dgm:pt>
    <dgm:pt modelId="{744AF1C4-0932-49F5-B06E-6023B2CEB18E}" type="sibTrans" cxnId="{557B4E11-9FC0-45AF-9A31-A5CFB9D0B53E}">
      <dgm:prSet/>
      <dgm:spPr/>
      <dgm:t>
        <a:bodyPr/>
        <a:lstStyle/>
        <a:p>
          <a:endParaRPr lang="ru-RU"/>
        </a:p>
      </dgm:t>
    </dgm:pt>
    <dgm:pt modelId="{348976DF-A8C9-4F52-9D69-E6E17628B4B9}">
      <dgm:prSet phldrT="[Текст]"/>
      <dgm:spPr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 smtClean="0">
              <a:effectLst>
                <a:reflection blurRad="6350" stA="60000" endA="900" endPos="60000" dist="29997" dir="5400000" sy="-100000" algn="bl" rotWithShape="0"/>
              </a:effectLst>
            </a:rPr>
            <a:t>Spinner</a:t>
          </a:r>
          <a:endParaRPr lang="ru-RU" dirty="0">
            <a:effectLst>
              <a:reflection blurRad="6350" stA="60000" endA="900" endPos="60000" dist="29997" dir="5400000" sy="-100000" algn="bl" rotWithShape="0"/>
            </a:effectLst>
          </a:endParaRPr>
        </a:p>
      </dgm:t>
    </dgm:pt>
    <dgm:pt modelId="{504D0251-905C-4439-B672-1E81DF08EDC4}" type="parTrans" cxnId="{5F328096-A339-42B5-A8C9-A13C86C6A75B}">
      <dgm:prSet/>
      <dgm:spPr/>
      <dgm:t>
        <a:bodyPr/>
        <a:lstStyle/>
        <a:p>
          <a:endParaRPr lang="ru-RU"/>
        </a:p>
      </dgm:t>
    </dgm:pt>
    <dgm:pt modelId="{4252AF1B-8293-4295-A0F9-729512C2FB81}" type="sibTrans" cxnId="{5F328096-A339-42B5-A8C9-A13C86C6A75B}">
      <dgm:prSet/>
      <dgm:spPr/>
      <dgm:t>
        <a:bodyPr/>
        <a:lstStyle/>
        <a:p>
          <a:endParaRPr lang="ru-RU"/>
        </a:p>
      </dgm:t>
    </dgm:pt>
    <dgm:pt modelId="{D0DCB08B-1BD3-4A7B-A234-C396EF4A930E}">
      <dgm:prSet phldrT="[Текст]"/>
      <dgm:spPr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 smtClean="0">
              <a:effectLst>
                <a:reflection blurRad="6350" stA="60000" endA="900" endPos="60000" dist="29997" dir="5400000" sy="-100000" algn="bl" rotWithShape="0"/>
              </a:effectLst>
            </a:rPr>
            <a:t>Button</a:t>
          </a:r>
          <a:endParaRPr lang="ru-RU" dirty="0">
            <a:effectLst>
              <a:reflection blurRad="6350" stA="60000" endA="900" endPos="60000" dist="29997" dir="5400000" sy="-100000" algn="bl" rotWithShape="0"/>
            </a:effectLst>
          </a:endParaRPr>
        </a:p>
      </dgm:t>
    </dgm:pt>
    <dgm:pt modelId="{F5D80E89-7F38-421A-AB3E-9995D3040201}" type="parTrans" cxnId="{3A32F1E1-8440-40FE-8B57-DDB2BED7E498}">
      <dgm:prSet/>
      <dgm:spPr/>
      <dgm:t>
        <a:bodyPr/>
        <a:lstStyle/>
        <a:p>
          <a:endParaRPr lang="ru-RU"/>
        </a:p>
      </dgm:t>
    </dgm:pt>
    <dgm:pt modelId="{B7A840AF-BD36-4856-AFDC-6C9EFBCA8784}" type="sibTrans" cxnId="{3A32F1E1-8440-40FE-8B57-DDB2BED7E498}">
      <dgm:prSet/>
      <dgm:spPr/>
      <dgm:t>
        <a:bodyPr/>
        <a:lstStyle/>
        <a:p>
          <a:endParaRPr lang="ru-RU"/>
        </a:p>
      </dgm:t>
    </dgm:pt>
    <dgm:pt modelId="{47738C33-8416-488C-98AA-B03248D429BF}">
      <dgm:prSet phldrT="[Текст]"/>
      <dgm:spPr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 err="1" smtClean="0">
              <a:effectLst>
                <a:reflection blurRad="6350" stA="60000" endA="900" endPos="60000" dist="29997" dir="5400000" sy="-100000" algn="bl" rotWithShape="0"/>
              </a:effectLst>
            </a:rPr>
            <a:t>CheckBox</a:t>
          </a:r>
          <a:endParaRPr lang="ru-RU" dirty="0">
            <a:effectLst>
              <a:reflection blurRad="6350" stA="60000" endA="900" endPos="60000" dist="29997" dir="5400000" sy="-100000" algn="bl" rotWithShape="0"/>
            </a:effectLst>
          </a:endParaRPr>
        </a:p>
      </dgm:t>
    </dgm:pt>
    <dgm:pt modelId="{F86EF257-5EDF-420A-8667-2A1E2EDC69D4}" type="parTrans" cxnId="{6EC06E9B-87DE-4E0F-AF70-CBE6933E5B83}">
      <dgm:prSet/>
      <dgm:spPr/>
      <dgm:t>
        <a:bodyPr/>
        <a:lstStyle/>
        <a:p>
          <a:endParaRPr lang="ru-RU"/>
        </a:p>
      </dgm:t>
    </dgm:pt>
    <dgm:pt modelId="{CFF4B4C8-CDA1-4D06-9D47-6A04EE72A30D}" type="sibTrans" cxnId="{6EC06E9B-87DE-4E0F-AF70-CBE6933E5B83}">
      <dgm:prSet/>
      <dgm:spPr/>
      <dgm:t>
        <a:bodyPr/>
        <a:lstStyle/>
        <a:p>
          <a:endParaRPr lang="ru-RU"/>
        </a:p>
      </dgm:t>
    </dgm:pt>
    <dgm:pt modelId="{93EA815A-1DAA-4142-A2BD-97D71C51B031}">
      <dgm:prSet phldrT="[Текст]"/>
      <dgm:spPr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 err="1" smtClean="0">
              <a:effectLst>
                <a:reflection blurRad="6350" stA="60000" endA="900" endPos="60000" dist="29997" dir="5400000" sy="-100000" algn="bl" rotWithShape="0"/>
              </a:effectLst>
            </a:rPr>
            <a:t>RadioButton</a:t>
          </a:r>
          <a:endParaRPr lang="ru-RU" dirty="0">
            <a:effectLst>
              <a:reflection blurRad="6350" stA="60000" endA="900" endPos="60000" dist="29997" dir="5400000" sy="-100000" algn="bl" rotWithShape="0"/>
            </a:effectLst>
          </a:endParaRPr>
        </a:p>
      </dgm:t>
    </dgm:pt>
    <dgm:pt modelId="{A7E5F8C5-A4CF-43FA-B3F7-20D8B613AD85}" type="parTrans" cxnId="{78A0A803-2AC9-43D7-8BAF-34E28D83765B}">
      <dgm:prSet/>
      <dgm:spPr/>
      <dgm:t>
        <a:bodyPr/>
        <a:lstStyle/>
        <a:p>
          <a:endParaRPr lang="ru-RU"/>
        </a:p>
      </dgm:t>
    </dgm:pt>
    <dgm:pt modelId="{4854E935-4219-4C05-ABE0-3545E25128D8}" type="sibTrans" cxnId="{78A0A803-2AC9-43D7-8BAF-34E28D83765B}">
      <dgm:prSet/>
      <dgm:spPr/>
      <dgm:t>
        <a:bodyPr/>
        <a:lstStyle/>
        <a:p>
          <a:endParaRPr lang="ru-RU"/>
        </a:p>
      </dgm:t>
    </dgm:pt>
    <dgm:pt modelId="{AB7C277B-8D1A-42C7-84FD-49689596C08D}">
      <dgm:prSet phldrT="[Текст]"/>
      <dgm:spPr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 err="1" smtClean="0">
              <a:effectLst>
                <a:reflection blurRad="6350" stA="60000" endA="900" endPos="60000" dist="29997" dir="5400000" sy="-100000" algn="bl" rotWithShape="0"/>
              </a:effectLst>
            </a:rPr>
            <a:t>ViewFlipper</a:t>
          </a:r>
          <a:endParaRPr lang="ru-RU" dirty="0">
            <a:effectLst>
              <a:reflection blurRad="6350" stA="60000" endA="900" endPos="60000" dist="29997" dir="5400000" sy="-100000" algn="bl" rotWithShape="0"/>
            </a:effectLst>
          </a:endParaRPr>
        </a:p>
      </dgm:t>
    </dgm:pt>
    <dgm:pt modelId="{CB2D8680-D629-4131-802B-7DE0FF4DD57E}" type="parTrans" cxnId="{50F4493B-197C-4863-87D5-3F01D8C740D0}">
      <dgm:prSet/>
      <dgm:spPr/>
      <dgm:t>
        <a:bodyPr/>
        <a:lstStyle/>
        <a:p>
          <a:endParaRPr lang="ru-RU"/>
        </a:p>
      </dgm:t>
    </dgm:pt>
    <dgm:pt modelId="{5CA93E07-94AA-49F0-9B3E-8AD576120ED0}" type="sibTrans" cxnId="{50F4493B-197C-4863-87D5-3F01D8C740D0}">
      <dgm:prSet/>
      <dgm:spPr/>
      <dgm:t>
        <a:bodyPr/>
        <a:lstStyle/>
        <a:p>
          <a:endParaRPr lang="ru-RU"/>
        </a:p>
      </dgm:t>
    </dgm:pt>
    <dgm:pt modelId="{C6252D13-861D-41EF-B802-7FF36DC32E60}">
      <dgm:prSet phldrT="[Текст]"/>
      <dgm:spPr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 err="1" smtClean="0">
              <a:effectLst>
                <a:reflection blurRad="6350" stA="60000" endA="900" endPos="60000" dist="29997" dir="5400000" sy="-100000" algn="bl" rotWithShape="0"/>
              </a:effectLst>
            </a:rPr>
            <a:t>QuickContactBadge</a:t>
          </a:r>
          <a:endParaRPr lang="ru-RU" dirty="0">
            <a:effectLst>
              <a:reflection blurRad="6350" stA="60000" endA="900" endPos="60000" dist="29997" dir="5400000" sy="-100000" algn="bl" rotWithShape="0"/>
            </a:effectLst>
          </a:endParaRPr>
        </a:p>
      </dgm:t>
    </dgm:pt>
    <dgm:pt modelId="{C8B6E56E-ED21-4EC3-9A5D-AFF5E88A5AA7}" type="parTrans" cxnId="{EE0EC6D9-7E4D-4C7F-B7FE-70C58FE976F6}">
      <dgm:prSet/>
      <dgm:spPr/>
      <dgm:t>
        <a:bodyPr/>
        <a:lstStyle/>
        <a:p>
          <a:endParaRPr lang="ru-RU"/>
        </a:p>
      </dgm:t>
    </dgm:pt>
    <dgm:pt modelId="{038EFDD3-5982-4CB6-9A5A-96F8BC1909C3}" type="sibTrans" cxnId="{EE0EC6D9-7E4D-4C7F-B7FE-70C58FE976F6}">
      <dgm:prSet/>
      <dgm:spPr/>
      <dgm:t>
        <a:bodyPr/>
        <a:lstStyle/>
        <a:p>
          <a:endParaRPr lang="ru-RU"/>
        </a:p>
      </dgm:t>
    </dgm:pt>
    <dgm:pt modelId="{97F13CB6-1F3D-4F02-8BFF-2187AD6CADCB}" type="pres">
      <dgm:prSet presAssocID="{22100784-9D23-45C2-A975-506DACDA10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B496515-B415-4CDF-AB1B-A70B09FB2D94}" type="pres">
      <dgm:prSet presAssocID="{B31CE88F-9A80-4C7B-8AC2-6289802ADC50}" presName="node" presStyleLbl="node1" presStyleIdx="0" presStyleCnt="9" custScaleX="104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9A1F94-5C5A-4054-8AA5-2B275C5FD4F4}" type="pres">
      <dgm:prSet presAssocID="{9492411F-AE45-493C-A783-FDE31A2A125E}" presName="sibTrans" presStyleCnt="0"/>
      <dgm:spPr/>
    </dgm:pt>
    <dgm:pt modelId="{118681AC-0D0F-4255-8F2A-A9FCD500A47F}" type="pres">
      <dgm:prSet presAssocID="{48A53719-13D6-4A7B-9BCB-C99F421F69A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57CDB8-F465-45C7-B520-ACD2757567AB}" type="pres">
      <dgm:prSet presAssocID="{3831E75A-D0AE-4216-9564-5F391CC4D7E4}" presName="sibTrans" presStyleCnt="0"/>
      <dgm:spPr/>
    </dgm:pt>
    <dgm:pt modelId="{DC756CF1-0656-4A5E-8AB4-4BA93D66347C}" type="pres">
      <dgm:prSet presAssocID="{A358756C-AA15-4BA3-8F61-07C460FBB43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F3D319-C1FA-4826-A884-05395C06AAD5}" type="pres">
      <dgm:prSet presAssocID="{744AF1C4-0932-49F5-B06E-6023B2CEB18E}" presName="sibTrans" presStyleCnt="0"/>
      <dgm:spPr/>
    </dgm:pt>
    <dgm:pt modelId="{43F9E399-0711-4A11-B76E-D8B04CE3FF1F}" type="pres">
      <dgm:prSet presAssocID="{348976DF-A8C9-4F52-9D69-E6E17628B4B9}" presName="node" presStyleLbl="node1" presStyleIdx="3" presStyleCnt="9" custScaleX="104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D86BD6-927C-43A1-8EBD-63C9BD9F376D}" type="pres">
      <dgm:prSet presAssocID="{4252AF1B-8293-4295-A0F9-729512C2FB81}" presName="sibTrans" presStyleCnt="0"/>
      <dgm:spPr/>
    </dgm:pt>
    <dgm:pt modelId="{F90155D6-22DE-4951-87F2-769010EB9B31}" type="pres">
      <dgm:prSet presAssocID="{D0DCB08B-1BD3-4A7B-A234-C396EF4A930E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9DD1DF-94B0-41D9-A2B3-7DC20B71B094}" type="pres">
      <dgm:prSet presAssocID="{B7A840AF-BD36-4856-AFDC-6C9EFBCA8784}" presName="sibTrans" presStyleCnt="0"/>
      <dgm:spPr/>
    </dgm:pt>
    <dgm:pt modelId="{81A2EAC7-2B1F-49FC-B9CD-3E2621A575D2}" type="pres">
      <dgm:prSet presAssocID="{47738C33-8416-488C-98AA-B03248D429BF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FC0585-A772-49EE-BAA5-E2A36E646876}" type="pres">
      <dgm:prSet presAssocID="{CFF4B4C8-CDA1-4D06-9D47-6A04EE72A30D}" presName="sibTrans" presStyleCnt="0"/>
      <dgm:spPr/>
    </dgm:pt>
    <dgm:pt modelId="{A22D522B-B08D-4C0B-B53A-0EA274B15D2F}" type="pres">
      <dgm:prSet presAssocID="{93EA815A-1DAA-4142-A2BD-97D71C51B031}" presName="node" presStyleLbl="node1" presStyleIdx="6" presStyleCnt="9" custScaleX="772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2B003B-153C-47E6-AE82-F3CDB495C5B2}" type="pres">
      <dgm:prSet presAssocID="{4854E935-4219-4C05-ABE0-3545E25128D8}" presName="sibTrans" presStyleCnt="0"/>
      <dgm:spPr/>
    </dgm:pt>
    <dgm:pt modelId="{0458C663-5F29-4758-A32E-8D496ED24B7B}" type="pres">
      <dgm:prSet presAssocID="{AB7C277B-8D1A-42C7-84FD-49689596C08D}" presName="node" presStyleLbl="node1" presStyleIdx="7" presStyleCnt="9" custScaleX="947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5B17F0-6D6A-4756-9651-CC708FAEBE61}" type="pres">
      <dgm:prSet presAssocID="{5CA93E07-94AA-49F0-9B3E-8AD576120ED0}" presName="sibTrans" presStyleCnt="0"/>
      <dgm:spPr/>
    </dgm:pt>
    <dgm:pt modelId="{8AA081AE-0231-4B1E-B822-EC9B4F942110}" type="pres">
      <dgm:prSet presAssocID="{C6252D13-861D-41EF-B802-7FF36DC32E60}" presName="node" presStyleLbl="node1" presStyleIdx="8" presStyleCnt="9" custScaleX="1328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CA21DE5-F1AD-4A4A-BA0F-14F560306453}" type="presOf" srcId="{A358756C-AA15-4BA3-8F61-07C460FBB434}" destId="{DC756CF1-0656-4A5E-8AB4-4BA93D66347C}" srcOrd="0" destOrd="0" presId="urn:microsoft.com/office/officeart/2005/8/layout/default"/>
    <dgm:cxn modelId="{6E67C42C-9A20-490A-8447-A07FBFBDC51F}" type="presOf" srcId="{B31CE88F-9A80-4C7B-8AC2-6289802ADC50}" destId="{EB496515-B415-4CDF-AB1B-A70B09FB2D94}" srcOrd="0" destOrd="0" presId="urn:microsoft.com/office/officeart/2005/8/layout/default"/>
    <dgm:cxn modelId="{41115646-9536-42DE-83F8-A2A0F2D5E71F}" type="presOf" srcId="{D0DCB08B-1BD3-4A7B-A234-C396EF4A930E}" destId="{F90155D6-22DE-4951-87F2-769010EB9B31}" srcOrd="0" destOrd="0" presId="urn:microsoft.com/office/officeart/2005/8/layout/default"/>
    <dgm:cxn modelId="{557B4E11-9FC0-45AF-9A31-A5CFB9D0B53E}" srcId="{22100784-9D23-45C2-A975-506DACDA10A2}" destId="{A358756C-AA15-4BA3-8F61-07C460FBB434}" srcOrd="2" destOrd="0" parTransId="{07635F08-484D-4759-83EF-D68B11A76D94}" sibTransId="{744AF1C4-0932-49F5-B06E-6023B2CEB18E}"/>
    <dgm:cxn modelId="{5ECF8904-F80D-40AB-A56C-4B25A4F077C1}" type="presOf" srcId="{48A53719-13D6-4A7B-9BCB-C99F421F69AE}" destId="{118681AC-0D0F-4255-8F2A-A9FCD500A47F}" srcOrd="0" destOrd="0" presId="urn:microsoft.com/office/officeart/2005/8/layout/default"/>
    <dgm:cxn modelId="{5F328096-A339-42B5-A8C9-A13C86C6A75B}" srcId="{22100784-9D23-45C2-A975-506DACDA10A2}" destId="{348976DF-A8C9-4F52-9D69-E6E17628B4B9}" srcOrd="3" destOrd="0" parTransId="{504D0251-905C-4439-B672-1E81DF08EDC4}" sibTransId="{4252AF1B-8293-4295-A0F9-729512C2FB81}"/>
    <dgm:cxn modelId="{EA07FCB2-6977-46E9-9FCC-96ED11B34568}" type="presOf" srcId="{47738C33-8416-488C-98AA-B03248D429BF}" destId="{81A2EAC7-2B1F-49FC-B9CD-3E2621A575D2}" srcOrd="0" destOrd="0" presId="urn:microsoft.com/office/officeart/2005/8/layout/default"/>
    <dgm:cxn modelId="{396D5934-5818-487C-8296-7334FD5C7DEC}" type="presOf" srcId="{22100784-9D23-45C2-A975-506DACDA10A2}" destId="{97F13CB6-1F3D-4F02-8BFF-2187AD6CADCB}" srcOrd="0" destOrd="0" presId="urn:microsoft.com/office/officeart/2005/8/layout/default"/>
    <dgm:cxn modelId="{E77AD508-5584-49A4-941E-EB91C854EEC5}" type="presOf" srcId="{C6252D13-861D-41EF-B802-7FF36DC32E60}" destId="{8AA081AE-0231-4B1E-B822-EC9B4F942110}" srcOrd="0" destOrd="0" presId="urn:microsoft.com/office/officeart/2005/8/layout/default"/>
    <dgm:cxn modelId="{D632485E-456F-4316-A46A-A3F80F60F24E}" srcId="{22100784-9D23-45C2-A975-506DACDA10A2}" destId="{B31CE88F-9A80-4C7B-8AC2-6289802ADC50}" srcOrd="0" destOrd="0" parTransId="{52768D83-F9C4-481A-B1A8-4E76B25C785C}" sibTransId="{9492411F-AE45-493C-A783-FDE31A2A125E}"/>
    <dgm:cxn modelId="{D2801072-0A11-408B-A8B5-21C69E66A6F6}" srcId="{22100784-9D23-45C2-A975-506DACDA10A2}" destId="{48A53719-13D6-4A7B-9BCB-C99F421F69AE}" srcOrd="1" destOrd="0" parTransId="{4A380739-696A-4C4B-A070-5EA7FA34AFBB}" sibTransId="{3831E75A-D0AE-4216-9564-5F391CC4D7E4}"/>
    <dgm:cxn modelId="{2104EE1A-0265-4756-904D-D36226FE3C96}" type="presOf" srcId="{AB7C277B-8D1A-42C7-84FD-49689596C08D}" destId="{0458C663-5F29-4758-A32E-8D496ED24B7B}" srcOrd="0" destOrd="0" presId="urn:microsoft.com/office/officeart/2005/8/layout/default"/>
    <dgm:cxn modelId="{50F4493B-197C-4863-87D5-3F01D8C740D0}" srcId="{22100784-9D23-45C2-A975-506DACDA10A2}" destId="{AB7C277B-8D1A-42C7-84FD-49689596C08D}" srcOrd="7" destOrd="0" parTransId="{CB2D8680-D629-4131-802B-7DE0FF4DD57E}" sibTransId="{5CA93E07-94AA-49F0-9B3E-8AD576120ED0}"/>
    <dgm:cxn modelId="{78A0A803-2AC9-43D7-8BAF-34E28D83765B}" srcId="{22100784-9D23-45C2-A975-506DACDA10A2}" destId="{93EA815A-1DAA-4142-A2BD-97D71C51B031}" srcOrd="6" destOrd="0" parTransId="{A7E5F8C5-A4CF-43FA-B3F7-20D8B613AD85}" sibTransId="{4854E935-4219-4C05-ABE0-3545E25128D8}"/>
    <dgm:cxn modelId="{3379FA1E-76EB-4F5B-A9B3-686124078215}" type="presOf" srcId="{348976DF-A8C9-4F52-9D69-E6E17628B4B9}" destId="{43F9E399-0711-4A11-B76E-D8B04CE3FF1F}" srcOrd="0" destOrd="0" presId="urn:microsoft.com/office/officeart/2005/8/layout/default"/>
    <dgm:cxn modelId="{EE0EC6D9-7E4D-4C7F-B7FE-70C58FE976F6}" srcId="{22100784-9D23-45C2-A975-506DACDA10A2}" destId="{C6252D13-861D-41EF-B802-7FF36DC32E60}" srcOrd="8" destOrd="0" parTransId="{C8B6E56E-ED21-4EC3-9A5D-AFF5E88A5AA7}" sibTransId="{038EFDD3-5982-4CB6-9A5A-96F8BC1909C3}"/>
    <dgm:cxn modelId="{C8C67D96-4F1D-402E-B1DD-AA4B398B9257}" type="presOf" srcId="{93EA815A-1DAA-4142-A2BD-97D71C51B031}" destId="{A22D522B-B08D-4C0B-B53A-0EA274B15D2F}" srcOrd="0" destOrd="0" presId="urn:microsoft.com/office/officeart/2005/8/layout/default"/>
    <dgm:cxn modelId="{3A32F1E1-8440-40FE-8B57-DDB2BED7E498}" srcId="{22100784-9D23-45C2-A975-506DACDA10A2}" destId="{D0DCB08B-1BD3-4A7B-A234-C396EF4A930E}" srcOrd="4" destOrd="0" parTransId="{F5D80E89-7F38-421A-AB3E-9995D3040201}" sibTransId="{B7A840AF-BD36-4856-AFDC-6C9EFBCA8784}"/>
    <dgm:cxn modelId="{6EC06E9B-87DE-4E0F-AF70-CBE6933E5B83}" srcId="{22100784-9D23-45C2-A975-506DACDA10A2}" destId="{47738C33-8416-488C-98AA-B03248D429BF}" srcOrd="5" destOrd="0" parTransId="{F86EF257-5EDF-420A-8667-2A1E2EDC69D4}" sibTransId="{CFF4B4C8-CDA1-4D06-9D47-6A04EE72A30D}"/>
    <dgm:cxn modelId="{24B6D0AA-1890-4511-8035-917E46B96282}" type="presParOf" srcId="{97F13CB6-1F3D-4F02-8BFF-2187AD6CADCB}" destId="{EB496515-B415-4CDF-AB1B-A70B09FB2D94}" srcOrd="0" destOrd="0" presId="urn:microsoft.com/office/officeart/2005/8/layout/default"/>
    <dgm:cxn modelId="{ACE9467F-5C84-4A5D-9794-7449FE134D3A}" type="presParOf" srcId="{97F13CB6-1F3D-4F02-8BFF-2187AD6CADCB}" destId="{E19A1F94-5C5A-4054-8AA5-2B275C5FD4F4}" srcOrd="1" destOrd="0" presId="urn:microsoft.com/office/officeart/2005/8/layout/default"/>
    <dgm:cxn modelId="{2EDD19C5-8D51-47F7-994C-DF0E3D4A931C}" type="presParOf" srcId="{97F13CB6-1F3D-4F02-8BFF-2187AD6CADCB}" destId="{118681AC-0D0F-4255-8F2A-A9FCD500A47F}" srcOrd="2" destOrd="0" presId="urn:microsoft.com/office/officeart/2005/8/layout/default"/>
    <dgm:cxn modelId="{B7DEE86C-E37F-4B33-9AF4-2BF3D2D77897}" type="presParOf" srcId="{97F13CB6-1F3D-4F02-8BFF-2187AD6CADCB}" destId="{9157CDB8-F465-45C7-B520-ACD2757567AB}" srcOrd="3" destOrd="0" presId="urn:microsoft.com/office/officeart/2005/8/layout/default"/>
    <dgm:cxn modelId="{A83C5E4D-CBB5-40B7-8D2E-4593E6DFBF0B}" type="presParOf" srcId="{97F13CB6-1F3D-4F02-8BFF-2187AD6CADCB}" destId="{DC756CF1-0656-4A5E-8AB4-4BA93D66347C}" srcOrd="4" destOrd="0" presId="urn:microsoft.com/office/officeart/2005/8/layout/default"/>
    <dgm:cxn modelId="{6AAD92CC-EC01-4756-B35A-892AE47707F7}" type="presParOf" srcId="{97F13CB6-1F3D-4F02-8BFF-2187AD6CADCB}" destId="{5FF3D319-C1FA-4826-A884-05395C06AAD5}" srcOrd="5" destOrd="0" presId="urn:microsoft.com/office/officeart/2005/8/layout/default"/>
    <dgm:cxn modelId="{BB0557A2-B4F9-4176-AD60-B3479BCC6BA2}" type="presParOf" srcId="{97F13CB6-1F3D-4F02-8BFF-2187AD6CADCB}" destId="{43F9E399-0711-4A11-B76E-D8B04CE3FF1F}" srcOrd="6" destOrd="0" presId="urn:microsoft.com/office/officeart/2005/8/layout/default"/>
    <dgm:cxn modelId="{68AA4D1F-1308-4325-9704-17A379167153}" type="presParOf" srcId="{97F13CB6-1F3D-4F02-8BFF-2187AD6CADCB}" destId="{90D86BD6-927C-43A1-8EBD-63C9BD9F376D}" srcOrd="7" destOrd="0" presId="urn:microsoft.com/office/officeart/2005/8/layout/default"/>
    <dgm:cxn modelId="{AED54251-E060-4521-AC16-8E3AD2B10875}" type="presParOf" srcId="{97F13CB6-1F3D-4F02-8BFF-2187AD6CADCB}" destId="{F90155D6-22DE-4951-87F2-769010EB9B31}" srcOrd="8" destOrd="0" presId="urn:microsoft.com/office/officeart/2005/8/layout/default"/>
    <dgm:cxn modelId="{A025D789-21D8-488C-AEDE-2BAC79F3B1D1}" type="presParOf" srcId="{97F13CB6-1F3D-4F02-8BFF-2187AD6CADCB}" destId="{989DD1DF-94B0-41D9-A2B3-7DC20B71B094}" srcOrd="9" destOrd="0" presId="urn:microsoft.com/office/officeart/2005/8/layout/default"/>
    <dgm:cxn modelId="{4CF8B506-F48B-4CBF-BF64-EA746E64528B}" type="presParOf" srcId="{97F13CB6-1F3D-4F02-8BFF-2187AD6CADCB}" destId="{81A2EAC7-2B1F-49FC-B9CD-3E2621A575D2}" srcOrd="10" destOrd="0" presId="urn:microsoft.com/office/officeart/2005/8/layout/default"/>
    <dgm:cxn modelId="{6F25EADE-B28B-4E2B-98CA-EFCA32C2AC7E}" type="presParOf" srcId="{97F13CB6-1F3D-4F02-8BFF-2187AD6CADCB}" destId="{FDFC0585-A772-49EE-BAA5-E2A36E646876}" srcOrd="11" destOrd="0" presId="urn:microsoft.com/office/officeart/2005/8/layout/default"/>
    <dgm:cxn modelId="{A6038EED-0A60-4BC6-9A8F-8620C7420A69}" type="presParOf" srcId="{97F13CB6-1F3D-4F02-8BFF-2187AD6CADCB}" destId="{A22D522B-B08D-4C0B-B53A-0EA274B15D2F}" srcOrd="12" destOrd="0" presId="urn:microsoft.com/office/officeart/2005/8/layout/default"/>
    <dgm:cxn modelId="{E561A5D4-97FA-4542-812F-ED563B98AA36}" type="presParOf" srcId="{97F13CB6-1F3D-4F02-8BFF-2187AD6CADCB}" destId="{862B003B-153C-47E6-AE82-F3CDB495C5B2}" srcOrd="13" destOrd="0" presId="urn:microsoft.com/office/officeart/2005/8/layout/default"/>
    <dgm:cxn modelId="{C0E96CD5-594C-46E7-B91A-0193BA39D01F}" type="presParOf" srcId="{97F13CB6-1F3D-4F02-8BFF-2187AD6CADCB}" destId="{0458C663-5F29-4758-A32E-8D496ED24B7B}" srcOrd="14" destOrd="0" presId="urn:microsoft.com/office/officeart/2005/8/layout/default"/>
    <dgm:cxn modelId="{A2A03373-9FA9-47A1-87B6-9EDF762B237B}" type="presParOf" srcId="{97F13CB6-1F3D-4F02-8BFF-2187AD6CADCB}" destId="{C15B17F0-6D6A-4756-9651-CC708FAEBE61}" srcOrd="15" destOrd="0" presId="urn:microsoft.com/office/officeart/2005/8/layout/default"/>
    <dgm:cxn modelId="{B0B9B93D-825D-4D28-AB90-D47D2DDEE201}" type="presParOf" srcId="{97F13CB6-1F3D-4F02-8BFF-2187AD6CADCB}" destId="{8AA081AE-0231-4B1E-B822-EC9B4F942110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8A9ED5-9303-47D3-8F2B-AD465E5233E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6A2FB7-2E85-4D5D-9DA1-6958BA1D805E}">
      <dgm:prSet phldrT="[Текст]"/>
      <dgm:spPr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r>
            <a:rPr lang="en-US" dirty="0" err="1" smtClean="0"/>
            <a:t>FrameLayout</a:t>
          </a:r>
          <a:endParaRPr lang="ru-RU" dirty="0"/>
        </a:p>
      </dgm:t>
    </dgm:pt>
    <dgm:pt modelId="{11EE44B2-3EC5-4BBC-9204-F80225658A0D}" type="parTrans" cxnId="{D3B76D05-9DA2-4922-B4DD-E9B844A6BA6A}">
      <dgm:prSet/>
      <dgm:spPr/>
      <dgm:t>
        <a:bodyPr/>
        <a:lstStyle/>
        <a:p>
          <a:endParaRPr lang="ru-RU"/>
        </a:p>
      </dgm:t>
    </dgm:pt>
    <dgm:pt modelId="{EA6557D1-5ADC-4611-B044-DC11D80FAD98}" type="sibTrans" cxnId="{D3B76D05-9DA2-4922-B4DD-E9B844A6BA6A}">
      <dgm:prSet/>
      <dgm:spPr/>
      <dgm:t>
        <a:bodyPr/>
        <a:lstStyle/>
        <a:p>
          <a:endParaRPr lang="ru-RU"/>
        </a:p>
      </dgm:t>
    </dgm:pt>
    <dgm:pt modelId="{0033339E-FAFF-4C04-962C-9D2BED80D41E}">
      <dgm:prSet phldrT="[Текст]"/>
      <dgm:spPr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r>
            <a:rPr lang="en-US" dirty="0" err="1" smtClean="0"/>
            <a:t>LinearLayout</a:t>
          </a:r>
          <a:endParaRPr lang="ru-RU" dirty="0"/>
        </a:p>
      </dgm:t>
    </dgm:pt>
    <dgm:pt modelId="{DC0D222B-3B0B-4D44-8938-FA42E43982C8}" type="parTrans" cxnId="{6B7DC1FD-FA25-47ED-9FEF-F7A74F61AA62}">
      <dgm:prSet/>
      <dgm:spPr/>
      <dgm:t>
        <a:bodyPr/>
        <a:lstStyle/>
        <a:p>
          <a:endParaRPr lang="ru-RU"/>
        </a:p>
      </dgm:t>
    </dgm:pt>
    <dgm:pt modelId="{8A95B77E-B0D6-4AE7-9B90-427DB179601C}" type="sibTrans" cxnId="{6B7DC1FD-FA25-47ED-9FEF-F7A74F61AA62}">
      <dgm:prSet/>
      <dgm:spPr/>
      <dgm:t>
        <a:bodyPr/>
        <a:lstStyle/>
        <a:p>
          <a:endParaRPr lang="ru-RU"/>
        </a:p>
      </dgm:t>
    </dgm:pt>
    <dgm:pt modelId="{771A2C52-7870-48A5-AF03-B7A8E9924CE5}">
      <dgm:prSet phldrT="[Текст]"/>
      <dgm:spPr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r>
            <a:rPr lang="en-US" dirty="0" err="1" smtClean="0"/>
            <a:t>RelativeLayout</a:t>
          </a:r>
          <a:endParaRPr lang="ru-RU" dirty="0"/>
        </a:p>
      </dgm:t>
    </dgm:pt>
    <dgm:pt modelId="{CA30C922-C5BE-46FE-AEE1-0F3AB7D98ACF}" type="parTrans" cxnId="{B59609B0-E135-461C-ADA8-CD5BAA928260}">
      <dgm:prSet/>
      <dgm:spPr/>
      <dgm:t>
        <a:bodyPr/>
        <a:lstStyle/>
        <a:p>
          <a:endParaRPr lang="ru-RU"/>
        </a:p>
      </dgm:t>
    </dgm:pt>
    <dgm:pt modelId="{AF50542B-8E11-42A2-9681-DC6A0C00C94E}" type="sibTrans" cxnId="{B59609B0-E135-461C-ADA8-CD5BAA928260}">
      <dgm:prSet/>
      <dgm:spPr/>
      <dgm:t>
        <a:bodyPr/>
        <a:lstStyle/>
        <a:p>
          <a:endParaRPr lang="ru-RU"/>
        </a:p>
      </dgm:t>
    </dgm:pt>
    <dgm:pt modelId="{7300ABDB-2F55-4216-A060-D64F89D95782}">
      <dgm:prSet phldrT="[Текст]"/>
      <dgm:spPr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r>
            <a:rPr lang="en-US" dirty="0" err="1" smtClean="0"/>
            <a:t>TableLayout</a:t>
          </a:r>
          <a:endParaRPr lang="ru-RU" dirty="0"/>
        </a:p>
      </dgm:t>
    </dgm:pt>
    <dgm:pt modelId="{B446D3B5-4F20-4D70-8319-23FB3427B628}" type="parTrans" cxnId="{DCC49B48-330E-4F69-9D41-3D9B96A5C52E}">
      <dgm:prSet/>
      <dgm:spPr/>
      <dgm:t>
        <a:bodyPr/>
        <a:lstStyle/>
        <a:p>
          <a:endParaRPr lang="ru-RU"/>
        </a:p>
      </dgm:t>
    </dgm:pt>
    <dgm:pt modelId="{422B8331-E1D4-46D2-92EC-A5F502C008D8}" type="sibTrans" cxnId="{DCC49B48-330E-4F69-9D41-3D9B96A5C52E}">
      <dgm:prSet/>
      <dgm:spPr/>
      <dgm:t>
        <a:bodyPr/>
        <a:lstStyle/>
        <a:p>
          <a:endParaRPr lang="ru-RU"/>
        </a:p>
      </dgm:t>
    </dgm:pt>
    <dgm:pt modelId="{F0FB263F-C4FB-4EDB-A2E9-4346D815CCA2}">
      <dgm:prSet phldrT="[Текст]"/>
      <dgm:spPr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r>
            <a:rPr lang="en-US" dirty="0" smtClean="0"/>
            <a:t>Gallery</a:t>
          </a:r>
          <a:endParaRPr lang="ru-RU" dirty="0"/>
        </a:p>
      </dgm:t>
    </dgm:pt>
    <dgm:pt modelId="{BEED7BF0-1325-4946-BF91-FA78C9E970C8}" type="parTrans" cxnId="{549F2932-7CC9-47AB-A75F-CC16B8F9B861}">
      <dgm:prSet/>
      <dgm:spPr/>
      <dgm:t>
        <a:bodyPr/>
        <a:lstStyle/>
        <a:p>
          <a:endParaRPr lang="ru-RU"/>
        </a:p>
      </dgm:t>
    </dgm:pt>
    <dgm:pt modelId="{38D26121-7056-4B82-8487-32D373DAA034}" type="sibTrans" cxnId="{549F2932-7CC9-47AB-A75F-CC16B8F9B861}">
      <dgm:prSet/>
      <dgm:spPr/>
      <dgm:t>
        <a:bodyPr/>
        <a:lstStyle/>
        <a:p>
          <a:endParaRPr lang="ru-RU"/>
        </a:p>
      </dgm:t>
    </dgm:pt>
    <dgm:pt modelId="{366109D2-DFF5-4F81-9332-8BFFEE0E1903}" type="pres">
      <dgm:prSet presAssocID="{6C8A9ED5-9303-47D3-8F2B-AD465E5233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D3810BC-C7BC-438F-9F07-BD71A26623D4}" type="pres">
      <dgm:prSet presAssocID="{3C6A2FB7-2E85-4D5D-9DA1-6958BA1D805E}" presName="node" presStyleLbl="node1" presStyleIdx="0" presStyleCnt="5">
        <dgm:presLayoutVars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ru-RU"/>
        </a:p>
      </dgm:t>
    </dgm:pt>
    <dgm:pt modelId="{4F13E2CA-DD99-41C3-B418-56C5752BEF51}" type="pres">
      <dgm:prSet presAssocID="{EA6557D1-5ADC-4611-B044-DC11D80FAD98}" presName="sibTrans" presStyleCnt="0"/>
      <dgm:spPr/>
    </dgm:pt>
    <dgm:pt modelId="{4A09D20D-A4FF-4B7A-8717-FC5E811456D1}" type="pres">
      <dgm:prSet presAssocID="{0033339E-FAFF-4C04-962C-9D2BED80D41E}" presName="node" presStyleLbl="node1" presStyleIdx="1" presStyleCnt="5">
        <dgm:presLayoutVars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ru-RU"/>
        </a:p>
      </dgm:t>
    </dgm:pt>
    <dgm:pt modelId="{81585F48-F4CF-4264-9C23-4C81AA3984E3}" type="pres">
      <dgm:prSet presAssocID="{8A95B77E-B0D6-4AE7-9B90-427DB179601C}" presName="sibTrans" presStyleCnt="0"/>
      <dgm:spPr/>
    </dgm:pt>
    <dgm:pt modelId="{B3E3433B-74E0-4099-91B7-40A56CA737CE}" type="pres">
      <dgm:prSet presAssocID="{771A2C52-7870-48A5-AF03-B7A8E9924CE5}" presName="node" presStyleLbl="node1" presStyleIdx="2" presStyleCnt="5">
        <dgm:presLayoutVars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ru-RU"/>
        </a:p>
      </dgm:t>
    </dgm:pt>
    <dgm:pt modelId="{860E9039-B9F5-4520-9C12-DB6551663231}" type="pres">
      <dgm:prSet presAssocID="{AF50542B-8E11-42A2-9681-DC6A0C00C94E}" presName="sibTrans" presStyleCnt="0"/>
      <dgm:spPr/>
    </dgm:pt>
    <dgm:pt modelId="{142E4AEB-F768-440A-A488-7845F7F5F284}" type="pres">
      <dgm:prSet presAssocID="{7300ABDB-2F55-4216-A060-D64F89D95782}" presName="node" presStyleLbl="node1" presStyleIdx="3" presStyleCnt="5">
        <dgm:presLayoutVars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ru-RU"/>
        </a:p>
      </dgm:t>
    </dgm:pt>
    <dgm:pt modelId="{369036C2-8DA9-45D9-91A6-A555CDE00703}" type="pres">
      <dgm:prSet presAssocID="{422B8331-E1D4-46D2-92EC-A5F502C008D8}" presName="sibTrans" presStyleCnt="0"/>
      <dgm:spPr/>
    </dgm:pt>
    <dgm:pt modelId="{DF623E18-A0BB-4BBC-A07F-0247647E990F}" type="pres">
      <dgm:prSet presAssocID="{F0FB263F-C4FB-4EDB-A2E9-4346D815CCA2}" presName="node" presStyleLbl="node1" presStyleIdx="4" presStyleCnt="5">
        <dgm:presLayoutVars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ru-RU"/>
        </a:p>
      </dgm:t>
    </dgm:pt>
  </dgm:ptLst>
  <dgm:cxnLst>
    <dgm:cxn modelId="{45168FB1-5FD4-43A9-82C4-B3B91161E6D4}" type="presOf" srcId="{6C8A9ED5-9303-47D3-8F2B-AD465E5233E9}" destId="{366109D2-DFF5-4F81-9332-8BFFEE0E1903}" srcOrd="0" destOrd="0" presId="urn:microsoft.com/office/officeart/2005/8/layout/default"/>
    <dgm:cxn modelId="{6B7DC1FD-FA25-47ED-9FEF-F7A74F61AA62}" srcId="{6C8A9ED5-9303-47D3-8F2B-AD465E5233E9}" destId="{0033339E-FAFF-4C04-962C-9D2BED80D41E}" srcOrd="1" destOrd="0" parTransId="{DC0D222B-3B0B-4D44-8938-FA42E43982C8}" sibTransId="{8A95B77E-B0D6-4AE7-9B90-427DB179601C}"/>
    <dgm:cxn modelId="{73423624-8944-471A-BA10-B93AA48A516C}" type="presOf" srcId="{0033339E-FAFF-4C04-962C-9D2BED80D41E}" destId="{4A09D20D-A4FF-4B7A-8717-FC5E811456D1}" srcOrd="0" destOrd="0" presId="urn:microsoft.com/office/officeart/2005/8/layout/default"/>
    <dgm:cxn modelId="{6BED54A7-062A-4436-A669-3D7FD25F3397}" type="presOf" srcId="{771A2C52-7870-48A5-AF03-B7A8E9924CE5}" destId="{B3E3433B-74E0-4099-91B7-40A56CA737CE}" srcOrd="0" destOrd="0" presId="urn:microsoft.com/office/officeart/2005/8/layout/default"/>
    <dgm:cxn modelId="{DCC49B48-330E-4F69-9D41-3D9B96A5C52E}" srcId="{6C8A9ED5-9303-47D3-8F2B-AD465E5233E9}" destId="{7300ABDB-2F55-4216-A060-D64F89D95782}" srcOrd="3" destOrd="0" parTransId="{B446D3B5-4F20-4D70-8319-23FB3427B628}" sibTransId="{422B8331-E1D4-46D2-92EC-A5F502C008D8}"/>
    <dgm:cxn modelId="{19E19621-D901-4C85-88AE-ADCA69C550C6}" type="presOf" srcId="{F0FB263F-C4FB-4EDB-A2E9-4346D815CCA2}" destId="{DF623E18-A0BB-4BBC-A07F-0247647E990F}" srcOrd="0" destOrd="0" presId="urn:microsoft.com/office/officeart/2005/8/layout/default"/>
    <dgm:cxn modelId="{DE4425B6-2212-4DA5-860D-EB28DD7EBFDC}" type="presOf" srcId="{3C6A2FB7-2E85-4D5D-9DA1-6958BA1D805E}" destId="{6D3810BC-C7BC-438F-9F07-BD71A26623D4}" srcOrd="0" destOrd="0" presId="urn:microsoft.com/office/officeart/2005/8/layout/default"/>
    <dgm:cxn modelId="{3D221C76-2586-4371-A28D-3E6CEEC615BC}" type="presOf" srcId="{7300ABDB-2F55-4216-A060-D64F89D95782}" destId="{142E4AEB-F768-440A-A488-7845F7F5F284}" srcOrd="0" destOrd="0" presId="urn:microsoft.com/office/officeart/2005/8/layout/default"/>
    <dgm:cxn modelId="{549F2932-7CC9-47AB-A75F-CC16B8F9B861}" srcId="{6C8A9ED5-9303-47D3-8F2B-AD465E5233E9}" destId="{F0FB263F-C4FB-4EDB-A2E9-4346D815CCA2}" srcOrd="4" destOrd="0" parTransId="{BEED7BF0-1325-4946-BF91-FA78C9E970C8}" sibTransId="{38D26121-7056-4B82-8487-32D373DAA034}"/>
    <dgm:cxn modelId="{B59609B0-E135-461C-ADA8-CD5BAA928260}" srcId="{6C8A9ED5-9303-47D3-8F2B-AD465E5233E9}" destId="{771A2C52-7870-48A5-AF03-B7A8E9924CE5}" srcOrd="2" destOrd="0" parTransId="{CA30C922-C5BE-46FE-AEE1-0F3AB7D98ACF}" sibTransId="{AF50542B-8E11-42A2-9681-DC6A0C00C94E}"/>
    <dgm:cxn modelId="{D3B76D05-9DA2-4922-B4DD-E9B844A6BA6A}" srcId="{6C8A9ED5-9303-47D3-8F2B-AD465E5233E9}" destId="{3C6A2FB7-2E85-4D5D-9DA1-6958BA1D805E}" srcOrd="0" destOrd="0" parTransId="{11EE44B2-3EC5-4BBC-9204-F80225658A0D}" sibTransId="{EA6557D1-5ADC-4611-B044-DC11D80FAD98}"/>
    <dgm:cxn modelId="{B7AE3F8D-4855-4F16-BF90-461168D15615}" type="presParOf" srcId="{366109D2-DFF5-4F81-9332-8BFFEE0E1903}" destId="{6D3810BC-C7BC-438F-9F07-BD71A26623D4}" srcOrd="0" destOrd="0" presId="urn:microsoft.com/office/officeart/2005/8/layout/default"/>
    <dgm:cxn modelId="{00733AD7-5B89-4CCD-B080-83760D6350F7}" type="presParOf" srcId="{366109D2-DFF5-4F81-9332-8BFFEE0E1903}" destId="{4F13E2CA-DD99-41C3-B418-56C5752BEF51}" srcOrd="1" destOrd="0" presId="urn:microsoft.com/office/officeart/2005/8/layout/default"/>
    <dgm:cxn modelId="{6BBA117A-CF6A-4A37-BB34-6864F53428B0}" type="presParOf" srcId="{366109D2-DFF5-4F81-9332-8BFFEE0E1903}" destId="{4A09D20D-A4FF-4B7A-8717-FC5E811456D1}" srcOrd="2" destOrd="0" presId="urn:microsoft.com/office/officeart/2005/8/layout/default"/>
    <dgm:cxn modelId="{443F79DA-88AF-4E3A-A4DA-A88D9F9C552F}" type="presParOf" srcId="{366109D2-DFF5-4F81-9332-8BFFEE0E1903}" destId="{81585F48-F4CF-4264-9C23-4C81AA3984E3}" srcOrd="3" destOrd="0" presId="urn:microsoft.com/office/officeart/2005/8/layout/default"/>
    <dgm:cxn modelId="{130DE541-C8A3-4A7B-867C-B20DC8F1AC90}" type="presParOf" srcId="{366109D2-DFF5-4F81-9332-8BFFEE0E1903}" destId="{B3E3433B-74E0-4099-91B7-40A56CA737CE}" srcOrd="4" destOrd="0" presId="urn:microsoft.com/office/officeart/2005/8/layout/default"/>
    <dgm:cxn modelId="{90E22402-051B-4E6F-B755-53538014A25D}" type="presParOf" srcId="{366109D2-DFF5-4F81-9332-8BFFEE0E1903}" destId="{860E9039-B9F5-4520-9C12-DB6551663231}" srcOrd="5" destOrd="0" presId="urn:microsoft.com/office/officeart/2005/8/layout/default"/>
    <dgm:cxn modelId="{92948A42-9AA6-4039-AB24-66A5C4E74FC4}" type="presParOf" srcId="{366109D2-DFF5-4F81-9332-8BFFEE0E1903}" destId="{142E4AEB-F768-440A-A488-7845F7F5F284}" srcOrd="6" destOrd="0" presId="urn:microsoft.com/office/officeart/2005/8/layout/default"/>
    <dgm:cxn modelId="{3C18B094-7D8D-4FD5-9ED8-820278993B58}" type="presParOf" srcId="{366109D2-DFF5-4F81-9332-8BFFEE0E1903}" destId="{369036C2-8DA9-45D9-91A6-A555CDE00703}" srcOrd="7" destOrd="0" presId="urn:microsoft.com/office/officeart/2005/8/layout/default"/>
    <dgm:cxn modelId="{013C3062-8705-496B-A521-BFCD14BAE139}" type="presParOf" srcId="{366109D2-DFF5-4F81-9332-8BFFEE0E1903}" destId="{DF623E18-A0BB-4BBC-A07F-0247647E990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CE84B1-8C8D-49F5-99BF-C5F8993F8929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A3D38F-1291-4CB9-BA8B-32330A6A5477}">
      <dgm:prSet phldrT="[Текст]"/>
      <dgm:spPr/>
      <dgm:t>
        <a:bodyPr/>
        <a:lstStyle/>
        <a:p>
          <a:r>
            <a:rPr lang="en-US" dirty="0" err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ColorDrawable</a:t>
          </a:r>
          <a:endParaRPr lang="ru-RU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9874C958-5496-412E-9593-FBB0171B2EE1}" type="parTrans" cxnId="{DEE280BA-2BA7-456D-B0B2-0CF0D57D9416}">
      <dgm:prSet/>
      <dgm:spPr/>
      <dgm:t>
        <a:bodyPr/>
        <a:lstStyle/>
        <a:p>
          <a:endParaRPr lang="ru-RU"/>
        </a:p>
      </dgm:t>
    </dgm:pt>
    <dgm:pt modelId="{0DAB73D9-EB3C-439E-B959-57AC3610D52A}" type="sibTrans" cxnId="{DEE280BA-2BA7-456D-B0B2-0CF0D57D9416}">
      <dgm:prSet/>
      <dgm:spPr/>
      <dgm:t>
        <a:bodyPr/>
        <a:lstStyle/>
        <a:p>
          <a:endParaRPr lang="ru-RU"/>
        </a:p>
      </dgm:t>
    </dgm:pt>
    <dgm:pt modelId="{D3D19427-9FB8-4D89-B250-5DD678CF91A1}">
      <dgm:prSet phldrT="[Текст]"/>
      <dgm:spPr/>
      <dgm:t>
        <a:bodyPr/>
        <a:lstStyle/>
        <a:p>
          <a:r>
            <a:rPr lang="en-US" dirty="0" err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GradientDrawable</a:t>
          </a:r>
          <a:endParaRPr lang="ru-RU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1F91B815-D077-4F8D-B3E1-0A315CF25D46}" type="parTrans" cxnId="{6DD5186D-4F73-4D40-AE7A-0F99D262A3B7}">
      <dgm:prSet/>
      <dgm:spPr/>
      <dgm:t>
        <a:bodyPr/>
        <a:lstStyle/>
        <a:p>
          <a:endParaRPr lang="ru-RU"/>
        </a:p>
      </dgm:t>
    </dgm:pt>
    <dgm:pt modelId="{2B6CD3AC-1212-4760-991F-293E4E01E348}" type="sibTrans" cxnId="{6DD5186D-4F73-4D40-AE7A-0F99D262A3B7}">
      <dgm:prSet/>
      <dgm:spPr/>
      <dgm:t>
        <a:bodyPr/>
        <a:lstStyle/>
        <a:p>
          <a:endParaRPr lang="ru-RU"/>
        </a:p>
      </dgm:t>
    </dgm:pt>
    <dgm:pt modelId="{6503CFDA-AAF0-4CB0-A610-602A072C017C}">
      <dgm:prSet phldrT="[Текст]"/>
      <dgm:spPr/>
      <dgm:t>
        <a:bodyPr/>
        <a:lstStyle/>
        <a:p>
          <a:r>
            <a:rPr lang="en-US" dirty="0" err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ShapeDrawable</a:t>
          </a:r>
          <a:endParaRPr lang="ru-RU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67D4CC3F-BC10-4F75-BB50-BE2EB01DEE1C}" type="parTrans" cxnId="{D20E3CC8-3A66-4457-BFCE-B16073B7F055}">
      <dgm:prSet/>
      <dgm:spPr/>
      <dgm:t>
        <a:bodyPr/>
        <a:lstStyle/>
        <a:p>
          <a:endParaRPr lang="ru-RU"/>
        </a:p>
      </dgm:t>
    </dgm:pt>
    <dgm:pt modelId="{4B89DE63-9560-44BC-B6AE-DD6CC980840F}" type="sibTrans" cxnId="{D20E3CC8-3A66-4457-BFCE-B16073B7F055}">
      <dgm:prSet/>
      <dgm:spPr/>
      <dgm:t>
        <a:bodyPr/>
        <a:lstStyle/>
        <a:p>
          <a:endParaRPr lang="ru-RU"/>
        </a:p>
      </dgm:t>
    </dgm:pt>
    <dgm:pt modelId="{DA2195FA-3F3A-4F61-8501-816BD64D0CE0}">
      <dgm:prSet phldrT="[Текст]"/>
      <dgm:spPr/>
      <dgm:t>
        <a:bodyPr/>
        <a:lstStyle/>
        <a:p>
          <a:r>
            <a:rPr lang="en-US" dirty="0" err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ScaleDrawable</a:t>
          </a:r>
          <a:endParaRPr lang="ru-RU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5B1C8C94-5962-4CF1-9A78-3BDDB2547EAA}" type="parTrans" cxnId="{1B943485-10BC-4931-AF92-24E2E2ECF2E4}">
      <dgm:prSet/>
      <dgm:spPr/>
      <dgm:t>
        <a:bodyPr/>
        <a:lstStyle/>
        <a:p>
          <a:endParaRPr lang="ru-RU"/>
        </a:p>
      </dgm:t>
    </dgm:pt>
    <dgm:pt modelId="{8BC39329-804F-4B12-B99B-FCCE3F9F42AA}" type="sibTrans" cxnId="{1B943485-10BC-4931-AF92-24E2E2ECF2E4}">
      <dgm:prSet/>
      <dgm:spPr/>
      <dgm:t>
        <a:bodyPr/>
        <a:lstStyle/>
        <a:p>
          <a:endParaRPr lang="ru-RU"/>
        </a:p>
      </dgm:t>
    </dgm:pt>
    <dgm:pt modelId="{787318EF-1228-444F-B58C-11ED7BAB24AB}">
      <dgm:prSet phldrT="[Текст]"/>
      <dgm:spPr/>
      <dgm:t>
        <a:bodyPr/>
        <a:lstStyle/>
        <a:p>
          <a:r>
            <a:rPr lang="en-US" dirty="0" err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RotateDrawable</a:t>
          </a:r>
          <a:endParaRPr lang="ru-RU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6CBD77AB-BFA6-4992-BDD7-3C0EAB00AF90}" type="parTrans" cxnId="{7C4ADA15-0697-4C95-93B2-A35039307298}">
      <dgm:prSet/>
      <dgm:spPr/>
      <dgm:t>
        <a:bodyPr/>
        <a:lstStyle/>
        <a:p>
          <a:endParaRPr lang="ru-RU"/>
        </a:p>
      </dgm:t>
    </dgm:pt>
    <dgm:pt modelId="{90B72F7C-3CB4-457E-BFA2-67F55AB7B97D}" type="sibTrans" cxnId="{7C4ADA15-0697-4C95-93B2-A35039307298}">
      <dgm:prSet/>
      <dgm:spPr/>
      <dgm:t>
        <a:bodyPr/>
        <a:lstStyle/>
        <a:p>
          <a:endParaRPr lang="ru-RU"/>
        </a:p>
      </dgm:t>
    </dgm:pt>
    <dgm:pt modelId="{08D72E10-E8C5-42D5-A47A-75B9CE35ACB4}">
      <dgm:prSet phldrT="[Текст]"/>
      <dgm:spPr/>
      <dgm:t>
        <a:bodyPr/>
        <a:lstStyle/>
        <a:p>
          <a:r>
            <a:rPr lang="en-US" dirty="0" err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LayerDrawable</a:t>
          </a:r>
          <a:endParaRPr lang="ru-RU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0D7462B9-13AB-48D5-A11E-B73D9777B3D8}" type="parTrans" cxnId="{C4805D5A-039B-447B-B849-5F9A5A1CD4B9}">
      <dgm:prSet/>
      <dgm:spPr/>
      <dgm:t>
        <a:bodyPr/>
        <a:lstStyle/>
        <a:p>
          <a:endParaRPr lang="ru-RU"/>
        </a:p>
      </dgm:t>
    </dgm:pt>
    <dgm:pt modelId="{4B3C7333-0B04-4660-863E-E9A4027C2223}" type="sibTrans" cxnId="{C4805D5A-039B-447B-B849-5F9A5A1CD4B9}">
      <dgm:prSet/>
      <dgm:spPr/>
      <dgm:t>
        <a:bodyPr/>
        <a:lstStyle/>
        <a:p>
          <a:endParaRPr lang="ru-RU"/>
        </a:p>
      </dgm:t>
    </dgm:pt>
    <dgm:pt modelId="{A8EE5097-D4F4-4097-A9EE-56E088D2794F}">
      <dgm:prSet phldrT="[Текст]"/>
      <dgm:spPr/>
      <dgm:t>
        <a:bodyPr/>
        <a:lstStyle/>
        <a:p>
          <a:r>
            <a:rPr lang="en-US" dirty="0" err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StateListDrawable</a:t>
          </a:r>
          <a:endParaRPr lang="ru-RU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D37BE479-B126-46DC-BBA7-AF1FF7F5AD7C}" type="parTrans" cxnId="{7A6CED16-EBF9-43D2-9500-9C2C47AF86C9}">
      <dgm:prSet/>
      <dgm:spPr/>
      <dgm:t>
        <a:bodyPr/>
        <a:lstStyle/>
        <a:p>
          <a:endParaRPr lang="ru-RU"/>
        </a:p>
      </dgm:t>
    </dgm:pt>
    <dgm:pt modelId="{50D45BC5-E209-415E-A98A-5125FCBB2506}" type="sibTrans" cxnId="{7A6CED16-EBF9-43D2-9500-9C2C47AF86C9}">
      <dgm:prSet/>
      <dgm:spPr/>
      <dgm:t>
        <a:bodyPr/>
        <a:lstStyle/>
        <a:p>
          <a:endParaRPr lang="ru-RU"/>
        </a:p>
      </dgm:t>
    </dgm:pt>
    <dgm:pt modelId="{E0EDCF21-98BC-421A-9425-799BDB55A79D}">
      <dgm:prSet phldrT="[Текст]"/>
      <dgm:spPr/>
      <dgm:t>
        <a:bodyPr/>
        <a:lstStyle/>
        <a:p>
          <a:r>
            <a:rPr lang="en-US" dirty="0" err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LevelListDrawable</a:t>
          </a:r>
          <a:endParaRPr lang="ru-RU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946FC451-4DB2-4104-A2A2-E70B1C4064C2}" type="parTrans" cxnId="{D7A3DBDD-05A4-4C45-819F-2AC171DD1888}">
      <dgm:prSet/>
      <dgm:spPr/>
      <dgm:t>
        <a:bodyPr/>
        <a:lstStyle/>
        <a:p>
          <a:endParaRPr lang="ru-RU"/>
        </a:p>
      </dgm:t>
    </dgm:pt>
    <dgm:pt modelId="{6845A5A7-063E-43E0-BA2C-17643D357642}" type="sibTrans" cxnId="{D7A3DBDD-05A4-4C45-819F-2AC171DD1888}">
      <dgm:prSet/>
      <dgm:spPr/>
      <dgm:t>
        <a:bodyPr/>
        <a:lstStyle/>
        <a:p>
          <a:endParaRPr lang="ru-RU"/>
        </a:p>
      </dgm:t>
    </dgm:pt>
    <dgm:pt modelId="{DAF67535-2906-465F-A28C-63C5EF0D015D}" type="pres">
      <dgm:prSet presAssocID="{18CE84B1-8C8D-49F5-99BF-C5F8993F892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F26D352-FCA4-471F-B5B7-366EBD79C573}" type="pres">
      <dgm:prSet presAssocID="{A3A3D38F-1291-4CB9-BA8B-32330A6A5477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D0219F-F17B-49FC-A012-676192BA1F2B}" type="pres">
      <dgm:prSet presAssocID="{0DAB73D9-EB3C-439E-B959-57AC3610D52A}" presName="sibTrans" presStyleCnt="0"/>
      <dgm:spPr/>
    </dgm:pt>
    <dgm:pt modelId="{5F1D1647-5AE1-421E-BFC7-B4242DAABE8F}" type="pres">
      <dgm:prSet presAssocID="{D3D19427-9FB8-4D89-B250-5DD678CF91A1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66E239-6046-4FB9-B8C5-C7B231630313}" type="pres">
      <dgm:prSet presAssocID="{2B6CD3AC-1212-4760-991F-293E4E01E348}" presName="sibTrans" presStyleCnt="0"/>
      <dgm:spPr/>
    </dgm:pt>
    <dgm:pt modelId="{C756B00D-D327-459C-99F8-2BE8496F1812}" type="pres">
      <dgm:prSet presAssocID="{6503CFDA-AAF0-4CB0-A610-602A072C017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9A8AE8-B6D6-4407-8F3B-2CBDB96F9D65}" type="pres">
      <dgm:prSet presAssocID="{4B89DE63-9560-44BC-B6AE-DD6CC980840F}" presName="sibTrans" presStyleCnt="0"/>
      <dgm:spPr/>
    </dgm:pt>
    <dgm:pt modelId="{9B9CA328-0620-4D22-BA8E-E9F89BEA4108}" type="pres">
      <dgm:prSet presAssocID="{DA2195FA-3F3A-4F61-8501-816BD64D0CE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BA95DE-2A30-460D-8EC8-BEE797F6632E}" type="pres">
      <dgm:prSet presAssocID="{8BC39329-804F-4B12-B99B-FCCE3F9F42AA}" presName="sibTrans" presStyleCnt="0"/>
      <dgm:spPr/>
    </dgm:pt>
    <dgm:pt modelId="{2219D1A2-9B26-43C6-B30A-794F5CE2DA46}" type="pres">
      <dgm:prSet presAssocID="{787318EF-1228-444F-B58C-11ED7BAB24A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ADDFD9-BF36-4D7D-B5E9-94B03D571591}" type="pres">
      <dgm:prSet presAssocID="{90B72F7C-3CB4-457E-BFA2-67F55AB7B97D}" presName="sibTrans" presStyleCnt="0"/>
      <dgm:spPr/>
    </dgm:pt>
    <dgm:pt modelId="{28E3445C-A8DF-4C6F-8677-E038510DBD27}" type="pres">
      <dgm:prSet presAssocID="{08D72E10-E8C5-42D5-A47A-75B9CE35ACB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DDDE96-D012-4C35-A96F-5CB40CB07083}" type="pres">
      <dgm:prSet presAssocID="{4B3C7333-0B04-4660-863E-E9A4027C2223}" presName="sibTrans" presStyleCnt="0"/>
      <dgm:spPr/>
    </dgm:pt>
    <dgm:pt modelId="{12F2B27E-15C4-4761-9068-2697D656F719}" type="pres">
      <dgm:prSet presAssocID="{A8EE5097-D4F4-4097-A9EE-56E088D2794F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DCECA4-E56F-417C-B8E8-E6CFE9E86D22}" type="pres">
      <dgm:prSet presAssocID="{50D45BC5-E209-415E-A98A-5125FCBB2506}" presName="sibTrans" presStyleCnt="0"/>
      <dgm:spPr/>
    </dgm:pt>
    <dgm:pt modelId="{609EE64B-52F0-4ADF-BDF3-27871FE562F7}" type="pres">
      <dgm:prSet presAssocID="{E0EDCF21-98BC-421A-9425-799BDB55A79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DB157F9-D57C-4892-9166-5AD900A085FF}" type="presOf" srcId="{E0EDCF21-98BC-421A-9425-799BDB55A79D}" destId="{609EE64B-52F0-4ADF-BDF3-27871FE562F7}" srcOrd="0" destOrd="0" presId="urn:microsoft.com/office/officeart/2005/8/layout/default"/>
    <dgm:cxn modelId="{DEE280BA-2BA7-456D-B0B2-0CF0D57D9416}" srcId="{18CE84B1-8C8D-49F5-99BF-C5F8993F8929}" destId="{A3A3D38F-1291-4CB9-BA8B-32330A6A5477}" srcOrd="0" destOrd="0" parTransId="{9874C958-5496-412E-9593-FBB0171B2EE1}" sibTransId="{0DAB73D9-EB3C-439E-B959-57AC3610D52A}"/>
    <dgm:cxn modelId="{D20E3CC8-3A66-4457-BFCE-B16073B7F055}" srcId="{18CE84B1-8C8D-49F5-99BF-C5F8993F8929}" destId="{6503CFDA-AAF0-4CB0-A610-602A072C017C}" srcOrd="2" destOrd="0" parTransId="{67D4CC3F-BC10-4F75-BB50-BE2EB01DEE1C}" sibTransId="{4B89DE63-9560-44BC-B6AE-DD6CC980840F}"/>
    <dgm:cxn modelId="{D7A3DBDD-05A4-4C45-819F-2AC171DD1888}" srcId="{18CE84B1-8C8D-49F5-99BF-C5F8993F8929}" destId="{E0EDCF21-98BC-421A-9425-799BDB55A79D}" srcOrd="7" destOrd="0" parTransId="{946FC451-4DB2-4104-A2A2-E70B1C4064C2}" sibTransId="{6845A5A7-063E-43E0-BA2C-17643D357642}"/>
    <dgm:cxn modelId="{7C4ADA15-0697-4C95-93B2-A35039307298}" srcId="{18CE84B1-8C8D-49F5-99BF-C5F8993F8929}" destId="{787318EF-1228-444F-B58C-11ED7BAB24AB}" srcOrd="4" destOrd="0" parTransId="{6CBD77AB-BFA6-4992-BDD7-3C0EAB00AF90}" sibTransId="{90B72F7C-3CB4-457E-BFA2-67F55AB7B97D}"/>
    <dgm:cxn modelId="{15680924-7554-45C7-839B-CDE551C6BC76}" type="presOf" srcId="{08D72E10-E8C5-42D5-A47A-75B9CE35ACB4}" destId="{28E3445C-A8DF-4C6F-8677-E038510DBD27}" srcOrd="0" destOrd="0" presId="urn:microsoft.com/office/officeart/2005/8/layout/default"/>
    <dgm:cxn modelId="{C4805D5A-039B-447B-B849-5F9A5A1CD4B9}" srcId="{18CE84B1-8C8D-49F5-99BF-C5F8993F8929}" destId="{08D72E10-E8C5-42D5-A47A-75B9CE35ACB4}" srcOrd="5" destOrd="0" parTransId="{0D7462B9-13AB-48D5-A11E-B73D9777B3D8}" sibTransId="{4B3C7333-0B04-4660-863E-E9A4027C2223}"/>
    <dgm:cxn modelId="{5CE981D0-88AF-40F6-8F46-5CAC53BE718F}" type="presOf" srcId="{D3D19427-9FB8-4D89-B250-5DD678CF91A1}" destId="{5F1D1647-5AE1-421E-BFC7-B4242DAABE8F}" srcOrd="0" destOrd="0" presId="urn:microsoft.com/office/officeart/2005/8/layout/default"/>
    <dgm:cxn modelId="{1B943485-10BC-4931-AF92-24E2E2ECF2E4}" srcId="{18CE84B1-8C8D-49F5-99BF-C5F8993F8929}" destId="{DA2195FA-3F3A-4F61-8501-816BD64D0CE0}" srcOrd="3" destOrd="0" parTransId="{5B1C8C94-5962-4CF1-9A78-3BDDB2547EAA}" sibTransId="{8BC39329-804F-4B12-B99B-FCCE3F9F42AA}"/>
    <dgm:cxn modelId="{BD47EEDB-F01F-428B-96EC-AB204C57A2CB}" type="presOf" srcId="{A3A3D38F-1291-4CB9-BA8B-32330A6A5477}" destId="{3F26D352-FCA4-471F-B5B7-366EBD79C573}" srcOrd="0" destOrd="0" presId="urn:microsoft.com/office/officeart/2005/8/layout/default"/>
    <dgm:cxn modelId="{123E575C-C952-44C9-85D0-7B038DAEB92C}" type="presOf" srcId="{A8EE5097-D4F4-4097-A9EE-56E088D2794F}" destId="{12F2B27E-15C4-4761-9068-2697D656F719}" srcOrd="0" destOrd="0" presId="urn:microsoft.com/office/officeart/2005/8/layout/default"/>
    <dgm:cxn modelId="{37511E1F-E34E-4D05-A504-2988870C40AD}" type="presOf" srcId="{18CE84B1-8C8D-49F5-99BF-C5F8993F8929}" destId="{DAF67535-2906-465F-A28C-63C5EF0D015D}" srcOrd="0" destOrd="0" presId="urn:microsoft.com/office/officeart/2005/8/layout/default"/>
    <dgm:cxn modelId="{75075377-6AF8-4B20-B25B-41AC17545DF1}" type="presOf" srcId="{6503CFDA-AAF0-4CB0-A610-602A072C017C}" destId="{C756B00D-D327-459C-99F8-2BE8496F1812}" srcOrd="0" destOrd="0" presId="urn:microsoft.com/office/officeart/2005/8/layout/default"/>
    <dgm:cxn modelId="{648B9AF2-8BAA-4A93-9A51-7429DE115B56}" type="presOf" srcId="{787318EF-1228-444F-B58C-11ED7BAB24AB}" destId="{2219D1A2-9B26-43C6-B30A-794F5CE2DA46}" srcOrd="0" destOrd="0" presId="urn:microsoft.com/office/officeart/2005/8/layout/default"/>
    <dgm:cxn modelId="{7A6CED16-EBF9-43D2-9500-9C2C47AF86C9}" srcId="{18CE84B1-8C8D-49F5-99BF-C5F8993F8929}" destId="{A8EE5097-D4F4-4097-A9EE-56E088D2794F}" srcOrd="6" destOrd="0" parTransId="{D37BE479-B126-46DC-BBA7-AF1FF7F5AD7C}" sibTransId="{50D45BC5-E209-415E-A98A-5125FCBB2506}"/>
    <dgm:cxn modelId="{031DBE6F-D741-496C-AA7D-8BB97CE8773B}" type="presOf" srcId="{DA2195FA-3F3A-4F61-8501-816BD64D0CE0}" destId="{9B9CA328-0620-4D22-BA8E-E9F89BEA4108}" srcOrd="0" destOrd="0" presId="urn:microsoft.com/office/officeart/2005/8/layout/default"/>
    <dgm:cxn modelId="{6DD5186D-4F73-4D40-AE7A-0F99D262A3B7}" srcId="{18CE84B1-8C8D-49F5-99BF-C5F8993F8929}" destId="{D3D19427-9FB8-4D89-B250-5DD678CF91A1}" srcOrd="1" destOrd="0" parTransId="{1F91B815-D077-4F8D-B3E1-0A315CF25D46}" sibTransId="{2B6CD3AC-1212-4760-991F-293E4E01E348}"/>
    <dgm:cxn modelId="{5665B607-468F-45A8-802C-81538914EE96}" type="presParOf" srcId="{DAF67535-2906-465F-A28C-63C5EF0D015D}" destId="{3F26D352-FCA4-471F-B5B7-366EBD79C573}" srcOrd="0" destOrd="0" presId="urn:microsoft.com/office/officeart/2005/8/layout/default"/>
    <dgm:cxn modelId="{C03F70D5-3F59-4862-ACB6-9B2BD40CDB02}" type="presParOf" srcId="{DAF67535-2906-465F-A28C-63C5EF0D015D}" destId="{D9D0219F-F17B-49FC-A012-676192BA1F2B}" srcOrd="1" destOrd="0" presId="urn:microsoft.com/office/officeart/2005/8/layout/default"/>
    <dgm:cxn modelId="{D4C1938A-C4B2-4926-AD17-1D6C09E65A7D}" type="presParOf" srcId="{DAF67535-2906-465F-A28C-63C5EF0D015D}" destId="{5F1D1647-5AE1-421E-BFC7-B4242DAABE8F}" srcOrd="2" destOrd="0" presId="urn:microsoft.com/office/officeart/2005/8/layout/default"/>
    <dgm:cxn modelId="{EBC68717-4C56-448B-84F2-172BAFBA5AC8}" type="presParOf" srcId="{DAF67535-2906-465F-A28C-63C5EF0D015D}" destId="{5866E239-6046-4FB9-B8C5-C7B231630313}" srcOrd="3" destOrd="0" presId="urn:microsoft.com/office/officeart/2005/8/layout/default"/>
    <dgm:cxn modelId="{B97EC98D-F4B6-4733-AD8B-5AF9E0BD8958}" type="presParOf" srcId="{DAF67535-2906-465F-A28C-63C5EF0D015D}" destId="{C756B00D-D327-459C-99F8-2BE8496F1812}" srcOrd="4" destOrd="0" presId="urn:microsoft.com/office/officeart/2005/8/layout/default"/>
    <dgm:cxn modelId="{0FB1662B-E546-4BC5-851C-9A0B939ED1FA}" type="presParOf" srcId="{DAF67535-2906-465F-A28C-63C5EF0D015D}" destId="{4A9A8AE8-B6D6-4407-8F3B-2CBDB96F9D65}" srcOrd="5" destOrd="0" presId="urn:microsoft.com/office/officeart/2005/8/layout/default"/>
    <dgm:cxn modelId="{252D78F8-6657-41BC-8BDA-FD813CB90E1A}" type="presParOf" srcId="{DAF67535-2906-465F-A28C-63C5EF0D015D}" destId="{9B9CA328-0620-4D22-BA8E-E9F89BEA4108}" srcOrd="6" destOrd="0" presId="urn:microsoft.com/office/officeart/2005/8/layout/default"/>
    <dgm:cxn modelId="{FF72A7C0-753F-49A0-95EB-E3F4FCFA9354}" type="presParOf" srcId="{DAF67535-2906-465F-A28C-63C5EF0D015D}" destId="{80BA95DE-2A30-460D-8EC8-BEE797F6632E}" srcOrd="7" destOrd="0" presId="urn:microsoft.com/office/officeart/2005/8/layout/default"/>
    <dgm:cxn modelId="{78947AF8-2C05-4539-8411-F68BEAD5F4C7}" type="presParOf" srcId="{DAF67535-2906-465F-A28C-63C5EF0D015D}" destId="{2219D1A2-9B26-43C6-B30A-794F5CE2DA46}" srcOrd="8" destOrd="0" presId="urn:microsoft.com/office/officeart/2005/8/layout/default"/>
    <dgm:cxn modelId="{0E0220AC-330B-4E65-96A5-555B66EA911F}" type="presParOf" srcId="{DAF67535-2906-465F-A28C-63C5EF0D015D}" destId="{0AADDFD9-BF36-4D7D-B5E9-94B03D571591}" srcOrd="9" destOrd="0" presId="urn:microsoft.com/office/officeart/2005/8/layout/default"/>
    <dgm:cxn modelId="{1BD43EBA-C2BF-499E-8758-F8424D9EAD98}" type="presParOf" srcId="{DAF67535-2906-465F-A28C-63C5EF0D015D}" destId="{28E3445C-A8DF-4C6F-8677-E038510DBD27}" srcOrd="10" destOrd="0" presId="urn:microsoft.com/office/officeart/2005/8/layout/default"/>
    <dgm:cxn modelId="{0C144B45-3429-4D53-9832-A7F9A1344021}" type="presParOf" srcId="{DAF67535-2906-465F-A28C-63C5EF0D015D}" destId="{7BDDDE96-D012-4C35-A96F-5CB40CB07083}" srcOrd="11" destOrd="0" presId="urn:microsoft.com/office/officeart/2005/8/layout/default"/>
    <dgm:cxn modelId="{7C650D98-4A6F-48EF-9825-9BEE7DC1A364}" type="presParOf" srcId="{DAF67535-2906-465F-A28C-63C5EF0D015D}" destId="{12F2B27E-15C4-4761-9068-2697D656F719}" srcOrd="12" destOrd="0" presId="urn:microsoft.com/office/officeart/2005/8/layout/default"/>
    <dgm:cxn modelId="{FFFDC969-A709-4A0D-B4D0-77A3D9AA1976}" type="presParOf" srcId="{DAF67535-2906-465F-A28C-63C5EF0D015D}" destId="{5EDCECA4-E56F-417C-B8E8-E6CFE9E86D22}" srcOrd="13" destOrd="0" presId="urn:microsoft.com/office/officeart/2005/8/layout/default"/>
    <dgm:cxn modelId="{08C9D85E-55EA-4FF0-B170-096B54B99E0B}" type="presParOf" srcId="{DAF67535-2906-465F-A28C-63C5EF0D015D}" destId="{609EE64B-52F0-4ADF-BDF3-27871FE562F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81FBE-05E7-4AE9-97E5-1FA930BF950C}">
      <dsp:nvSpPr>
        <dsp:cNvPr id="0" name=""/>
        <dsp:cNvSpPr/>
      </dsp:nvSpPr>
      <dsp:spPr>
        <a:xfrm>
          <a:off x="4920246" y="2112117"/>
          <a:ext cx="91440" cy="3932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2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AA3C7-3186-4A86-B208-8633BB2A412E}">
      <dsp:nvSpPr>
        <dsp:cNvPr id="0" name=""/>
        <dsp:cNvSpPr/>
      </dsp:nvSpPr>
      <dsp:spPr>
        <a:xfrm>
          <a:off x="3726543" y="860300"/>
          <a:ext cx="1239423" cy="393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78"/>
              </a:lnTo>
              <a:lnTo>
                <a:pt x="1239423" y="267978"/>
              </a:lnTo>
              <a:lnTo>
                <a:pt x="1239423" y="3932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42E5F-6DC0-41BA-B7B5-187B681F76FE}">
      <dsp:nvSpPr>
        <dsp:cNvPr id="0" name=""/>
        <dsp:cNvSpPr/>
      </dsp:nvSpPr>
      <dsp:spPr>
        <a:xfrm>
          <a:off x="2487119" y="2112117"/>
          <a:ext cx="826282" cy="393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78"/>
              </a:lnTo>
              <a:lnTo>
                <a:pt x="826282" y="267978"/>
              </a:lnTo>
              <a:lnTo>
                <a:pt x="826282" y="3932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2AA21-0C67-4C80-8DDE-06F3954E45DD}">
      <dsp:nvSpPr>
        <dsp:cNvPr id="0" name=""/>
        <dsp:cNvSpPr/>
      </dsp:nvSpPr>
      <dsp:spPr>
        <a:xfrm>
          <a:off x="1660837" y="2112117"/>
          <a:ext cx="826282" cy="393235"/>
        </a:xfrm>
        <a:custGeom>
          <a:avLst/>
          <a:gdLst/>
          <a:ahLst/>
          <a:cxnLst/>
          <a:rect l="0" t="0" r="0" b="0"/>
          <a:pathLst>
            <a:path>
              <a:moveTo>
                <a:pt x="826282" y="0"/>
              </a:moveTo>
              <a:lnTo>
                <a:pt x="826282" y="267978"/>
              </a:lnTo>
              <a:lnTo>
                <a:pt x="0" y="267978"/>
              </a:lnTo>
              <a:lnTo>
                <a:pt x="0" y="3932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8A695-1886-4612-A333-8282FCE9CAED}">
      <dsp:nvSpPr>
        <dsp:cNvPr id="0" name=""/>
        <dsp:cNvSpPr/>
      </dsp:nvSpPr>
      <dsp:spPr>
        <a:xfrm>
          <a:off x="2487119" y="860300"/>
          <a:ext cx="1239423" cy="393235"/>
        </a:xfrm>
        <a:custGeom>
          <a:avLst/>
          <a:gdLst/>
          <a:ahLst/>
          <a:cxnLst/>
          <a:rect l="0" t="0" r="0" b="0"/>
          <a:pathLst>
            <a:path>
              <a:moveTo>
                <a:pt x="1239423" y="0"/>
              </a:moveTo>
              <a:lnTo>
                <a:pt x="1239423" y="267978"/>
              </a:lnTo>
              <a:lnTo>
                <a:pt x="0" y="267978"/>
              </a:lnTo>
              <a:lnTo>
                <a:pt x="0" y="3932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90A59-36AF-4130-96CB-130BEB593A97}">
      <dsp:nvSpPr>
        <dsp:cNvPr id="0" name=""/>
        <dsp:cNvSpPr/>
      </dsp:nvSpPr>
      <dsp:spPr>
        <a:xfrm>
          <a:off x="3050493" y="1717"/>
          <a:ext cx="1352098" cy="858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4756D-4E5A-4A7D-AE35-515DE7A2F5AE}">
      <dsp:nvSpPr>
        <dsp:cNvPr id="0" name=""/>
        <dsp:cNvSpPr/>
      </dsp:nvSpPr>
      <dsp:spPr>
        <a:xfrm>
          <a:off x="3200727" y="144439"/>
          <a:ext cx="1352098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View</a:t>
          </a:r>
          <a:endParaRPr lang="ru-RU" sz="1600" kern="1200" dirty="0"/>
        </a:p>
      </dsp:txBody>
      <dsp:txXfrm>
        <a:off x="3225874" y="169586"/>
        <a:ext cx="1301804" cy="808288"/>
      </dsp:txXfrm>
    </dsp:sp>
    <dsp:sp modelId="{FB5A9BE9-7829-42FA-A1A3-E15043A701AF}">
      <dsp:nvSpPr>
        <dsp:cNvPr id="0" name=""/>
        <dsp:cNvSpPr/>
      </dsp:nvSpPr>
      <dsp:spPr>
        <a:xfrm>
          <a:off x="1811070" y="1253535"/>
          <a:ext cx="1352098" cy="858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91D1A-4205-40C8-A529-C67CDF86E972}">
      <dsp:nvSpPr>
        <dsp:cNvPr id="0" name=""/>
        <dsp:cNvSpPr/>
      </dsp:nvSpPr>
      <dsp:spPr>
        <a:xfrm>
          <a:off x="1961303" y="1396257"/>
          <a:ext cx="1352098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ViewGroup</a:t>
          </a:r>
          <a:endParaRPr lang="ru-RU" sz="1600" kern="1200" dirty="0"/>
        </a:p>
      </dsp:txBody>
      <dsp:txXfrm>
        <a:off x="1986450" y="1421404"/>
        <a:ext cx="1301804" cy="808288"/>
      </dsp:txXfrm>
    </dsp:sp>
    <dsp:sp modelId="{18A3CF21-9F50-4358-ACF6-226FE7BE4A30}">
      <dsp:nvSpPr>
        <dsp:cNvPr id="0" name=""/>
        <dsp:cNvSpPr/>
      </dsp:nvSpPr>
      <dsp:spPr>
        <a:xfrm>
          <a:off x="984788" y="2505353"/>
          <a:ext cx="1352098" cy="858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E3EA8-4815-49D4-B0B0-5BC46B6384F6}">
      <dsp:nvSpPr>
        <dsp:cNvPr id="0" name=""/>
        <dsp:cNvSpPr/>
      </dsp:nvSpPr>
      <dsp:spPr>
        <a:xfrm>
          <a:off x="1135021" y="2648074"/>
          <a:ext cx="1352098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TextView</a:t>
          </a:r>
          <a:endParaRPr lang="ru-RU" sz="1600" kern="1200" dirty="0"/>
        </a:p>
      </dsp:txBody>
      <dsp:txXfrm>
        <a:off x="1160168" y="2673221"/>
        <a:ext cx="1301804" cy="808288"/>
      </dsp:txXfrm>
    </dsp:sp>
    <dsp:sp modelId="{206DA2A6-FE22-4533-B8CC-6757E87D2E75}">
      <dsp:nvSpPr>
        <dsp:cNvPr id="0" name=""/>
        <dsp:cNvSpPr/>
      </dsp:nvSpPr>
      <dsp:spPr>
        <a:xfrm>
          <a:off x="2637352" y="2505353"/>
          <a:ext cx="1352098" cy="858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E3C9-2044-47CF-B610-5D9100F44EE8}">
      <dsp:nvSpPr>
        <dsp:cNvPr id="0" name=""/>
        <dsp:cNvSpPr/>
      </dsp:nvSpPr>
      <dsp:spPr>
        <a:xfrm>
          <a:off x="2787585" y="2648074"/>
          <a:ext cx="1352098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</a:t>
          </a:r>
          <a:endParaRPr lang="ru-RU" sz="1600" kern="1200" dirty="0"/>
        </a:p>
      </dsp:txBody>
      <dsp:txXfrm>
        <a:off x="2812732" y="2673221"/>
        <a:ext cx="1301804" cy="808288"/>
      </dsp:txXfrm>
    </dsp:sp>
    <dsp:sp modelId="{C7ED7D42-5521-4613-A8D0-AD029120C2D3}">
      <dsp:nvSpPr>
        <dsp:cNvPr id="0" name=""/>
        <dsp:cNvSpPr/>
      </dsp:nvSpPr>
      <dsp:spPr>
        <a:xfrm>
          <a:off x="4289917" y="1253535"/>
          <a:ext cx="1352098" cy="858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1DF19-23E6-4498-A47E-347C636A5FAB}">
      <dsp:nvSpPr>
        <dsp:cNvPr id="0" name=""/>
        <dsp:cNvSpPr/>
      </dsp:nvSpPr>
      <dsp:spPr>
        <a:xfrm>
          <a:off x="4440150" y="1396257"/>
          <a:ext cx="1352098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ListView</a:t>
          </a:r>
          <a:endParaRPr lang="ru-RU" sz="1600" kern="1200" dirty="0"/>
        </a:p>
      </dsp:txBody>
      <dsp:txXfrm>
        <a:off x="4465297" y="1421404"/>
        <a:ext cx="1301804" cy="808288"/>
      </dsp:txXfrm>
    </dsp:sp>
    <dsp:sp modelId="{D7C8461D-3130-4569-9EA9-EDE4C76F9F2A}">
      <dsp:nvSpPr>
        <dsp:cNvPr id="0" name=""/>
        <dsp:cNvSpPr/>
      </dsp:nvSpPr>
      <dsp:spPr>
        <a:xfrm>
          <a:off x="4289917" y="2505353"/>
          <a:ext cx="1352098" cy="858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612C3-FE1D-4173-ACDD-C454B0FCA7D3}">
      <dsp:nvSpPr>
        <dsp:cNvPr id="0" name=""/>
        <dsp:cNvSpPr/>
      </dsp:nvSpPr>
      <dsp:spPr>
        <a:xfrm>
          <a:off x="4440150" y="2648074"/>
          <a:ext cx="1352098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</a:t>
          </a:r>
          <a:endParaRPr lang="ru-RU" sz="1600" kern="1200" dirty="0"/>
        </a:p>
      </dsp:txBody>
      <dsp:txXfrm>
        <a:off x="4465297" y="2673221"/>
        <a:ext cx="1301804" cy="808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96515-B415-4CDF-AB1B-A70B09FB2D94}">
      <dsp:nvSpPr>
        <dsp:cNvPr id="0" name=""/>
        <dsp:cNvSpPr/>
      </dsp:nvSpPr>
      <dsp:spPr>
        <a:xfrm>
          <a:off x="144635" y="1731"/>
          <a:ext cx="2299590" cy="13168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effectLst>
                <a:reflection blurRad="6350" stA="60000" endA="900" endPos="60000" dist="29997" dir="5400000" sy="-100000" algn="bl" rotWithShape="0"/>
              </a:effectLst>
            </a:rPr>
            <a:t>TextView</a:t>
          </a:r>
          <a:endParaRPr lang="ru-RU" sz="2000" kern="1200" dirty="0">
            <a:effectLst>
              <a:reflection blurRad="6350" stA="60000" endA="900" endPos="60000" dist="29997" dir="5400000" sy="-100000" algn="bl" rotWithShape="0"/>
            </a:effectLst>
          </a:endParaRPr>
        </a:p>
      </dsp:txBody>
      <dsp:txXfrm>
        <a:off x="144635" y="1731"/>
        <a:ext cx="2299590" cy="1316886"/>
      </dsp:txXfrm>
    </dsp:sp>
    <dsp:sp modelId="{118681AC-0D0F-4255-8F2A-A9FCD500A47F}">
      <dsp:nvSpPr>
        <dsp:cNvPr id="0" name=""/>
        <dsp:cNvSpPr/>
      </dsp:nvSpPr>
      <dsp:spPr>
        <a:xfrm>
          <a:off x="2663707" y="1731"/>
          <a:ext cx="2194810" cy="13168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effectLst>
                <a:reflection blurRad="6350" stA="60000" endA="900" endPos="60000" dist="29997" dir="5400000" sy="-100000" algn="bl" rotWithShape="0"/>
              </a:effectLst>
            </a:rPr>
            <a:t>EditText</a:t>
          </a:r>
          <a:endParaRPr lang="ru-RU" sz="2000" kern="1200" dirty="0">
            <a:effectLst>
              <a:reflection blurRad="6350" stA="60000" endA="900" endPos="60000" dist="29997" dir="5400000" sy="-100000" algn="bl" rotWithShape="0"/>
            </a:effectLst>
          </a:endParaRPr>
        </a:p>
      </dsp:txBody>
      <dsp:txXfrm>
        <a:off x="2663707" y="1731"/>
        <a:ext cx="2194810" cy="1316886"/>
      </dsp:txXfrm>
    </dsp:sp>
    <dsp:sp modelId="{DC756CF1-0656-4A5E-8AB4-4BA93D66347C}">
      <dsp:nvSpPr>
        <dsp:cNvPr id="0" name=""/>
        <dsp:cNvSpPr/>
      </dsp:nvSpPr>
      <dsp:spPr>
        <a:xfrm>
          <a:off x="5077998" y="1731"/>
          <a:ext cx="2194810" cy="13168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effectLst>
                <a:reflection blurRad="6350" stA="60000" endA="900" endPos="60000" dist="29997" dir="5400000" sy="-100000" algn="bl" rotWithShape="0"/>
              </a:effectLst>
            </a:rPr>
            <a:t>ListView</a:t>
          </a:r>
          <a:endParaRPr lang="ru-RU" sz="2000" kern="1200" dirty="0">
            <a:effectLst>
              <a:reflection blurRad="6350" stA="60000" endA="900" endPos="60000" dist="29997" dir="5400000" sy="-100000" algn="bl" rotWithShape="0"/>
            </a:effectLst>
          </a:endParaRPr>
        </a:p>
      </dsp:txBody>
      <dsp:txXfrm>
        <a:off x="5077998" y="1731"/>
        <a:ext cx="2194810" cy="1316886"/>
      </dsp:txXfrm>
    </dsp:sp>
    <dsp:sp modelId="{43F9E399-0711-4A11-B76E-D8B04CE3FF1F}">
      <dsp:nvSpPr>
        <dsp:cNvPr id="0" name=""/>
        <dsp:cNvSpPr/>
      </dsp:nvSpPr>
      <dsp:spPr>
        <a:xfrm>
          <a:off x="144635" y="1538098"/>
          <a:ext cx="2299590" cy="13168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reflection blurRad="6350" stA="60000" endA="900" endPos="60000" dist="29997" dir="5400000" sy="-100000" algn="bl" rotWithShape="0"/>
              </a:effectLst>
            </a:rPr>
            <a:t>Spinner</a:t>
          </a:r>
          <a:endParaRPr lang="ru-RU" sz="2000" kern="1200" dirty="0">
            <a:effectLst>
              <a:reflection blurRad="6350" stA="60000" endA="900" endPos="60000" dist="29997" dir="5400000" sy="-100000" algn="bl" rotWithShape="0"/>
            </a:effectLst>
          </a:endParaRPr>
        </a:p>
      </dsp:txBody>
      <dsp:txXfrm>
        <a:off x="144635" y="1538098"/>
        <a:ext cx="2299590" cy="1316886"/>
      </dsp:txXfrm>
    </dsp:sp>
    <dsp:sp modelId="{F90155D6-22DE-4951-87F2-769010EB9B31}">
      <dsp:nvSpPr>
        <dsp:cNvPr id="0" name=""/>
        <dsp:cNvSpPr/>
      </dsp:nvSpPr>
      <dsp:spPr>
        <a:xfrm>
          <a:off x="2663707" y="1538098"/>
          <a:ext cx="2194810" cy="13168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reflection blurRad="6350" stA="60000" endA="900" endPos="60000" dist="29997" dir="5400000" sy="-100000" algn="bl" rotWithShape="0"/>
              </a:effectLst>
            </a:rPr>
            <a:t>Button</a:t>
          </a:r>
          <a:endParaRPr lang="ru-RU" sz="2000" kern="1200" dirty="0">
            <a:effectLst>
              <a:reflection blurRad="6350" stA="60000" endA="900" endPos="60000" dist="29997" dir="5400000" sy="-100000" algn="bl" rotWithShape="0"/>
            </a:effectLst>
          </a:endParaRPr>
        </a:p>
      </dsp:txBody>
      <dsp:txXfrm>
        <a:off x="2663707" y="1538098"/>
        <a:ext cx="2194810" cy="1316886"/>
      </dsp:txXfrm>
    </dsp:sp>
    <dsp:sp modelId="{81A2EAC7-2B1F-49FC-B9CD-3E2621A575D2}">
      <dsp:nvSpPr>
        <dsp:cNvPr id="0" name=""/>
        <dsp:cNvSpPr/>
      </dsp:nvSpPr>
      <dsp:spPr>
        <a:xfrm>
          <a:off x="5077998" y="1538098"/>
          <a:ext cx="2194810" cy="13168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effectLst>
                <a:reflection blurRad="6350" stA="60000" endA="900" endPos="60000" dist="29997" dir="5400000" sy="-100000" algn="bl" rotWithShape="0"/>
              </a:effectLst>
            </a:rPr>
            <a:t>CheckBox</a:t>
          </a:r>
          <a:endParaRPr lang="ru-RU" sz="2000" kern="1200" dirty="0">
            <a:effectLst>
              <a:reflection blurRad="6350" stA="60000" endA="900" endPos="60000" dist="29997" dir="5400000" sy="-100000" algn="bl" rotWithShape="0"/>
            </a:effectLst>
          </a:endParaRPr>
        </a:p>
      </dsp:txBody>
      <dsp:txXfrm>
        <a:off x="5077998" y="1538098"/>
        <a:ext cx="2194810" cy="1316886"/>
      </dsp:txXfrm>
    </dsp:sp>
    <dsp:sp modelId="{A22D522B-B08D-4C0B-B53A-0EA274B15D2F}">
      <dsp:nvSpPr>
        <dsp:cNvPr id="0" name=""/>
        <dsp:cNvSpPr/>
      </dsp:nvSpPr>
      <dsp:spPr>
        <a:xfrm>
          <a:off x="144010" y="3074465"/>
          <a:ext cx="1694876" cy="13168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effectLst>
                <a:reflection blurRad="6350" stA="60000" endA="900" endPos="60000" dist="29997" dir="5400000" sy="-100000" algn="bl" rotWithShape="0"/>
              </a:effectLst>
            </a:rPr>
            <a:t>RadioButton</a:t>
          </a:r>
          <a:endParaRPr lang="ru-RU" sz="2000" kern="1200" dirty="0">
            <a:effectLst>
              <a:reflection blurRad="6350" stA="60000" endA="900" endPos="60000" dist="29997" dir="5400000" sy="-100000" algn="bl" rotWithShape="0"/>
            </a:effectLst>
          </a:endParaRPr>
        </a:p>
      </dsp:txBody>
      <dsp:txXfrm>
        <a:off x="144010" y="3074465"/>
        <a:ext cx="1694876" cy="1316886"/>
      </dsp:txXfrm>
    </dsp:sp>
    <dsp:sp modelId="{0458C663-5F29-4758-A32E-8D496ED24B7B}">
      <dsp:nvSpPr>
        <dsp:cNvPr id="0" name=""/>
        <dsp:cNvSpPr/>
      </dsp:nvSpPr>
      <dsp:spPr>
        <a:xfrm>
          <a:off x="2058367" y="3074465"/>
          <a:ext cx="2080065" cy="13168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effectLst>
                <a:reflection blurRad="6350" stA="60000" endA="900" endPos="60000" dist="29997" dir="5400000" sy="-100000" algn="bl" rotWithShape="0"/>
              </a:effectLst>
            </a:rPr>
            <a:t>ViewFlipper</a:t>
          </a:r>
          <a:endParaRPr lang="ru-RU" sz="2000" kern="1200" dirty="0">
            <a:effectLst>
              <a:reflection blurRad="6350" stA="60000" endA="900" endPos="60000" dist="29997" dir="5400000" sy="-100000" algn="bl" rotWithShape="0"/>
            </a:effectLst>
          </a:endParaRPr>
        </a:p>
      </dsp:txBody>
      <dsp:txXfrm>
        <a:off x="2058367" y="3074465"/>
        <a:ext cx="2080065" cy="1316886"/>
      </dsp:txXfrm>
    </dsp:sp>
    <dsp:sp modelId="{8AA081AE-0231-4B1E-B822-EC9B4F942110}">
      <dsp:nvSpPr>
        <dsp:cNvPr id="0" name=""/>
        <dsp:cNvSpPr/>
      </dsp:nvSpPr>
      <dsp:spPr>
        <a:xfrm>
          <a:off x="4357913" y="3074465"/>
          <a:ext cx="2915519" cy="13168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innerShdw blurRad="63500" dist="1473200" dir="8100000">
            <a:prstClr val="black">
              <a:alpha val="50000"/>
            </a:prst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effectLst>
                <a:reflection blurRad="6350" stA="60000" endA="900" endPos="60000" dist="29997" dir="5400000" sy="-100000" algn="bl" rotWithShape="0"/>
              </a:effectLst>
            </a:rPr>
            <a:t>QuickContactBadge</a:t>
          </a:r>
          <a:endParaRPr lang="ru-RU" sz="2000" kern="1200" dirty="0">
            <a:effectLst>
              <a:reflection blurRad="6350" stA="60000" endA="900" endPos="60000" dist="29997" dir="5400000" sy="-100000" algn="bl" rotWithShape="0"/>
            </a:effectLst>
          </a:endParaRPr>
        </a:p>
      </dsp:txBody>
      <dsp:txXfrm>
        <a:off x="4357913" y="3074465"/>
        <a:ext cx="2915519" cy="1316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810BC-C7BC-438F-9F07-BD71A26623D4}">
      <dsp:nvSpPr>
        <dsp:cNvPr id="0" name=""/>
        <dsp:cNvSpPr/>
      </dsp:nvSpPr>
      <dsp:spPr>
        <a:xfrm>
          <a:off x="0" y="680665"/>
          <a:ext cx="2497831" cy="1498699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/>
          <a:lightRig rig="threePt" dir="t"/>
        </a:scene3d>
        <a:sp3d>
          <a:bevelT w="114300" prst="hardEdg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FrameLayout</a:t>
          </a:r>
          <a:endParaRPr lang="ru-RU" sz="2500" kern="1200" dirty="0"/>
        </a:p>
      </dsp:txBody>
      <dsp:txXfrm>
        <a:off x="0" y="980405"/>
        <a:ext cx="2497831" cy="899219"/>
      </dsp:txXfrm>
    </dsp:sp>
    <dsp:sp modelId="{4A09D20D-A4FF-4B7A-8717-FC5E811456D1}">
      <dsp:nvSpPr>
        <dsp:cNvPr id="0" name=""/>
        <dsp:cNvSpPr/>
      </dsp:nvSpPr>
      <dsp:spPr>
        <a:xfrm>
          <a:off x="2747615" y="680665"/>
          <a:ext cx="2497831" cy="1498699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/>
          <a:lightRig rig="threePt" dir="t"/>
        </a:scene3d>
        <a:sp3d>
          <a:bevelT w="114300" prst="hardEdg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LinearLayout</a:t>
          </a:r>
          <a:endParaRPr lang="ru-RU" sz="2500" kern="1200" dirty="0"/>
        </a:p>
      </dsp:txBody>
      <dsp:txXfrm>
        <a:off x="2747615" y="980405"/>
        <a:ext cx="2497831" cy="899219"/>
      </dsp:txXfrm>
    </dsp:sp>
    <dsp:sp modelId="{B3E3433B-74E0-4099-91B7-40A56CA737CE}">
      <dsp:nvSpPr>
        <dsp:cNvPr id="0" name=""/>
        <dsp:cNvSpPr/>
      </dsp:nvSpPr>
      <dsp:spPr>
        <a:xfrm>
          <a:off x="5495230" y="680665"/>
          <a:ext cx="2497831" cy="1498699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/>
          <a:lightRig rig="threePt" dir="t"/>
        </a:scene3d>
        <a:sp3d>
          <a:bevelT w="114300" prst="hardEdg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RelativeLayout</a:t>
          </a:r>
          <a:endParaRPr lang="ru-RU" sz="2500" kern="1200" dirty="0"/>
        </a:p>
      </dsp:txBody>
      <dsp:txXfrm>
        <a:off x="5495230" y="980405"/>
        <a:ext cx="2497831" cy="899219"/>
      </dsp:txXfrm>
    </dsp:sp>
    <dsp:sp modelId="{142E4AEB-F768-440A-A488-7845F7F5F284}">
      <dsp:nvSpPr>
        <dsp:cNvPr id="0" name=""/>
        <dsp:cNvSpPr/>
      </dsp:nvSpPr>
      <dsp:spPr>
        <a:xfrm>
          <a:off x="1373807" y="2429147"/>
          <a:ext cx="2497831" cy="1498699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/>
          <a:lightRig rig="threePt" dir="t"/>
        </a:scene3d>
        <a:sp3d>
          <a:bevelT w="114300" prst="hardEdg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TableLayout</a:t>
          </a:r>
          <a:endParaRPr lang="ru-RU" sz="2500" kern="1200" dirty="0"/>
        </a:p>
      </dsp:txBody>
      <dsp:txXfrm>
        <a:off x="1373807" y="2728887"/>
        <a:ext cx="2497831" cy="899219"/>
      </dsp:txXfrm>
    </dsp:sp>
    <dsp:sp modelId="{DF623E18-A0BB-4BBC-A07F-0247647E990F}">
      <dsp:nvSpPr>
        <dsp:cNvPr id="0" name=""/>
        <dsp:cNvSpPr/>
      </dsp:nvSpPr>
      <dsp:spPr>
        <a:xfrm>
          <a:off x="4121422" y="2429147"/>
          <a:ext cx="2497831" cy="1498699"/>
        </a:xfrm>
        <a:prstGeom prst="flowChartPunched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/>
          <a:lightRig rig="threePt" dir="t"/>
        </a:scene3d>
        <a:sp3d>
          <a:bevelT w="114300" prst="hardEdg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Gallery</a:t>
          </a:r>
          <a:endParaRPr lang="ru-RU" sz="2500" kern="1200" dirty="0"/>
        </a:p>
      </dsp:txBody>
      <dsp:txXfrm>
        <a:off x="4121422" y="2728887"/>
        <a:ext cx="2497831" cy="8992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6D352-FCA4-471F-B5B7-366EBD79C573}">
      <dsp:nvSpPr>
        <dsp:cNvPr id="0" name=""/>
        <dsp:cNvSpPr/>
      </dsp:nvSpPr>
      <dsp:spPr>
        <a:xfrm>
          <a:off x="145816" y="1125"/>
          <a:ext cx="2339134" cy="14034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ColorDrawable</a:t>
          </a:r>
          <a:endParaRPr lang="ru-RU" sz="18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45816" y="1125"/>
        <a:ext cx="2339134" cy="1403480"/>
      </dsp:txXfrm>
    </dsp:sp>
    <dsp:sp modelId="{5F1D1647-5AE1-421E-BFC7-B4242DAABE8F}">
      <dsp:nvSpPr>
        <dsp:cNvPr id="0" name=""/>
        <dsp:cNvSpPr/>
      </dsp:nvSpPr>
      <dsp:spPr>
        <a:xfrm>
          <a:off x="2718864" y="1125"/>
          <a:ext cx="2339134" cy="14034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GradientDrawable</a:t>
          </a:r>
          <a:endParaRPr lang="ru-RU" sz="18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718864" y="1125"/>
        <a:ext cx="2339134" cy="1403480"/>
      </dsp:txXfrm>
    </dsp:sp>
    <dsp:sp modelId="{C756B00D-D327-459C-99F8-2BE8496F1812}">
      <dsp:nvSpPr>
        <dsp:cNvPr id="0" name=""/>
        <dsp:cNvSpPr/>
      </dsp:nvSpPr>
      <dsp:spPr>
        <a:xfrm>
          <a:off x="5291912" y="1125"/>
          <a:ext cx="2339134" cy="14034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ShapeDrawable</a:t>
          </a:r>
          <a:endParaRPr lang="ru-RU" sz="18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291912" y="1125"/>
        <a:ext cx="2339134" cy="1403480"/>
      </dsp:txXfrm>
    </dsp:sp>
    <dsp:sp modelId="{9B9CA328-0620-4D22-BA8E-E9F89BEA4108}">
      <dsp:nvSpPr>
        <dsp:cNvPr id="0" name=""/>
        <dsp:cNvSpPr/>
      </dsp:nvSpPr>
      <dsp:spPr>
        <a:xfrm>
          <a:off x="145816" y="1638519"/>
          <a:ext cx="2339134" cy="14034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ScaleDrawable</a:t>
          </a:r>
          <a:endParaRPr lang="ru-RU" sz="18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45816" y="1638519"/>
        <a:ext cx="2339134" cy="1403480"/>
      </dsp:txXfrm>
    </dsp:sp>
    <dsp:sp modelId="{2219D1A2-9B26-43C6-B30A-794F5CE2DA46}">
      <dsp:nvSpPr>
        <dsp:cNvPr id="0" name=""/>
        <dsp:cNvSpPr/>
      </dsp:nvSpPr>
      <dsp:spPr>
        <a:xfrm>
          <a:off x="2718864" y="1638519"/>
          <a:ext cx="2339134" cy="14034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RotateDrawable</a:t>
          </a:r>
          <a:endParaRPr lang="ru-RU" sz="18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718864" y="1638519"/>
        <a:ext cx="2339134" cy="1403480"/>
      </dsp:txXfrm>
    </dsp:sp>
    <dsp:sp modelId="{28E3445C-A8DF-4C6F-8677-E038510DBD27}">
      <dsp:nvSpPr>
        <dsp:cNvPr id="0" name=""/>
        <dsp:cNvSpPr/>
      </dsp:nvSpPr>
      <dsp:spPr>
        <a:xfrm>
          <a:off x="5291912" y="1638519"/>
          <a:ext cx="2339134" cy="14034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LayerDrawable</a:t>
          </a:r>
          <a:endParaRPr lang="ru-RU" sz="18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291912" y="1638519"/>
        <a:ext cx="2339134" cy="1403480"/>
      </dsp:txXfrm>
    </dsp:sp>
    <dsp:sp modelId="{12F2B27E-15C4-4761-9068-2697D656F719}">
      <dsp:nvSpPr>
        <dsp:cNvPr id="0" name=""/>
        <dsp:cNvSpPr/>
      </dsp:nvSpPr>
      <dsp:spPr>
        <a:xfrm>
          <a:off x="1432340" y="3275913"/>
          <a:ext cx="2339134" cy="14034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StateListDrawable</a:t>
          </a:r>
          <a:endParaRPr lang="ru-RU" sz="18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432340" y="3275913"/>
        <a:ext cx="2339134" cy="1403480"/>
      </dsp:txXfrm>
    </dsp:sp>
    <dsp:sp modelId="{609EE64B-52F0-4ADF-BDF3-27871FE562F7}">
      <dsp:nvSpPr>
        <dsp:cNvPr id="0" name=""/>
        <dsp:cNvSpPr/>
      </dsp:nvSpPr>
      <dsp:spPr>
        <a:xfrm>
          <a:off x="4005388" y="3275913"/>
          <a:ext cx="2339134" cy="14034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LevelListDrawable</a:t>
          </a:r>
          <a:endParaRPr lang="ru-RU" sz="18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005388" y="3275913"/>
        <a:ext cx="2339134" cy="140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E285-9257-47FF-BE1C-6C6D906EFE36}" type="datetimeFigureOut">
              <a:rPr lang="ru-RU" smtClean="0"/>
              <a:t>28.09.2012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86F9-DCD5-4A1E-8BB2-73A0BB5E1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227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59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966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804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046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21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21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21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21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21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21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48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943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159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34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6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26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CB06EB5-A611-47D3-8872-036C24E6C436}" type="datetime1">
              <a:rPr lang="ru-RU" smtClean="0"/>
              <a:t>28.09.2012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A2A-386A-4B0C-A4AB-F931A621A0E5}" type="datetime1">
              <a:rPr lang="ru-RU" smtClean="0"/>
              <a:t>28.09.2012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440-6354-4A46-B2F7-FA8537DEFBB6}" type="datetime1">
              <a:rPr lang="ru-RU" smtClean="0"/>
              <a:t>28.09.2012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E5C2-05D8-4F3F-B368-A7F0C6B7CB63}" type="datetime1">
              <a:rPr lang="ru-RU" smtClean="0"/>
              <a:t>28.09.2012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A584-439B-4906-B399-814330073DAB}" type="datetime1">
              <a:rPr lang="ru-RU" smtClean="0"/>
              <a:t>28.09.2012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97B-9FC0-4DA5-B190-A8C9CB9047D1}" type="datetime1">
              <a:rPr lang="ru-RU" smtClean="0"/>
              <a:t>28.09.2012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EE09-9D7F-4228-849F-EE9A9FE891CE}" type="datetime1">
              <a:rPr lang="ru-RU" smtClean="0"/>
              <a:t>28.09.2012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BBB-21C3-49A9-8189-9AAF137896F6}" type="datetime1">
              <a:rPr lang="ru-RU" smtClean="0"/>
              <a:t>28.09.2012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2FB-2FE0-4959-ABA8-FB4BB0B2AC41}" type="datetime1">
              <a:rPr lang="ru-RU" smtClean="0"/>
              <a:t>28.09.2012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A6F1-A68C-484A-95F0-419B4B0758DB}" type="datetime1">
              <a:rPr lang="ru-RU" smtClean="0"/>
              <a:t>28.09.2012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9E5A-AB76-4B78-8689-0950ECED9E64}" type="datetime1">
              <a:rPr lang="ru-RU" smtClean="0"/>
              <a:t>28.09.2012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CF507A-23C1-4634-81AD-11FB8F1F7703}" type="datetime1">
              <a:rPr lang="ru-RU" smtClean="0"/>
              <a:t>28.09.2012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/androi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4551778" cy="237626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Разработка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мобильных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приложений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под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</a:t>
            </a:r>
            <a:endParaRPr lang="ru-RU" b="1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376071"/>
          </a:xfrm>
        </p:spPr>
        <p:txBody>
          <a:bodyPr/>
          <a:lstStyle/>
          <a:p>
            <a:r>
              <a:rPr lang="ru-RU" dirty="0" err="1" smtClean="0"/>
              <a:t>Чиркунов</a:t>
            </a:r>
            <a:r>
              <a:rPr lang="ru-RU" dirty="0" smtClean="0"/>
              <a:t> Кирилл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836712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Лекция 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5075892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yril.chirkunov@computer.org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5409143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</a:t>
            </a:r>
            <a:r>
              <a:rPr lang="en-US" sz="1600" dirty="0" smtClean="0"/>
              <a:t>k.com/</a:t>
            </a:r>
            <a:r>
              <a:rPr lang="en-US" sz="1600" dirty="0" err="1" smtClean="0"/>
              <a:t>chirkunov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204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76470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Оптимизация разметки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119496"/>
            <a:ext cx="7704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Избегайте излишней вложенности</a:t>
            </a:r>
          </a:p>
          <a:p>
            <a:pPr algn="ctr"/>
            <a:endParaRPr lang="ru-RU" sz="2800" dirty="0"/>
          </a:p>
          <a:p>
            <a:pPr algn="ctr"/>
            <a:r>
              <a:rPr lang="ru-RU" sz="2800" dirty="0" smtClean="0"/>
              <a:t>Старайтесь не использовать </a:t>
            </a:r>
          </a:p>
          <a:p>
            <a:pPr algn="ctr"/>
            <a:r>
              <a:rPr lang="ru-RU" sz="2800" dirty="0" smtClean="0"/>
              <a:t>слишком много Представлений</a:t>
            </a:r>
          </a:p>
          <a:p>
            <a:pPr algn="ctr"/>
            <a:endParaRPr lang="ru-RU" sz="2800" dirty="0" smtClean="0"/>
          </a:p>
          <a:p>
            <a:pPr algn="ctr"/>
            <a:r>
              <a:rPr lang="ru-RU" sz="2800" dirty="0" smtClean="0"/>
              <a:t>Избегайте глубокой вложенности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72046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764704"/>
            <a:ext cx="7024744" cy="10801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Пользовательская </a:t>
            </a:r>
            <a:r>
              <a:rPr lang="ru-RU" dirty="0" err="1" smtClean="0"/>
              <a:t>отрисовка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(</a:t>
            </a:r>
            <a:r>
              <a:rPr lang="ru-RU" sz="3100" dirty="0" smtClean="0"/>
              <a:t>демонстрация</a:t>
            </a:r>
            <a:r>
              <a:rPr lang="en-US" sz="3100" dirty="0" smtClean="0"/>
              <a:t>)</a:t>
            </a:r>
            <a:endParaRPr lang="ru-RU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слайд 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63691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 1: записная книжка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3946416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 2: компас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3597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76470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Составные элементы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1484784"/>
            <a:ext cx="7416824" cy="47525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xml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encoding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LinearLayout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xmlns:android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http://schemas.android.com/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apk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/res/android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android:orientation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vertical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EditText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android:id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@+id/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editText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wrap_content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/&gt;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Button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android:id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@+id/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clearButton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wrap_content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android:text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Clear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/&gt;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LinearLayout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028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76470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Составные элементы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200" dirty="0" smtClean="0"/>
              <a:t>(с использованием ресурсов)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1484784"/>
            <a:ext cx="7416824" cy="47525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xml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encoding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LinearLayout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xmlns:android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http://schemas.android.com/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apk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/res/android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android:orientation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vertical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EditText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android:id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@+id/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editText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wrap_content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/&gt;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Button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android:id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@+id/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clearButton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wrap_content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android:text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Clear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/&gt;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LinearLayout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484784"/>
            <a:ext cx="7776864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public class </a:t>
            </a:r>
            <a:r>
              <a:rPr lang="en-US" sz="1400" dirty="0" err="1">
                <a:solidFill>
                  <a:schemeClr val="tx1"/>
                </a:solidFill>
              </a:rPr>
              <a:t>ClearableEditText</a:t>
            </a:r>
            <a:r>
              <a:rPr lang="en-US" sz="1400" dirty="0">
                <a:solidFill>
                  <a:schemeClr val="tx1"/>
                </a:solidFill>
              </a:rPr>
              <a:t> extends </a:t>
            </a:r>
            <a:r>
              <a:rPr lang="en-US" sz="1400" dirty="0" err="1">
                <a:solidFill>
                  <a:schemeClr val="tx1"/>
                </a:solidFill>
              </a:rPr>
              <a:t>LinearLayout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EditText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editText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Button </a:t>
            </a:r>
            <a:r>
              <a:rPr lang="en-US" sz="1400" dirty="0" err="1">
                <a:solidFill>
                  <a:schemeClr val="tx1"/>
                </a:solidFill>
              </a:rPr>
              <a:t>clearButton</a:t>
            </a:r>
            <a:r>
              <a:rPr lang="en-US" sz="1400" dirty="0">
                <a:solidFill>
                  <a:schemeClr val="tx1"/>
                </a:solidFill>
              </a:rPr>
              <a:t>;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public </a:t>
            </a:r>
            <a:r>
              <a:rPr lang="en-US" sz="1400" dirty="0" err="1">
                <a:solidFill>
                  <a:schemeClr val="tx1"/>
                </a:solidFill>
              </a:rPr>
              <a:t>ClearableEditText</a:t>
            </a:r>
            <a:r>
              <a:rPr lang="en-US" sz="1400" dirty="0">
                <a:solidFill>
                  <a:schemeClr val="tx1"/>
                </a:solidFill>
              </a:rPr>
              <a:t>(Context context)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super(context);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// Inflate the view from the layout resource.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String </a:t>
            </a:r>
            <a:r>
              <a:rPr lang="en-US" sz="1400" dirty="0" err="1">
                <a:solidFill>
                  <a:schemeClr val="tx1"/>
                </a:solidFill>
              </a:rPr>
              <a:t>infService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Context.LAYOUT_INFLATER_SERVICE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LayoutInflater</a:t>
            </a:r>
            <a:r>
              <a:rPr lang="en-US" sz="1400" dirty="0">
                <a:solidFill>
                  <a:schemeClr val="tx1"/>
                </a:solidFill>
              </a:rPr>
              <a:t> li;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li = (</a:t>
            </a:r>
            <a:r>
              <a:rPr lang="en-US" sz="1400" dirty="0" err="1">
                <a:solidFill>
                  <a:schemeClr val="tx1"/>
                </a:solidFill>
              </a:rPr>
              <a:t>LayoutInflater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r>
              <a:rPr lang="en-US" sz="1400" dirty="0" err="1">
                <a:solidFill>
                  <a:schemeClr val="tx1"/>
                </a:solidFill>
              </a:rPr>
              <a:t>getContext</a:t>
            </a:r>
            <a:r>
              <a:rPr lang="en-US" sz="1400" dirty="0">
                <a:solidFill>
                  <a:schemeClr val="tx1"/>
                </a:solidFill>
              </a:rPr>
              <a:t>().</a:t>
            </a:r>
            <a:r>
              <a:rPr lang="en-US" sz="1400" dirty="0" err="1">
                <a:solidFill>
                  <a:schemeClr val="tx1"/>
                </a:solidFill>
              </a:rPr>
              <a:t>getSystemService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infService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li.inflate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R.layout.clearable_edit_text</a:t>
            </a:r>
            <a:r>
              <a:rPr lang="en-US" sz="1400" dirty="0">
                <a:solidFill>
                  <a:schemeClr val="tx1"/>
                </a:solidFill>
              </a:rPr>
              <a:t>, this, true);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// Get references to the child controls.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editText</a:t>
            </a:r>
            <a:r>
              <a:rPr lang="en-US" sz="1400" dirty="0">
                <a:solidFill>
                  <a:schemeClr val="tx1"/>
                </a:solidFill>
              </a:rPr>
              <a:t> = (</a:t>
            </a:r>
            <a:r>
              <a:rPr lang="en-US" sz="1400" dirty="0" err="1">
                <a:solidFill>
                  <a:schemeClr val="tx1"/>
                </a:solidFill>
              </a:rPr>
              <a:t>EditText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r>
              <a:rPr lang="en-US" sz="1400" dirty="0" err="1">
                <a:solidFill>
                  <a:schemeClr val="tx1"/>
                </a:solidFill>
              </a:rPr>
              <a:t>findViewById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R.id.editText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clearButton</a:t>
            </a:r>
            <a:r>
              <a:rPr lang="en-US" sz="1400" dirty="0">
                <a:solidFill>
                  <a:schemeClr val="tx1"/>
                </a:solidFill>
              </a:rPr>
              <a:t> = (Button)</a:t>
            </a:r>
            <a:r>
              <a:rPr lang="en-US" sz="1400" dirty="0" err="1">
                <a:solidFill>
                  <a:schemeClr val="tx1"/>
                </a:solidFill>
              </a:rPr>
              <a:t>findViewById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R.id.clearButton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0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  <p:bldP spid="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76470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Составные элементы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200" dirty="0" smtClean="0"/>
              <a:t>(на базе кода)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1484784"/>
            <a:ext cx="7848872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public </a:t>
            </a:r>
            <a:r>
              <a:rPr lang="en-US" sz="1600" dirty="0" err="1">
                <a:solidFill>
                  <a:schemeClr val="tx1"/>
                </a:solidFill>
              </a:rPr>
              <a:t>ClearableEditText</a:t>
            </a:r>
            <a:r>
              <a:rPr lang="en-US" sz="1600" dirty="0">
                <a:solidFill>
                  <a:schemeClr val="tx1"/>
                </a:solidFill>
              </a:rPr>
              <a:t>(Context context)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super(context);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// Set orientation of layout to vertical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setOrientation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LinearLayout.VERTICAL</a:t>
            </a:r>
            <a:r>
              <a:rPr lang="en-US" sz="1600" dirty="0">
                <a:solidFill>
                  <a:schemeClr val="tx1"/>
                </a:solidFill>
              </a:rPr>
              <a:t>);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// Create the child controls.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editText</a:t>
            </a:r>
            <a:r>
              <a:rPr lang="en-US" sz="1600" dirty="0">
                <a:solidFill>
                  <a:schemeClr val="tx1"/>
                </a:solidFill>
              </a:rPr>
              <a:t> = new </a:t>
            </a:r>
            <a:r>
              <a:rPr lang="en-US" sz="1600" dirty="0" err="1">
                <a:solidFill>
                  <a:schemeClr val="tx1"/>
                </a:solidFill>
              </a:rPr>
              <a:t>EditText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getContext</a:t>
            </a:r>
            <a:r>
              <a:rPr lang="en-US" sz="1600" dirty="0">
                <a:solidFill>
                  <a:schemeClr val="tx1"/>
                </a:solidFill>
              </a:rPr>
              <a:t>());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clearButton</a:t>
            </a:r>
            <a:r>
              <a:rPr lang="en-US" sz="1600" dirty="0">
                <a:solidFill>
                  <a:schemeClr val="tx1"/>
                </a:solidFill>
              </a:rPr>
              <a:t> = new Button(</a:t>
            </a:r>
            <a:r>
              <a:rPr lang="en-US" sz="1600" dirty="0" err="1">
                <a:solidFill>
                  <a:schemeClr val="tx1"/>
                </a:solidFill>
              </a:rPr>
              <a:t>getContext</a:t>
            </a:r>
            <a:r>
              <a:rPr lang="en-US" sz="1600" dirty="0">
                <a:solidFill>
                  <a:schemeClr val="tx1"/>
                </a:solidFill>
              </a:rPr>
              <a:t>());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clearButton.setText</a:t>
            </a:r>
            <a:r>
              <a:rPr lang="en-US" sz="1600" dirty="0">
                <a:solidFill>
                  <a:schemeClr val="tx1"/>
                </a:solidFill>
              </a:rPr>
              <a:t>("Clear");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// Lay them out in the compound control.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lHeight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LayoutParams.WRAP_CONTENT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lWidth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LayoutParams.FILL_PARENT</a:t>
            </a:r>
            <a:r>
              <a:rPr lang="en-US" sz="1600" dirty="0">
                <a:solidFill>
                  <a:schemeClr val="tx1"/>
                </a:solidFill>
              </a:rPr>
              <a:t>;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addView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editText</a:t>
            </a:r>
            <a:r>
              <a:rPr lang="en-US" sz="1600" dirty="0">
                <a:solidFill>
                  <a:schemeClr val="tx1"/>
                </a:solidFill>
              </a:rPr>
              <a:t>, new </a:t>
            </a:r>
            <a:r>
              <a:rPr lang="en-US" sz="1600" dirty="0" err="1">
                <a:solidFill>
                  <a:schemeClr val="tx1"/>
                </a:solidFill>
              </a:rPr>
              <a:t>LinearLayout.LayoutParams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lWidth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lHeight</a:t>
            </a:r>
            <a:r>
              <a:rPr lang="en-US" sz="1600" dirty="0">
                <a:solidFill>
                  <a:schemeClr val="tx1"/>
                </a:solidFill>
              </a:rPr>
              <a:t>));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addView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clearButton</a:t>
            </a:r>
            <a:r>
              <a:rPr lang="en-US" sz="1600" dirty="0">
                <a:solidFill>
                  <a:schemeClr val="tx1"/>
                </a:solidFill>
              </a:rPr>
              <a:t>, new </a:t>
            </a:r>
            <a:r>
              <a:rPr lang="en-US" sz="1600" dirty="0" err="1">
                <a:solidFill>
                  <a:schemeClr val="tx1"/>
                </a:solidFill>
              </a:rPr>
              <a:t>LinearLayout.LayoutParams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lWidth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lHeight</a:t>
            </a:r>
            <a:r>
              <a:rPr lang="en-US" sz="1600" dirty="0" smtClean="0">
                <a:solidFill>
                  <a:schemeClr val="tx1"/>
                </a:solidFill>
              </a:rPr>
              <a:t>));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32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39632"/>
            <a:ext cx="7024744" cy="74515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Ресурсы </a:t>
            </a:r>
            <a:r>
              <a:rPr lang="en-US" sz="3200" dirty="0" err="1" smtClean="0"/>
              <a:t>Drawable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680025"/>
              </p:ext>
            </p:extLst>
          </p:nvPr>
        </p:nvGraphicFramePr>
        <p:xfrm>
          <a:off x="611560" y="1556792"/>
          <a:ext cx="777686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47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39632"/>
            <a:ext cx="7024744" cy="74515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ColorDrawable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916832"/>
            <a:ext cx="7776864" cy="391366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/>
              <a:t>&lt;color </a:t>
            </a:r>
            <a:r>
              <a:rPr lang="en-US" sz="1800" dirty="0" err="1"/>
              <a:t>xmlns:android</a:t>
            </a:r>
            <a:r>
              <a:rPr lang="en-US" sz="1800" dirty="0"/>
              <a:t>="http://schemas.android.com/</a:t>
            </a:r>
            <a:r>
              <a:rPr lang="en-US" sz="1800" dirty="0" err="1"/>
              <a:t>apk</a:t>
            </a:r>
            <a:r>
              <a:rPr lang="en-US" sz="1800" dirty="0"/>
              <a:t>/res/android"</a:t>
            </a:r>
          </a:p>
          <a:p>
            <a:pPr marL="6858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android:color</a:t>
            </a:r>
            <a:r>
              <a:rPr lang="en-US" sz="1800" dirty="0"/>
              <a:t>="#FF0000"</a:t>
            </a:r>
          </a:p>
          <a:p>
            <a:pPr marL="68580" indent="0">
              <a:buNone/>
            </a:pPr>
            <a:r>
              <a:rPr lang="en-US" sz="1800" dirty="0"/>
              <a:t>/&gt;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26276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ShapeDrawable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844824"/>
            <a:ext cx="7488832" cy="3987805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&lt;?xml version="1.0" encoding="utf-8"?&gt; 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&lt;shape </a:t>
            </a:r>
            <a:r>
              <a:rPr lang="en-US" sz="1600" dirty="0" err="1">
                <a:solidFill>
                  <a:schemeClr val="tx1"/>
                </a:solidFill>
                <a:latin typeface="Consolas"/>
              </a:rPr>
              <a:t>xmlns:android</a:t>
            </a:r>
            <a:r>
              <a:rPr lang="en-US" sz="1600" dirty="0">
                <a:solidFill>
                  <a:schemeClr val="tx1"/>
                </a:solidFill>
                <a:latin typeface="Consolas"/>
              </a:rPr>
              <a:t>="http://schemas.android.com/</a:t>
            </a:r>
            <a:r>
              <a:rPr lang="en-US" sz="1600" dirty="0" err="1">
                <a:solidFill>
                  <a:schemeClr val="tx1"/>
                </a:solidFill>
                <a:latin typeface="Consolas"/>
              </a:rPr>
              <a:t>apk</a:t>
            </a:r>
            <a:r>
              <a:rPr lang="en-US" sz="1600" dirty="0">
                <a:solidFill>
                  <a:schemeClr val="tx1"/>
                </a:solidFill>
                <a:latin typeface="Consolas"/>
              </a:rPr>
              <a:t>/res/android"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nsolas"/>
              </a:rPr>
              <a:t>android:shape</a:t>
            </a:r>
            <a:r>
              <a:rPr lang="en-US" sz="1600" dirty="0">
                <a:solidFill>
                  <a:schemeClr val="tx1"/>
                </a:solidFill>
                <a:latin typeface="Consolas"/>
              </a:rPr>
              <a:t>="rectangle"&gt;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    &lt;solid 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nsolas"/>
              </a:rPr>
              <a:t>android:color</a:t>
            </a:r>
            <a:r>
              <a:rPr lang="en-US" sz="1600" dirty="0">
                <a:solidFill>
                  <a:schemeClr val="tx1"/>
                </a:solidFill>
                <a:latin typeface="Consolas"/>
              </a:rPr>
              <a:t>="#f0600000"/&gt;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    &lt;stroke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nsolas"/>
              </a:rPr>
              <a:t>android:width</a:t>
            </a:r>
            <a:r>
              <a:rPr lang="en-US" sz="1600" dirty="0">
                <a:solidFill>
                  <a:schemeClr val="tx1"/>
                </a:solidFill>
                <a:latin typeface="Consolas"/>
              </a:rPr>
              <a:t>="10dp" 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nsolas"/>
              </a:rPr>
              <a:t>android:color</a:t>
            </a:r>
            <a:r>
              <a:rPr lang="en-US" sz="1600" dirty="0">
                <a:solidFill>
                  <a:schemeClr val="tx1"/>
                </a:solidFill>
                <a:latin typeface="Consolas"/>
              </a:rPr>
              <a:t>="#00FF00"/&gt;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    &lt;corners 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nsolas"/>
              </a:rPr>
              <a:t>android:radius</a:t>
            </a:r>
            <a:r>
              <a:rPr lang="en-US" sz="1600" dirty="0">
                <a:solidFill>
                  <a:schemeClr val="tx1"/>
                </a:solidFill>
                <a:latin typeface="Consolas"/>
              </a:rPr>
              <a:t>="15dp" /&gt;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    &lt;padding 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nsolas"/>
              </a:rPr>
              <a:t>android:left</a:t>
            </a:r>
            <a:r>
              <a:rPr lang="en-US" sz="1600" dirty="0">
                <a:solidFill>
                  <a:schemeClr val="tx1"/>
                </a:solidFill>
                <a:latin typeface="Consolas"/>
              </a:rPr>
              <a:t>="10dp"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nsolas"/>
              </a:rPr>
              <a:t>android:top</a:t>
            </a:r>
            <a:r>
              <a:rPr lang="en-US" sz="1600" dirty="0">
                <a:solidFill>
                  <a:schemeClr val="tx1"/>
                </a:solidFill>
                <a:latin typeface="Consolas"/>
              </a:rPr>
              <a:t>="10dp"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nsolas"/>
              </a:rPr>
              <a:t>android:right</a:t>
            </a:r>
            <a:r>
              <a:rPr lang="en-US" sz="1600" dirty="0">
                <a:solidFill>
                  <a:schemeClr val="tx1"/>
                </a:solidFill>
                <a:latin typeface="Consolas"/>
              </a:rPr>
              <a:t>="10dp"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nsolas"/>
              </a:rPr>
              <a:t>android:bottom</a:t>
            </a:r>
            <a:r>
              <a:rPr lang="en-US" sz="1600" dirty="0">
                <a:solidFill>
                  <a:schemeClr val="tx1"/>
                </a:solidFill>
                <a:latin typeface="Consolas"/>
              </a:rPr>
              <a:t>="10dp"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    /&gt;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</a:rPr>
              <a:t>&lt;/shape&gt;</a:t>
            </a:r>
          </a:p>
          <a:p>
            <a:endParaRPr lang="ru-RU" dirty="0"/>
          </a:p>
          <a:p>
            <a:pPr marL="6858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16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01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GradientDrawable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17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412776"/>
            <a:ext cx="7920880" cy="5040560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/>
              <a:t>&lt;!-- Rectangle with Linear Gradient --&gt;</a:t>
            </a:r>
          </a:p>
          <a:p>
            <a:pPr marL="68580" indent="0">
              <a:buNone/>
            </a:pPr>
            <a:r>
              <a:rPr lang="en-US" dirty="0"/>
              <a:t>&lt;?xml version="1.0" encoding="utf-8"?&gt;</a:t>
            </a:r>
          </a:p>
          <a:p>
            <a:pPr marL="68580" indent="0">
              <a:buNone/>
            </a:pPr>
            <a:r>
              <a:rPr lang="en-US" dirty="0"/>
              <a:t>&lt;shape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 marL="68580" indent="0">
              <a:buNone/>
            </a:pPr>
            <a:r>
              <a:rPr lang="en-US" dirty="0"/>
              <a:t>  </a:t>
            </a:r>
            <a:r>
              <a:rPr lang="en-US" dirty="0" err="1"/>
              <a:t>android:shape</a:t>
            </a:r>
            <a:r>
              <a:rPr lang="en-US" dirty="0"/>
              <a:t>="</a:t>
            </a:r>
            <a:r>
              <a:rPr lang="en-US" dirty="0" smtClean="0"/>
              <a:t>rectangle“   </a:t>
            </a:r>
            <a:r>
              <a:rPr lang="en-US" dirty="0" err="1"/>
              <a:t>android:useLevel</a:t>
            </a:r>
            <a:r>
              <a:rPr lang="en-US" dirty="0"/>
              <a:t>="false"&gt; </a:t>
            </a:r>
          </a:p>
          <a:p>
            <a:pPr marL="68580" indent="0">
              <a:buNone/>
            </a:pPr>
            <a:r>
              <a:rPr lang="en-US" dirty="0"/>
              <a:t>  &lt;</a:t>
            </a:r>
            <a:r>
              <a:rPr lang="en-US" dirty="0" smtClean="0"/>
              <a:t>gradient     </a:t>
            </a:r>
            <a:r>
              <a:rPr lang="en-US" dirty="0" err="1"/>
              <a:t>android:startColor</a:t>
            </a:r>
            <a:r>
              <a:rPr lang="en-US" dirty="0"/>
              <a:t>="#</a:t>
            </a:r>
            <a:r>
              <a:rPr lang="en-US" dirty="0" err="1" smtClean="0"/>
              <a:t>ffffff</a:t>
            </a:r>
            <a:r>
              <a:rPr lang="en-US" dirty="0" smtClean="0"/>
              <a:t>“     </a:t>
            </a:r>
            <a:r>
              <a:rPr lang="en-US" dirty="0" err="1"/>
              <a:t>android:endColor</a:t>
            </a:r>
            <a:r>
              <a:rPr lang="en-US" dirty="0"/>
              <a:t>="#</a:t>
            </a:r>
            <a:r>
              <a:rPr lang="en-US" dirty="0" err="1" smtClean="0"/>
              <a:t>ffffff</a:t>
            </a:r>
            <a:r>
              <a:rPr lang="en-US" dirty="0" smtClean="0"/>
              <a:t>“     </a:t>
            </a:r>
            <a:r>
              <a:rPr lang="en-US" dirty="0" err="1"/>
              <a:t>android:centerColor</a:t>
            </a:r>
            <a:r>
              <a:rPr lang="en-US" dirty="0"/>
              <a:t>="#</a:t>
            </a:r>
            <a:r>
              <a:rPr lang="en-US" dirty="0" smtClean="0"/>
              <a:t>000000“   </a:t>
            </a:r>
            <a:r>
              <a:rPr lang="en-US" dirty="0" err="1"/>
              <a:t>android:useLevel</a:t>
            </a:r>
            <a:r>
              <a:rPr lang="en-US" dirty="0"/>
              <a:t>="false</a:t>
            </a:r>
            <a:r>
              <a:rPr lang="en-US" dirty="0" smtClean="0"/>
              <a:t>"   </a:t>
            </a:r>
            <a:r>
              <a:rPr lang="en-US" dirty="0" err="1"/>
              <a:t>android:type</a:t>
            </a:r>
            <a:r>
              <a:rPr lang="en-US" dirty="0"/>
              <a:t>="linear</a:t>
            </a:r>
            <a:r>
              <a:rPr lang="en-US" dirty="0" smtClean="0"/>
              <a:t>"   </a:t>
            </a:r>
            <a:r>
              <a:rPr lang="en-US" dirty="0" err="1"/>
              <a:t>android:angle</a:t>
            </a:r>
            <a:r>
              <a:rPr lang="en-US" dirty="0"/>
              <a:t>="45"</a:t>
            </a:r>
          </a:p>
          <a:p>
            <a:pPr marL="68580" indent="0">
              <a:buNone/>
            </a:pPr>
            <a:r>
              <a:rPr lang="en-US" dirty="0"/>
              <a:t>  /&gt;</a:t>
            </a:r>
          </a:p>
          <a:p>
            <a:pPr marL="68580" indent="0">
              <a:buNone/>
            </a:pPr>
            <a:r>
              <a:rPr lang="en-US" dirty="0"/>
              <a:t>&lt;/shape&gt;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&lt;!-- Oval with Radial Gradient --&gt;</a:t>
            </a:r>
          </a:p>
          <a:p>
            <a:pPr marL="68580" indent="0">
              <a:buNone/>
            </a:pPr>
            <a:r>
              <a:rPr lang="en-US" dirty="0"/>
              <a:t>&lt;?xml version="1.0" encoding="utf-8"?&gt;</a:t>
            </a:r>
          </a:p>
          <a:p>
            <a:pPr marL="68580" indent="0">
              <a:buNone/>
            </a:pPr>
            <a:r>
              <a:rPr lang="en-US" dirty="0"/>
              <a:t>&lt;shape </a:t>
            </a:r>
            <a:r>
              <a:rPr lang="en-US" dirty="0" err="1" smtClean="0"/>
              <a:t>xmlns:android</a:t>
            </a:r>
            <a:r>
              <a:rPr lang="en-US" dirty="0" smtClean="0"/>
              <a:t>=</a:t>
            </a:r>
            <a:r>
              <a:rPr lang="en-US" dirty="0" smtClean="0">
                <a:hlinkClick r:id="rId3"/>
              </a:rPr>
              <a:t>“http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schemas.android.com/</a:t>
            </a:r>
            <a:r>
              <a:rPr lang="en-US" dirty="0" err="1" smtClean="0">
                <a:hlinkClick r:id="rId3"/>
              </a:rPr>
              <a:t>apk</a:t>
            </a:r>
            <a:r>
              <a:rPr lang="en-US" dirty="0" smtClean="0">
                <a:hlinkClick r:id="rId3"/>
              </a:rPr>
              <a:t>/res/android</a:t>
            </a:r>
            <a:r>
              <a:rPr lang="en-US" dirty="0" smtClean="0"/>
              <a:t>”   </a:t>
            </a:r>
            <a:r>
              <a:rPr lang="en-US" dirty="0" err="1"/>
              <a:t>android:shape</a:t>
            </a:r>
            <a:r>
              <a:rPr lang="en-US" dirty="0"/>
              <a:t>="oval</a:t>
            </a:r>
            <a:r>
              <a:rPr lang="en-US" dirty="0" smtClean="0"/>
              <a:t>" </a:t>
            </a:r>
            <a:r>
              <a:rPr lang="en-US" dirty="0" err="1"/>
              <a:t>android:useLevel</a:t>
            </a:r>
            <a:r>
              <a:rPr lang="en-US" dirty="0"/>
              <a:t>="false"&gt;</a:t>
            </a:r>
          </a:p>
          <a:p>
            <a:pPr marL="68580" indent="0">
              <a:buNone/>
            </a:pPr>
            <a:r>
              <a:rPr lang="en-US" dirty="0"/>
              <a:t>  &lt;</a:t>
            </a:r>
            <a:r>
              <a:rPr lang="en-US" dirty="0" smtClean="0"/>
              <a:t>gradient </a:t>
            </a:r>
            <a:r>
              <a:rPr lang="en-US" dirty="0" err="1" smtClean="0"/>
              <a:t>android:type</a:t>
            </a:r>
            <a:r>
              <a:rPr lang="en-US" dirty="0"/>
              <a:t>="</a:t>
            </a:r>
            <a:r>
              <a:rPr lang="en-US" dirty="0" smtClean="0"/>
              <a:t>radial“   </a:t>
            </a:r>
            <a:r>
              <a:rPr lang="en-US" dirty="0" err="1"/>
              <a:t>android:startColor</a:t>
            </a:r>
            <a:r>
              <a:rPr lang="en-US" dirty="0"/>
              <a:t>="#</a:t>
            </a:r>
            <a:r>
              <a:rPr lang="en-US" dirty="0" err="1" smtClean="0"/>
              <a:t>ffffff</a:t>
            </a:r>
            <a:r>
              <a:rPr lang="en-US" dirty="0" smtClean="0"/>
              <a:t>“  </a:t>
            </a:r>
            <a:r>
              <a:rPr lang="en-US" dirty="0" err="1" smtClean="0"/>
              <a:t>android:endColor</a:t>
            </a:r>
            <a:r>
              <a:rPr lang="en-US" dirty="0"/>
              <a:t>="#</a:t>
            </a:r>
            <a:r>
              <a:rPr lang="en-US" dirty="0" err="1"/>
              <a:t>ffffff</a:t>
            </a:r>
            <a:r>
              <a:rPr lang="en-US" dirty="0" smtClean="0"/>
              <a:t>" </a:t>
            </a:r>
            <a:r>
              <a:rPr lang="en-US" dirty="0" err="1"/>
              <a:t>android:centerColor</a:t>
            </a:r>
            <a:r>
              <a:rPr lang="en-US" dirty="0"/>
              <a:t>="#</a:t>
            </a:r>
            <a:r>
              <a:rPr lang="en-US" dirty="0" smtClean="0"/>
              <a:t>000000“ </a:t>
            </a:r>
            <a:r>
              <a:rPr lang="en-US" dirty="0" err="1" smtClean="0"/>
              <a:t>android:useLevel</a:t>
            </a:r>
            <a:r>
              <a:rPr lang="en-US" dirty="0"/>
              <a:t>="false" </a:t>
            </a:r>
            <a:r>
              <a:rPr lang="en-US" dirty="0" err="1" smtClean="0"/>
              <a:t>android:gradientRadius</a:t>
            </a:r>
            <a:r>
              <a:rPr lang="en-US" dirty="0"/>
              <a:t>="300"</a:t>
            </a:r>
          </a:p>
          <a:p>
            <a:pPr marL="68580" indent="0">
              <a:buNone/>
            </a:pPr>
            <a:r>
              <a:rPr lang="en-US" dirty="0"/>
              <a:t>  /&gt;</a:t>
            </a:r>
          </a:p>
          <a:p>
            <a:pPr marL="68580" indent="0">
              <a:buNone/>
            </a:pPr>
            <a:r>
              <a:rPr lang="en-US" dirty="0"/>
              <a:t>&lt;/shape&gt;</a:t>
            </a:r>
          </a:p>
          <a:p>
            <a:pPr marL="68580" indent="0">
              <a:buNone/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22" y="3457916"/>
            <a:ext cx="7652210" cy="270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44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864096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ScaleDrawable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204865"/>
            <a:ext cx="7826892" cy="316835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/>
              <a:t>&lt;?xml version="1.0" encoding="utf-8"?&gt; </a:t>
            </a:r>
          </a:p>
          <a:p>
            <a:pPr marL="68580" indent="0">
              <a:buNone/>
            </a:pPr>
            <a:r>
              <a:rPr lang="en-US" sz="1800" dirty="0"/>
              <a:t>&lt;rotate </a:t>
            </a:r>
            <a:r>
              <a:rPr lang="en-US" sz="1800" dirty="0" err="1"/>
              <a:t>xmlns:android</a:t>
            </a:r>
            <a:r>
              <a:rPr lang="en-US" sz="1800" dirty="0"/>
              <a:t>="http://schemas.android.com/</a:t>
            </a:r>
            <a:r>
              <a:rPr lang="en-US" sz="1800" dirty="0" err="1"/>
              <a:t>apk</a:t>
            </a:r>
            <a:r>
              <a:rPr lang="en-US" sz="1800" dirty="0"/>
              <a:t>/res/android"</a:t>
            </a:r>
          </a:p>
          <a:p>
            <a:pPr marL="6858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android:drawable</a:t>
            </a:r>
            <a:r>
              <a:rPr lang="en-US" sz="1800" dirty="0"/>
              <a:t>="@</a:t>
            </a:r>
            <a:r>
              <a:rPr lang="en-US" sz="1800" dirty="0" err="1"/>
              <a:t>drawable</a:t>
            </a:r>
            <a:r>
              <a:rPr lang="en-US" sz="1800" dirty="0"/>
              <a:t>/icon"</a:t>
            </a:r>
          </a:p>
          <a:p>
            <a:pPr marL="6858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android:scaleHeight</a:t>
            </a:r>
            <a:r>
              <a:rPr lang="en-US" sz="1800" dirty="0"/>
              <a:t>="100%"</a:t>
            </a:r>
          </a:p>
          <a:p>
            <a:pPr marL="6858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android:scaleWidth</a:t>
            </a:r>
            <a:r>
              <a:rPr lang="en-US" sz="1800" dirty="0"/>
              <a:t>="100%"</a:t>
            </a:r>
          </a:p>
          <a:p>
            <a:pPr marL="68580" indent="0">
              <a:buNone/>
            </a:pPr>
            <a:r>
              <a:rPr lang="en-US" sz="1800" dirty="0"/>
              <a:t>/&gt;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18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13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прошлой лекции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15616" y="2260710"/>
            <a:ext cx="67687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Составляющие приложения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Манифест проекта и ресурсы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Жизненный цикл приложения и активности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Специальные классы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Activity</a:t>
            </a:r>
            <a:endParaRPr lang="ru-RU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87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/>
          <a:lstStyle/>
          <a:p>
            <a:r>
              <a:rPr lang="en-US" dirty="0" err="1" smtClean="0"/>
              <a:t>RotateDrawable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276872"/>
            <a:ext cx="7848872" cy="338437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700" dirty="0"/>
              <a:t>&lt;?xml version="1.0" encoding="utf-8"?&gt; </a:t>
            </a:r>
          </a:p>
          <a:p>
            <a:pPr marL="68580" indent="0">
              <a:buNone/>
            </a:pPr>
            <a:r>
              <a:rPr lang="en-US" sz="1700" dirty="0"/>
              <a:t>&lt;rotate </a:t>
            </a:r>
            <a:r>
              <a:rPr lang="en-US" sz="1700" dirty="0" err="1"/>
              <a:t>xmlns:android</a:t>
            </a:r>
            <a:r>
              <a:rPr lang="en-US" sz="1700" dirty="0"/>
              <a:t>="http://schemas.android.com/</a:t>
            </a:r>
            <a:r>
              <a:rPr lang="en-US" sz="1700" dirty="0" err="1"/>
              <a:t>apk</a:t>
            </a:r>
            <a:r>
              <a:rPr lang="en-US" sz="1700" dirty="0"/>
              <a:t>/res/android"</a:t>
            </a:r>
          </a:p>
          <a:p>
            <a:pPr marL="68580" indent="0">
              <a:buNone/>
            </a:pPr>
            <a:r>
              <a:rPr lang="en-US" sz="1700" dirty="0"/>
              <a:t>  </a:t>
            </a:r>
            <a:r>
              <a:rPr lang="en-US" sz="1700" dirty="0" err="1"/>
              <a:t>android:drawable</a:t>
            </a:r>
            <a:r>
              <a:rPr lang="en-US" sz="1700" dirty="0"/>
              <a:t>="@</a:t>
            </a:r>
            <a:r>
              <a:rPr lang="en-US" sz="1700" dirty="0" err="1"/>
              <a:t>drawable</a:t>
            </a:r>
            <a:r>
              <a:rPr lang="en-US" sz="1700" dirty="0"/>
              <a:t>/icon"</a:t>
            </a:r>
          </a:p>
          <a:p>
            <a:pPr marL="68580" indent="0">
              <a:buNone/>
            </a:pPr>
            <a:r>
              <a:rPr lang="en-US" sz="1700" dirty="0"/>
              <a:t>  </a:t>
            </a:r>
            <a:r>
              <a:rPr lang="en-US" sz="1700" dirty="0" err="1"/>
              <a:t>android:fromDegrees</a:t>
            </a:r>
            <a:r>
              <a:rPr lang="en-US" sz="1700" dirty="0"/>
              <a:t>="0"</a:t>
            </a:r>
          </a:p>
          <a:p>
            <a:pPr marL="68580" indent="0">
              <a:buNone/>
            </a:pPr>
            <a:r>
              <a:rPr lang="en-US" sz="1700" dirty="0"/>
              <a:t>  </a:t>
            </a:r>
            <a:r>
              <a:rPr lang="en-US" sz="1700" dirty="0" err="1"/>
              <a:t>android:toDegrees</a:t>
            </a:r>
            <a:r>
              <a:rPr lang="en-US" sz="1700" dirty="0"/>
              <a:t>="90"</a:t>
            </a:r>
          </a:p>
          <a:p>
            <a:pPr marL="68580" indent="0">
              <a:buNone/>
            </a:pPr>
            <a:r>
              <a:rPr lang="en-US" sz="1700" dirty="0"/>
              <a:t>  </a:t>
            </a:r>
            <a:r>
              <a:rPr lang="en-US" sz="1700" dirty="0" err="1"/>
              <a:t>android:pivotX</a:t>
            </a:r>
            <a:r>
              <a:rPr lang="en-US" sz="1700" dirty="0"/>
              <a:t>="50%"</a:t>
            </a:r>
          </a:p>
          <a:p>
            <a:pPr marL="68580" indent="0">
              <a:buNone/>
            </a:pPr>
            <a:r>
              <a:rPr lang="en-US" sz="1700" dirty="0"/>
              <a:t>  </a:t>
            </a:r>
            <a:r>
              <a:rPr lang="en-US" sz="1700" dirty="0" err="1"/>
              <a:t>android:pivotY</a:t>
            </a:r>
            <a:r>
              <a:rPr lang="en-US" sz="1700" dirty="0"/>
              <a:t>="50%"</a:t>
            </a:r>
          </a:p>
          <a:p>
            <a:pPr marL="68580" indent="0">
              <a:buNone/>
            </a:pPr>
            <a:r>
              <a:rPr lang="en-US" sz="1700" dirty="0"/>
              <a:t>/&gt;</a:t>
            </a:r>
            <a:endParaRPr lang="ru-RU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19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802" y="764704"/>
            <a:ext cx="7024744" cy="720080"/>
          </a:xfrm>
        </p:spPr>
        <p:txBody>
          <a:bodyPr/>
          <a:lstStyle/>
          <a:p>
            <a:r>
              <a:rPr lang="en-US" dirty="0" err="1" smtClean="0"/>
              <a:t>LayerDrawable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20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420888"/>
            <a:ext cx="7992888" cy="367240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&lt;</a:t>
            </a:r>
            <a:r>
              <a:rPr lang="en-US" sz="1700" dirty="0">
                <a:solidFill>
                  <a:schemeClr val="tx1"/>
                </a:solidFill>
              </a:rPr>
              <a:t>layer-list </a:t>
            </a:r>
            <a:r>
              <a:rPr lang="en-US" sz="1700" dirty="0" err="1">
                <a:solidFill>
                  <a:schemeClr val="tx1"/>
                </a:solidFill>
              </a:rPr>
              <a:t>xmlns:android</a:t>
            </a:r>
            <a:r>
              <a:rPr lang="en-US" sz="1700" dirty="0">
                <a:solidFill>
                  <a:schemeClr val="tx1"/>
                </a:solidFill>
              </a:rPr>
              <a:t>="http://schemas.android.com/</a:t>
            </a:r>
            <a:r>
              <a:rPr lang="en-US" sz="1700" dirty="0" err="1">
                <a:solidFill>
                  <a:schemeClr val="tx1"/>
                </a:solidFill>
              </a:rPr>
              <a:t>apk</a:t>
            </a:r>
            <a:r>
              <a:rPr lang="en-US" sz="1700" dirty="0">
                <a:solidFill>
                  <a:schemeClr val="tx1"/>
                </a:solidFill>
              </a:rPr>
              <a:t>/res/android"&gt;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&lt;item </a:t>
            </a:r>
            <a:r>
              <a:rPr lang="en-US" sz="1700" dirty="0" err="1">
                <a:solidFill>
                  <a:schemeClr val="tx1"/>
                </a:solidFill>
              </a:rPr>
              <a:t>android:drawable</a:t>
            </a:r>
            <a:r>
              <a:rPr lang="en-US" sz="1700" dirty="0">
                <a:solidFill>
                  <a:schemeClr val="tx1"/>
                </a:solidFill>
              </a:rPr>
              <a:t>="@</a:t>
            </a:r>
            <a:r>
              <a:rPr lang="en-US" sz="1700" dirty="0" err="1">
                <a:solidFill>
                  <a:schemeClr val="tx1"/>
                </a:solidFill>
              </a:rPr>
              <a:t>drawable</a:t>
            </a:r>
            <a:r>
              <a:rPr lang="en-US" sz="1700" dirty="0">
                <a:solidFill>
                  <a:schemeClr val="tx1"/>
                </a:solidFill>
              </a:rPr>
              <a:t>/</a:t>
            </a:r>
            <a:r>
              <a:rPr lang="en-US" sz="1700" dirty="0" err="1">
                <a:solidFill>
                  <a:schemeClr val="tx1"/>
                </a:solidFill>
              </a:rPr>
              <a:t>bottomimage</a:t>
            </a:r>
            <a:r>
              <a:rPr lang="en-US" sz="1700" dirty="0">
                <a:solidFill>
                  <a:schemeClr val="tx1"/>
                </a:solidFill>
              </a:rPr>
              <a:t>"/&gt;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&lt;item </a:t>
            </a:r>
            <a:r>
              <a:rPr lang="en-US" sz="1700" dirty="0" err="1">
                <a:solidFill>
                  <a:schemeClr val="tx1"/>
                </a:solidFill>
              </a:rPr>
              <a:t>android:drawable</a:t>
            </a:r>
            <a:r>
              <a:rPr lang="en-US" sz="1700" dirty="0">
                <a:solidFill>
                  <a:schemeClr val="tx1"/>
                </a:solidFill>
              </a:rPr>
              <a:t>="@</a:t>
            </a:r>
            <a:r>
              <a:rPr lang="en-US" sz="1700" dirty="0" err="1">
                <a:solidFill>
                  <a:schemeClr val="tx1"/>
                </a:solidFill>
              </a:rPr>
              <a:t>drawable</a:t>
            </a:r>
            <a:r>
              <a:rPr lang="en-US" sz="1700" dirty="0">
                <a:solidFill>
                  <a:schemeClr val="tx1"/>
                </a:solidFill>
              </a:rPr>
              <a:t>/image2"/&gt;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&lt;item </a:t>
            </a:r>
            <a:r>
              <a:rPr lang="en-US" sz="1700" dirty="0" err="1">
                <a:solidFill>
                  <a:schemeClr val="tx1"/>
                </a:solidFill>
              </a:rPr>
              <a:t>android:drawable</a:t>
            </a:r>
            <a:r>
              <a:rPr lang="en-US" sz="1700" dirty="0">
                <a:solidFill>
                  <a:schemeClr val="tx1"/>
                </a:solidFill>
              </a:rPr>
              <a:t>="@</a:t>
            </a:r>
            <a:r>
              <a:rPr lang="en-US" sz="1700" dirty="0" err="1">
                <a:solidFill>
                  <a:schemeClr val="tx1"/>
                </a:solidFill>
              </a:rPr>
              <a:t>drawable</a:t>
            </a:r>
            <a:r>
              <a:rPr lang="en-US" sz="1700" dirty="0">
                <a:solidFill>
                  <a:schemeClr val="tx1"/>
                </a:solidFill>
              </a:rPr>
              <a:t>/image3"/&gt;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&lt;item </a:t>
            </a:r>
            <a:r>
              <a:rPr lang="en-US" sz="1700" dirty="0" err="1">
                <a:solidFill>
                  <a:schemeClr val="tx1"/>
                </a:solidFill>
              </a:rPr>
              <a:t>android:drawable</a:t>
            </a:r>
            <a:r>
              <a:rPr lang="en-US" sz="1700" dirty="0">
                <a:solidFill>
                  <a:schemeClr val="tx1"/>
                </a:solidFill>
              </a:rPr>
              <a:t>="@</a:t>
            </a:r>
            <a:r>
              <a:rPr lang="en-US" sz="1700" dirty="0" err="1">
                <a:solidFill>
                  <a:schemeClr val="tx1"/>
                </a:solidFill>
              </a:rPr>
              <a:t>drawable</a:t>
            </a:r>
            <a:r>
              <a:rPr lang="en-US" sz="1700" dirty="0">
                <a:solidFill>
                  <a:schemeClr val="tx1"/>
                </a:solidFill>
              </a:rPr>
              <a:t>/</a:t>
            </a:r>
            <a:r>
              <a:rPr lang="en-US" sz="1700" dirty="0" err="1">
                <a:solidFill>
                  <a:schemeClr val="tx1"/>
                </a:solidFill>
              </a:rPr>
              <a:t>topimage</a:t>
            </a:r>
            <a:r>
              <a:rPr lang="en-US" sz="1700" dirty="0">
                <a:solidFill>
                  <a:schemeClr val="tx1"/>
                </a:solidFill>
              </a:rPr>
              <a:t>"/&gt;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&lt;/layer-list&gt;</a:t>
            </a:r>
            <a:endParaRPr lang="ru-RU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59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848872" cy="720080"/>
          </a:xfrm>
        </p:spPr>
        <p:txBody>
          <a:bodyPr>
            <a:noAutofit/>
          </a:bodyPr>
          <a:lstStyle/>
          <a:p>
            <a:r>
              <a:rPr lang="en-US" dirty="0" err="1" smtClean="0"/>
              <a:t>StateListDrawable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21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2348880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&lt;selector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/res/android"&gt;</a:t>
            </a:r>
          </a:p>
          <a:p>
            <a:r>
              <a:rPr lang="en-US" dirty="0"/>
              <a:t>  &lt;item </a:t>
            </a:r>
            <a:r>
              <a:rPr lang="en-US" dirty="0" err="1"/>
              <a:t>android:state_window_focused</a:t>
            </a:r>
            <a:r>
              <a:rPr lang="en-US" dirty="0"/>
              <a:t>="false" </a:t>
            </a:r>
          </a:p>
          <a:p>
            <a:r>
              <a:rPr lang="en-US" dirty="0"/>
              <a:t>       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</a:t>
            </a:r>
            <a:r>
              <a:rPr lang="en-US" dirty="0" err="1"/>
              <a:t>widget_bg_normal</a:t>
            </a:r>
            <a:r>
              <a:rPr lang="en-US" dirty="0"/>
              <a:t>"/&gt;</a:t>
            </a:r>
          </a:p>
          <a:p>
            <a:r>
              <a:rPr lang="en-US" dirty="0"/>
              <a:t>  &lt;item </a:t>
            </a:r>
            <a:r>
              <a:rPr lang="en-US" dirty="0" err="1"/>
              <a:t>android:state_pressed</a:t>
            </a:r>
            <a:r>
              <a:rPr lang="en-US" dirty="0"/>
              <a:t>="true" </a:t>
            </a:r>
          </a:p>
          <a:p>
            <a:r>
              <a:rPr lang="en-US" dirty="0"/>
              <a:t>       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</a:t>
            </a:r>
            <a:r>
              <a:rPr lang="en-US" dirty="0" err="1"/>
              <a:t>widget_bg_pressed</a:t>
            </a:r>
            <a:r>
              <a:rPr lang="en-US" dirty="0"/>
              <a:t>"/&gt;</a:t>
            </a:r>
          </a:p>
          <a:p>
            <a:r>
              <a:rPr lang="en-US" dirty="0"/>
              <a:t>  &lt;item </a:t>
            </a:r>
            <a:r>
              <a:rPr lang="en-US" dirty="0" err="1"/>
              <a:t>android:state_focused</a:t>
            </a:r>
            <a:r>
              <a:rPr lang="en-US" dirty="0"/>
              <a:t>="true" </a:t>
            </a:r>
          </a:p>
          <a:p>
            <a:r>
              <a:rPr lang="en-US" dirty="0"/>
              <a:t>       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</a:t>
            </a:r>
            <a:r>
              <a:rPr lang="en-US" dirty="0" err="1"/>
              <a:t>widget_bg_selected</a:t>
            </a:r>
            <a:r>
              <a:rPr lang="en-US" dirty="0"/>
              <a:t>"/&gt;</a:t>
            </a:r>
          </a:p>
          <a:p>
            <a:r>
              <a:rPr lang="en-US" dirty="0"/>
              <a:t>  &lt;item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</a:t>
            </a:r>
            <a:r>
              <a:rPr lang="en-US" dirty="0" err="1"/>
              <a:t>widget_bg_normal</a:t>
            </a:r>
            <a:r>
              <a:rPr lang="en-US" dirty="0"/>
              <a:t>"/&gt;</a:t>
            </a:r>
          </a:p>
          <a:p>
            <a:r>
              <a:rPr lang="en-US" dirty="0"/>
              <a:t>&lt;/selector&gt;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095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848872" cy="720080"/>
          </a:xfrm>
        </p:spPr>
        <p:txBody>
          <a:bodyPr>
            <a:noAutofit/>
          </a:bodyPr>
          <a:lstStyle/>
          <a:p>
            <a:r>
              <a:rPr lang="en-US" dirty="0" err="1" smtClean="0"/>
              <a:t>LevelListDrawable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981" y="1628800"/>
            <a:ext cx="78488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&lt;level-list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/res/android"&gt;</a:t>
            </a:r>
          </a:p>
          <a:p>
            <a:r>
              <a:rPr lang="en-US" dirty="0"/>
              <a:t>  &lt;item </a:t>
            </a:r>
            <a:r>
              <a:rPr lang="en-US" dirty="0" err="1"/>
              <a:t>android:maxLevel</a:t>
            </a:r>
            <a:r>
              <a:rPr lang="en-US" dirty="0"/>
              <a:t>="0" 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/earthquake_0"/&gt;</a:t>
            </a:r>
          </a:p>
          <a:p>
            <a:r>
              <a:rPr lang="en-US" dirty="0"/>
              <a:t>  &lt;item </a:t>
            </a:r>
            <a:r>
              <a:rPr lang="en-US" dirty="0" err="1"/>
              <a:t>android:maxLevel</a:t>
            </a:r>
            <a:r>
              <a:rPr lang="en-US" dirty="0"/>
              <a:t>="1" 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/earthquake_1"/&gt;</a:t>
            </a:r>
          </a:p>
          <a:p>
            <a:r>
              <a:rPr lang="en-US" dirty="0"/>
              <a:t>  &lt;item </a:t>
            </a:r>
            <a:r>
              <a:rPr lang="en-US" dirty="0" err="1"/>
              <a:t>android:maxLevel</a:t>
            </a:r>
            <a:r>
              <a:rPr lang="en-US" dirty="0"/>
              <a:t>="2" 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/earthquake_2"/&gt;</a:t>
            </a:r>
          </a:p>
          <a:p>
            <a:r>
              <a:rPr lang="en-US" dirty="0"/>
              <a:t>  &lt;item </a:t>
            </a:r>
            <a:r>
              <a:rPr lang="en-US" dirty="0" err="1"/>
              <a:t>android:maxLevel</a:t>
            </a:r>
            <a:r>
              <a:rPr lang="en-US" dirty="0"/>
              <a:t>="4" 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/earthquake_4"/&gt;</a:t>
            </a:r>
          </a:p>
          <a:p>
            <a:r>
              <a:rPr lang="en-US" dirty="0"/>
              <a:t>  &lt;item </a:t>
            </a:r>
            <a:r>
              <a:rPr lang="en-US" dirty="0" err="1"/>
              <a:t>android:maxLevel</a:t>
            </a:r>
            <a:r>
              <a:rPr lang="en-US" dirty="0"/>
              <a:t>="6" 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/earthquake_6"/&gt;</a:t>
            </a:r>
          </a:p>
          <a:p>
            <a:r>
              <a:rPr lang="en-US" dirty="0"/>
              <a:t>  &lt;item </a:t>
            </a:r>
            <a:r>
              <a:rPr lang="en-US" dirty="0" err="1"/>
              <a:t>android:maxLevel</a:t>
            </a:r>
            <a:r>
              <a:rPr lang="en-US" dirty="0"/>
              <a:t>="8" 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/earthquake_8"/&gt;</a:t>
            </a:r>
          </a:p>
          <a:p>
            <a:r>
              <a:rPr lang="en-US" dirty="0"/>
              <a:t>  &lt;item </a:t>
            </a:r>
            <a:r>
              <a:rPr lang="en-US" dirty="0" err="1"/>
              <a:t>android:maxLevel</a:t>
            </a:r>
            <a:r>
              <a:rPr lang="en-US" dirty="0"/>
              <a:t>="10"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/earthquake_10"/&gt;</a:t>
            </a:r>
          </a:p>
          <a:p>
            <a:r>
              <a:rPr lang="en-US" dirty="0"/>
              <a:t>&lt;/level-list&gt;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04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23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43608" y="1196752"/>
            <a:ext cx="7024744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/>
              <a:t>Рекомендации по разработке интерфейсов, не зависящих от разрешения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26245" y="2060848"/>
            <a:ext cx="740619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b="1" dirty="0" smtClean="0"/>
              <a:t>Старайтесь отдавать предпочтение </a:t>
            </a:r>
            <a:r>
              <a:rPr lang="en-US" sz="2000" b="1" dirty="0" err="1" smtClean="0"/>
              <a:t>RelativeLayout</a:t>
            </a:r>
            <a:r>
              <a:rPr lang="en-US" sz="2000" b="1" dirty="0" smtClean="0"/>
              <a:t>, </a:t>
            </a:r>
          </a:p>
          <a:p>
            <a:r>
              <a:rPr lang="ru-RU" sz="2000" b="1" dirty="0" smtClean="0"/>
              <a:t>а не </a:t>
            </a:r>
            <a:r>
              <a:rPr lang="en-US" sz="2000" b="1" dirty="0" err="1" smtClean="0"/>
              <a:t>AbsoluteLayout</a:t>
            </a:r>
            <a:endParaRPr lang="en-US" sz="2000" b="1" dirty="0" smtClean="0"/>
          </a:p>
          <a:p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000" b="1" dirty="0" smtClean="0"/>
              <a:t>При необходимости пользуйтесь </a:t>
            </a:r>
          </a:p>
          <a:p>
            <a:r>
              <a:rPr lang="ru-RU" sz="2000" b="1" dirty="0" smtClean="0"/>
              <a:t>аппаратно-независимыми пикселами </a:t>
            </a:r>
          </a:p>
          <a:p>
            <a:r>
              <a:rPr lang="ru-RU" sz="2000" b="1" dirty="0" smtClean="0"/>
              <a:t>(а лучше обходиться вообще без них)</a:t>
            </a:r>
            <a:endParaRPr lang="en-US" sz="2000" b="1" dirty="0" smtClean="0"/>
          </a:p>
          <a:p>
            <a:endParaRPr lang="ru-RU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000" b="1" dirty="0" smtClean="0"/>
              <a:t>Используйте ресурсы </a:t>
            </a:r>
            <a:r>
              <a:rPr lang="en-US" sz="2000" b="1" dirty="0" err="1" smtClean="0"/>
              <a:t>Drawable</a:t>
            </a:r>
            <a:endParaRPr lang="en-US" sz="2000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 smtClean="0"/>
              <a:t>NinePatch</a:t>
            </a:r>
            <a:endParaRPr lang="en-US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 smtClean="0"/>
              <a:t>ShapeDrawable</a:t>
            </a:r>
            <a:endParaRPr lang="en-US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 smtClean="0"/>
              <a:t>GradientDrawable</a:t>
            </a:r>
            <a:endParaRPr lang="en-US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 smtClean="0"/>
              <a:t>RotateDrawable</a:t>
            </a:r>
            <a:r>
              <a:rPr lang="en-US" sz="2000" dirty="0" smtClean="0"/>
              <a:t>, </a:t>
            </a:r>
            <a:r>
              <a:rPr lang="en-US" sz="2000" dirty="0" err="1" smtClean="0"/>
              <a:t>ScaleDrawable</a:t>
            </a:r>
            <a:endParaRPr lang="en-US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 smtClean="0"/>
              <a:t>LevelListDrawable</a:t>
            </a:r>
            <a:endParaRPr lang="en-US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 smtClean="0"/>
              <a:t>StateListDrawable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54437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24744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Использование меню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3968" y="6492875"/>
            <a:ext cx="446449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24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636912"/>
            <a:ext cx="2205651" cy="36724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570" y="1556792"/>
            <a:ext cx="5714286" cy="71111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9540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24744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Использование меню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3968" y="6492875"/>
            <a:ext cx="446449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25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72" y="1484784"/>
            <a:ext cx="5333334" cy="45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21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24744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Использование меню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3968" y="6492875"/>
            <a:ext cx="446449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26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89" y="1768341"/>
            <a:ext cx="2539683" cy="42285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3636"/>
            <a:ext cx="2539683" cy="18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617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24744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Создание меню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3968" y="6492875"/>
            <a:ext cx="446449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27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1299563"/>
            <a:ext cx="806489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xml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encoding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?&gt;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menu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xmlns:android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http://schemas.android.com/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apk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/res/android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Context Menu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@+id/item01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android:icon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drawable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/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menu_item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Item 1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@+id/item02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android:checkable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Item 2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@+id/item03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android:numericShortcut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3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android:alphabeticShortcut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3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Item 3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@+id/item04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Submenu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menu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@+id/item05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Submenu Item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group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android:checkableBehavior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single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@+id/red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@string/red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@+id/blue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@string/blue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group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menu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menu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77381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24744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Создание меню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3968" y="6492875"/>
            <a:ext cx="446449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28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1869" y="1396514"/>
            <a:ext cx="80648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/>
              </a:rPr>
              <a:t>public void </a:t>
            </a:r>
            <a:r>
              <a:rPr lang="en-US" sz="1400" dirty="0" err="1">
                <a:latin typeface="Consolas"/>
              </a:rPr>
              <a:t>onCreateContextMenu</a:t>
            </a:r>
            <a:r>
              <a:rPr lang="en-US" sz="1400" dirty="0">
                <a:latin typeface="Consolas"/>
              </a:rPr>
              <a:t>(</a:t>
            </a:r>
            <a:r>
              <a:rPr lang="en-US" sz="1400" dirty="0" err="1">
                <a:latin typeface="Consolas"/>
              </a:rPr>
              <a:t>ContextMenu</a:t>
            </a:r>
            <a:r>
              <a:rPr lang="en-US" sz="1400" dirty="0">
                <a:latin typeface="Consolas"/>
              </a:rPr>
              <a:t> menu, View v,</a:t>
            </a:r>
          </a:p>
          <a:p>
            <a:r>
              <a:rPr lang="en-US" sz="1400" dirty="0">
                <a:latin typeface="Consolas"/>
              </a:rPr>
              <a:t>                                </a:t>
            </a:r>
            <a:r>
              <a:rPr lang="en-US" sz="1400" dirty="0" err="1">
                <a:latin typeface="Consolas"/>
              </a:rPr>
              <a:t>ContextMenu.ContextMenuInfo</a:t>
            </a:r>
            <a:r>
              <a:rPr lang="en-US" sz="1400" dirty="0">
                <a:latin typeface="Consolas"/>
              </a:rPr>
              <a:t> </a:t>
            </a:r>
            <a:r>
              <a:rPr lang="en-US" sz="1400" dirty="0" err="1">
                <a:latin typeface="Consolas"/>
              </a:rPr>
              <a:t>menuInfo</a:t>
            </a:r>
            <a:r>
              <a:rPr lang="en-US" sz="1400" dirty="0">
                <a:latin typeface="Consolas"/>
              </a:rPr>
              <a:t>) {</a:t>
            </a:r>
          </a:p>
          <a:p>
            <a:r>
              <a:rPr lang="en-US" sz="1400" dirty="0">
                <a:latin typeface="Consolas"/>
              </a:rPr>
              <a:t>  </a:t>
            </a:r>
            <a:r>
              <a:rPr lang="en-US" sz="1400" dirty="0" err="1">
                <a:latin typeface="Consolas"/>
              </a:rPr>
              <a:t>super.onCreateContextMenu</a:t>
            </a:r>
            <a:r>
              <a:rPr lang="en-US" sz="1400" dirty="0">
                <a:latin typeface="Consolas"/>
              </a:rPr>
              <a:t>(menu, v, </a:t>
            </a:r>
            <a:r>
              <a:rPr lang="en-US" sz="1400" dirty="0" err="1">
                <a:latin typeface="Consolas"/>
              </a:rPr>
              <a:t>menuInfo</a:t>
            </a:r>
            <a:r>
              <a:rPr lang="en-US" sz="1400" dirty="0">
                <a:latin typeface="Consolas"/>
              </a:rPr>
              <a:t>);</a:t>
            </a:r>
          </a:p>
          <a:p>
            <a:r>
              <a:rPr lang="en-US" sz="1400" dirty="0">
                <a:latin typeface="Consolas"/>
              </a:rPr>
              <a:t>  </a:t>
            </a:r>
            <a:r>
              <a:rPr lang="en-US" sz="1400" dirty="0" err="1">
                <a:latin typeface="Consolas"/>
              </a:rPr>
              <a:t>MenuInflater</a:t>
            </a:r>
            <a:r>
              <a:rPr lang="en-US" sz="1400" dirty="0">
                <a:latin typeface="Consolas"/>
              </a:rPr>
              <a:t> </a:t>
            </a:r>
            <a:r>
              <a:rPr lang="en-US" sz="1400" dirty="0" err="1">
                <a:latin typeface="Consolas"/>
              </a:rPr>
              <a:t>inflater</a:t>
            </a:r>
            <a:r>
              <a:rPr lang="en-US" sz="1400" dirty="0">
                <a:latin typeface="Consolas"/>
              </a:rPr>
              <a:t> = </a:t>
            </a:r>
            <a:r>
              <a:rPr lang="en-US" sz="1400" dirty="0" err="1">
                <a:latin typeface="Consolas"/>
              </a:rPr>
              <a:t>getMenuInflater</a:t>
            </a:r>
            <a:r>
              <a:rPr lang="en-US" sz="1400" dirty="0">
                <a:latin typeface="Consolas"/>
              </a:rPr>
              <a:t>();</a:t>
            </a:r>
          </a:p>
          <a:p>
            <a:r>
              <a:rPr lang="en-US" sz="1400" dirty="0">
                <a:latin typeface="Consolas"/>
              </a:rPr>
              <a:t>  </a:t>
            </a:r>
            <a:r>
              <a:rPr lang="en-US" sz="1400" dirty="0" err="1">
                <a:latin typeface="Consolas"/>
              </a:rPr>
              <a:t>inflater.inflate</a:t>
            </a:r>
            <a:r>
              <a:rPr lang="en-US" sz="1400" dirty="0">
                <a:latin typeface="Consolas"/>
              </a:rPr>
              <a:t>(</a:t>
            </a:r>
            <a:r>
              <a:rPr lang="en-US" sz="1400" dirty="0" err="1">
                <a:latin typeface="Consolas"/>
              </a:rPr>
              <a:t>R.menu.my_menu</a:t>
            </a:r>
            <a:r>
              <a:rPr lang="en-US" sz="1400" dirty="0">
                <a:latin typeface="Consolas"/>
              </a:rPr>
              <a:t>, menu);</a:t>
            </a:r>
          </a:p>
          <a:p>
            <a:r>
              <a:rPr lang="en-US" sz="1400" dirty="0">
                <a:latin typeface="Consolas"/>
              </a:rPr>
              <a:t>  </a:t>
            </a:r>
            <a:r>
              <a:rPr lang="en-US" sz="1400" dirty="0" err="1">
                <a:latin typeface="Consolas"/>
              </a:rPr>
              <a:t>menu.setHeaderTitle</a:t>
            </a:r>
            <a:r>
              <a:rPr lang="en-US" sz="1400" dirty="0">
                <a:latin typeface="Consolas"/>
              </a:rPr>
              <a:t>("Context Menu");</a:t>
            </a:r>
          </a:p>
          <a:p>
            <a:r>
              <a:rPr lang="en-US" sz="14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6859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79208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Сегодня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6947" y="2348880"/>
            <a:ext cx="72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800" dirty="0" smtClean="0"/>
              <a:t>Представления (</a:t>
            </a:r>
            <a:r>
              <a:rPr lang="en-US" sz="2800" dirty="0" smtClean="0"/>
              <a:t>Views</a:t>
            </a:r>
            <a:r>
              <a:rPr lang="ru-RU" sz="28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800" dirty="0" smtClean="0"/>
              <a:t>Разметка</a:t>
            </a:r>
            <a:r>
              <a:rPr lang="en-US" sz="2800" dirty="0" smtClean="0"/>
              <a:t> (Layout)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800" dirty="0" smtClean="0"/>
              <a:t>Ресурсы </a:t>
            </a:r>
            <a:r>
              <a:rPr lang="en-US" sz="2800" dirty="0" err="1" smtClean="0"/>
              <a:t>Drawable</a:t>
            </a: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800" dirty="0" smtClean="0"/>
              <a:t>Меню</a:t>
            </a:r>
            <a:endParaRPr lang="ru-RU" sz="2800" dirty="0"/>
          </a:p>
          <a:p>
            <a:pPr marL="342900" indent="-342900">
              <a:buFont typeface="+mj-lt"/>
              <a:buAutoNum type="romanUcPeriod"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8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24744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Создание меню</a:t>
            </a:r>
            <a:r>
              <a:rPr lang="en-US" sz="2800" dirty="0" smtClean="0"/>
              <a:t> (</a:t>
            </a:r>
            <a:r>
              <a:rPr lang="ru-RU" sz="2800" dirty="0" smtClean="0"/>
              <a:t>без </a:t>
            </a:r>
            <a:r>
              <a:rPr lang="en-US" sz="2800" dirty="0" smtClean="0"/>
              <a:t>xml)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3968" y="6492875"/>
            <a:ext cx="446449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29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1869" y="1396514"/>
            <a:ext cx="806489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@Override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(Bundle icicle)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super.onCreate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(icicle);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EditText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view = new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EditText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(this);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setContentView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(view);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registerForContextMenu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(view);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@Override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onCreateContextMenu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ContextMenu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menu, View v,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ContextMenu.ContextMenuInfo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menuInfo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super.onCreateContextMenu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(menu, v,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menuInfo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menu.setHeaderTitle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("Context Menu");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menu.add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menu.FIRST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Menu.NONE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     "Item 1").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setIcon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R.drawable.menu_item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menu.add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(0, menu.FIRST+1,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Menu.NONE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"Item 2").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setCheckable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(true);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menu.add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(0, menu.FIRST+2,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Menu.NONE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"Item 3").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setShortcut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('3', '3');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SubMenu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sub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menu.addSubMenu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("Submenu");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sub.add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("Submenu Item");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09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30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12351" y="664601"/>
            <a:ext cx="7024744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 smtClean="0"/>
              <a:t>Меню (демонстрация)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78538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529128"/>
          </a:xfrm>
        </p:spPr>
        <p:txBody>
          <a:bodyPr>
            <a:noAutofit/>
          </a:bodyPr>
          <a:lstStyle/>
          <a:p>
            <a:r>
              <a:rPr lang="ru-RU" sz="3200" dirty="0" smtClean="0"/>
              <a:t>На следующей лекции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31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628800"/>
            <a:ext cx="7200800" cy="34563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2800" dirty="0" smtClean="0"/>
              <a:t>Intents &amp; Receivers</a:t>
            </a:r>
          </a:p>
          <a:p>
            <a:r>
              <a:rPr lang="en-US" sz="2800" dirty="0" err="1" smtClean="0"/>
              <a:t>DataAdapter</a:t>
            </a:r>
            <a:r>
              <a:rPr lang="en-US" sz="2800" dirty="0" smtClean="0"/>
              <a:t> &amp; </a:t>
            </a:r>
            <a:r>
              <a:rPr lang="en-US" sz="2800" dirty="0" err="1" smtClean="0"/>
              <a:t>Inet</a:t>
            </a:r>
            <a:endParaRPr lang="en-US" sz="2800" dirty="0" smtClean="0"/>
          </a:p>
          <a:p>
            <a:r>
              <a:rPr lang="en-US" sz="2800" dirty="0" smtClean="0"/>
              <a:t>Files &amp; Settings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3354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3, слайд 32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79024"/>
            <a:ext cx="57531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3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488832" cy="1152128"/>
          </a:xfrm>
        </p:spPr>
        <p:txBody>
          <a:bodyPr>
            <a:noAutofit/>
          </a:bodyPr>
          <a:lstStyle/>
          <a:p>
            <a:r>
              <a:rPr lang="en-US" sz="2800" dirty="0" smtClean="0"/>
              <a:t>View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400" dirty="0" smtClean="0"/>
              <a:t>(</a:t>
            </a:r>
            <a:r>
              <a:rPr lang="ru-RU" sz="2400" dirty="0" smtClean="0"/>
              <a:t>представление, </a:t>
            </a:r>
            <a:r>
              <a:rPr lang="ru-RU" sz="2400" dirty="0" err="1" smtClean="0"/>
              <a:t>виджет</a:t>
            </a:r>
            <a:r>
              <a:rPr lang="ru-RU" sz="2400" dirty="0" smtClean="0"/>
              <a:t>, элемент управления</a:t>
            </a:r>
            <a:r>
              <a:rPr lang="en-US" sz="2400" dirty="0" smtClean="0"/>
              <a:t>)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047154"/>
              </p:ext>
            </p:extLst>
          </p:nvPr>
        </p:nvGraphicFramePr>
        <p:xfrm>
          <a:off x="1042988" y="2060848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2770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Android Views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987461"/>
              </p:ext>
            </p:extLst>
          </p:nvPr>
        </p:nvGraphicFramePr>
        <p:xfrm>
          <a:off x="1042988" y="1700212"/>
          <a:ext cx="7417444" cy="4393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слайд 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ижний колонтитул 3"/>
          <p:cNvSpPr txBox="1">
            <a:spLocks/>
          </p:cNvSpPr>
          <p:nvPr/>
        </p:nvSpPr>
        <p:spPr>
          <a:xfrm>
            <a:off x="2843808" y="6492875"/>
            <a:ext cx="5875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29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Менеджеры компоновки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164502"/>
              </p:ext>
            </p:extLst>
          </p:nvPr>
        </p:nvGraphicFramePr>
        <p:xfrm>
          <a:off x="611188" y="1700213"/>
          <a:ext cx="799306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слайд 5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77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слайд 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576064"/>
          </a:xfrm>
        </p:spPr>
        <p:txBody>
          <a:bodyPr>
            <a:noAutofit/>
          </a:bodyPr>
          <a:lstStyle/>
          <a:p>
            <a:r>
              <a:rPr lang="en-US" sz="3200" dirty="0" smtClean="0"/>
              <a:t>Linear Layout </a:t>
            </a:r>
            <a:r>
              <a:rPr lang="en-US" dirty="0" err="1" smtClean="0"/>
              <a:t>vs</a:t>
            </a:r>
            <a:r>
              <a:rPr lang="en-US" sz="3200" dirty="0" smtClean="0"/>
              <a:t> Relative Layout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07085"/>
            <a:ext cx="6257710" cy="1251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RelativeLayout and description G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4013"/>
            <a:ext cx="5481455" cy="10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iveLayout, description GONE and alignWithParentIfMiss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229200"/>
            <a:ext cx="5481455" cy="10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 вправо 2"/>
          <p:cNvSpPr/>
          <p:nvPr/>
        </p:nvSpPr>
        <p:spPr>
          <a:xfrm rot="5400000">
            <a:off x="1907704" y="2861021"/>
            <a:ext cx="720080" cy="559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764390" y="4859868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Relative Layout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76006" y="315920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Linear Layout</a:t>
            </a:r>
            <a:endParaRPr lang="ru-RU" b="1" dirty="0"/>
          </a:p>
        </p:txBody>
      </p:sp>
      <p:sp>
        <p:nvSpPr>
          <p:cNvPr id="14" name="Стрелка вправо 13"/>
          <p:cNvSpPr/>
          <p:nvPr/>
        </p:nvSpPr>
        <p:spPr>
          <a:xfrm rot="5400000">
            <a:off x="5819674" y="3722547"/>
            <a:ext cx="2366930" cy="541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881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43204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Linear Layout </a:t>
            </a:r>
            <a:r>
              <a:rPr lang="en-US" dirty="0" err="1" smtClean="0"/>
              <a:t>vs</a:t>
            </a:r>
            <a:r>
              <a:rPr lang="en-US" sz="3200" dirty="0" smtClean="0"/>
              <a:t> Relative Layout</a:t>
            </a:r>
            <a:endParaRPr lang="ru-RU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692696"/>
            <a:ext cx="7920880" cy="57606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lnSpc>
                <a:spcPts val="1900"/>
              </a:lnSpc>
              <a:spcAft>
                <a:spcPts val="20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LinearLayout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xmlns:android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http://schemas.android.com/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apk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/res/android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?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android:attr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listPreferredItemHeight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android:padding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6dip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68580" indent="0">
              <a:lnSpc>
                <a:spcPts val="1900"/>
              </a:lnSpc>
              <a:spcAft>
                <a:spcPts val="20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ImageView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android:id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@+id/icon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wrap_content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“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“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android:layout_marginRight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6dip“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android:src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drawable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/icon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68580" indent="0">
              <a:lnSpc>
                <a:spcPts val="1900"/>
              </a:lnSpc>
              <a:spcAft>
                <a:spcPts val="20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LinearLayout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android:orientation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vertical“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0dip“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android:layout_weight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1“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68580" indent="0">
              <a:lnSpc>
                <a:spcPts val="1900"/>
              </a:lnSpc>
              <a:spcAft>
                <a:spcPts val="20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TextView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“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0dip“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android:layout_weight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1“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android:gravity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center_vertical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“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android:text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My Application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68580" indent="0">
              <a:lnSpc>
                <a:spcPts val="1900"/>
              </a:lnSpc>
              <a:spcAft>
                <a:spcPts val="20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TextView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“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0dip“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android:layout_weight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1“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android:singleLine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true“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android:ellipsize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marquee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android:text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Simple application that shows how to use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RelativeLayout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68580" indent="0">
              <a:lnSpc>
                <a:spcPts val="1900"/>
              </a:lnSpc>
              <a:spcAft>
                <a:spcPts val="20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LinearLayout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68580" indent="0">
              <a:lnSpc>
                <a:spcPts val="1900"/>
              </a:lnSpc>
              <a:spcAft>
                <a:spcPts val="20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LinearLayout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3568" y="692697"/>
            <a:ext cx="7920880" cy="57606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9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RelativeLayout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xmlns:android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http://schemas.android.com/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apk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/res/android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?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android:attr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/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listPreferredItemHeight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android:padding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6dip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>
              <a:lnSpc>
                <a:spcPts val="19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ImageView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@+id/icon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wrap_content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android:layout_alignParentTop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android:layout_alignParentBottom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android:layout_marginRight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6dip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android:src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drawable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/icon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>
              <a:lnSpc>
                <a:spcPts val="19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TextView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@+id/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secondLine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26dip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android:layout_toRightOf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@id/icon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android:layout_alignParentBottom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android:layout_alignParentRight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android:singleLine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android:ellipsize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marquee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android:text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Simple application that shows how to use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RelativeLayout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>
              <a:lnSpc>
                <a:spcPts val="19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TextView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wrap_content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android:layout_toRightOf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@id/icon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android:layout_alignParentRight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android:layout_alignParentTop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android:layout_above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@id/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secondLine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android:layout_alignWithParentIfMissing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android:gravity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center_vertical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android:text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My Application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>
              <a:lnSpc>
                <a:spcPts val="19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RelativeLayout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15124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601136"/>
          </a:xfrm>
        </p:spPr>
        <p:txBody>
          <a:bodyPr>
            <a:normAutofit/>
          </a:bodyPr>
          <a:lstStyle/>
          <a:p>
            <a:r>
              <a:rPr lang="en-US" sz="3200" dirty="0"/>
              <a:t>Linear Layout </a:t>
            </a:r>
            <a:r>
              <a:rPr lang="en-US" sz="3200" dirty="0" smtClean="0"/>
              <a:t>VS </a:t>
            </a:r>
            <a:r>
              <a:rPr lang="en-US" sz="3200" dirty="0"/>
              <a:t>Relative Layout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635896" y="6492875"/>
            <a:ext cx="5112568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2866"/>
            <a:ext cx="6761473" cy="374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23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1646</TotalTime>
  <Words>1944</Words>
  <Application>Microsoft Office PowerPoint</Application>
  <PresentationFormat>Экран (4:3)</PresentationFormat>
  <Paragraphs>396</Paragraphs>
  <Slides>33</Slides>
  <Notes>31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Остин</vt:lpstr>
      <vt:lpstr>Разработка  мобильных  приложений под Android</vt:lpstr>
      <vt:lpstr>На прошлой лекции</vt:lpstr>
      <vt:lpstr>Сегодня</vt:lpstr>
      <vt:lpstr>View  (представление, виджет, элемент управления)</vt:lpstr>
      <vt:lpstr>Android Views</vt:lpstr>
      <vt:lpstr>Менеджеры компоновки</vt:lpstr>
      <vt:lpstr>Linear Layout vs Relative Layout</vt:lpstr>
      <vt:lpstr>Linear Layout vs Relative Layout</vt:lpstr>
      <vt:lpstr>Linear Layout VS Relative Layout</vt:lpstr>
      <vt:lpstr>Оптимизация разметки</vt:lpstr>
      <vt:lpstr>Пользовательская отрисовка (демонстрация)</vt:lpstr>
      <vt:lpstr>Составные элементы</vt:lpstr>
      <vt:lpstr>Составные элементы (с использованием ресурсов)</vt:lpstr>
      <vt:lpstr>Составные элементы (на базе кода)</vt:lpstr>
      <vt:lpstr>Ресурсы Drawable</vt:lpstr>
      <vt:lpstr>ColorDrawable</vt:lpstr>
      <vt:lpstr>ShapeDrawable</vt:lpstr>
      <vt:lpstr>GradientDrawable</vt:lpstr>
      <vt:lpstr>ScaleDrawable </vt:lpstr>
      <vt:lpstr>RotateDrawable</vt:lpstr>
      <vt:lpstr>LayerDrawable</vt:lpstr>
      <vt:lpstr>StateListDrawable</vt:lpstr>
      <vt:lpstr>LevelListDrawable</vt:lpstr>
      <vt:lpstr>Презентация PowerPoint</vt:lpstr>
      <vt:lpstr>Использование меню</vt:lpstr>
      <vt:lpstr>Использование меню</vt:lpstr>
      <vt:lpstr>Использование меню</vt:lpstr>
      <vt:lpstr>Создание меню</vt:lpstr>
      <vt:lpstr>Создание меню</vt:lpstr>
      <vt:lpstr>Создание меню (без xml)</vt:lpstr>
      <vt:lpstr>Презентация PowerPoint</vt:lpstr>
      <vt:lpstr>На следующей лекции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курса</dc:title>
  <dc:creator>Kirill2</dc:creator>
  <cp:lastModifiedBy>Kirill2</cp:lastModifiedBy>
  <cp:revision>84</cp:revision>
  <dcterms:created xsi:type="dcterms:W3CDTF">2012-02-16T15:40:39Z</dcterms:created>
  <dcterms:modified xsi:type="dcterms:W3CDTF">2012-09-28T00:10:09Z</dcterms:modified>
</cp:coreProperties>
</file>