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311" r:id="rId6"/>
    <p:sldId id="280" r:id="rId7"/>
    <p:sldId id="281" r:id="rId8"/>
    <p:sldId id="294" r:id="rId9"/>
    <p:sldId id="282" r:id="rId10"/>
    <p:sldId id="283" r:id="rId11"/>
    <p:sldId id="260" r:id="rId12"/>
    <p:sldId id="295" r:id="rId13"/>
    <p:sldId id="296" r:id="rId14"/>
    <p:sldId id="297" r:id="rId15"/>
    <p:sldId id="298" r:id="rId16"/>
    <p:sldId id="299" r:id="rId17"/>
    <p:sldId id="306" r:id="rId18"/>
    <p:sldId id="261" r:id="rId19"/>
    <p:sldId id="285" r:id="rId20"/>
    <p:sldId id="262" r:id="rId21"/>
    <p:sldId id="263" r:id="rId22"/>
    <p:sldId id="264" r:id="rId23"/>
    <p:sldId id="265" r:id="rId24"/>
    <p:sldId id="300" r:id="rId25"/>
    <p:sldId id="312" r:id="rId26"/>
    <p:sldId id="276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4C3339-AD85-469F-8C6C-F37AE9B8A83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BBA2138-3024-45C4-B739-4E297E938F14}">
      <dgm:prSet phldrT="[Текст]"/>
      <dgm:spPr/>
      <dgm:t>
        <a:bodyPr/>
        <a:lstStyle/>
        <a:p>
          <a:r>
            <a:rPr lang="en-US" dirty="0" smtClean="0"/>
            <a:t>Browser</a:t>
          </a:r>
          <a:endParaRPr lang="ru-RU" dirty="0"/>
        </a:p>
      </dgm:t>
    </dgm:pt>
    <dgm:pt modelId="{44DA502A-1B2E-42FE-9B86-B965864CD3BE}" type="parTrans" cxnId="{D3E2D622-8918-4DA4-8E2E-AC2B270CDB32}">
      <dgm:prSet/>
      <dgm:spPr/>
      <dgm:t>
        <a:bodyPr/>
        <a:lstStyle/>
        <a:p>
          <a:endParaRPr lang="ru-RU"/>
        </a:p>
      </dgm:t>
    </dgm:pt>
    <dgm:pt modelId="{FD9D6CB1-B9B0-4B20-A641-BFBD9BF96309}" type="sibTrans" cxnId="{D3E2D622-8918-4DA4-8E2E-AC2B270CDB32}">
      <dgm:prSet/>
      <dgm:spPr/>
      <dgm:t>
        <a:bodyPr/>
        <a:lstStyle/>
        <a:p>
          <a:endParaRPr lang="ru-RU"/>
        </a:p>
      </dgm:t>
    </dgm:pt>
    <dgm:pt modelId="{48473503-D849-497A-831A-EDEC5EE03014}">
      <dgm:prSet/>
      <dgm:spPr/>
      <dgm:t>
        <a:bodyPr/>
        <a:lstStyle/>
        <a:p>
          <a:r>
            <a:rPr lang="en-US" smtClean="0"/>
            <a:t>CallLog</a:t>
          </a:r>
          <a:endParaRPr lang="en-US" dirty="0" smtClean="0"/>
        </a:p>
      </dgm:t>
    </dgm:pt>
    <dgm:pt modelId="{80BC63B7-93E4-46A5-86AB-D2602A7729EB}" type="parTrans" cxnId="{690A7B73-C731-4B9B-AA50-201C220D5814}">
      <dgm:prSet/>
      <dgm:spPr/>
      <dgm:t>
        <a:bodyPr/>
        <a:lstStyle/>
        <a:p>
          <a:endParaRPr lang="ru-RU"/>
        </a:p>
      </dgm:t>
    </dgm:pt>
    <dgm:pt modelId="{B98229A8-E2EC-4ED3-849B-82D6A0674E7B}" type="sibTrans" cxnId="{690A7B73-C731-4B9B-AA50-201C220D5814}">
      <dgm:prSet/>
      <dgm:spPr/>
      <dgm:t>
        <a:bodyPr/>
        <a:lstStyle/>
        <a:p>
          <a:endParaRPr lang="ru-RU"/>
        </a:p>
      </dgm:t>
    </dgm:pt>
    <dgm:pt modelId="{F28FBAF7-53C3-4DDC-B0E0-DEC3285AAB00}">
      <dgm:prSet/>
      <dgm:spPr/>
      <dgm:t>
        <a:bodyPr/>
        <a:lstStyle/>
        <a:p>
          <a:r>
            <a:rPr lang="en-US" smtClean="0"/>
            <a:t>ContactsContract</a:t>
          </a:r>
          <a:endParaRPr lang="en-US" dirty="0" smtClean="0"/>
        </a:p>
      </dgm:t>
    </dgm:pt>
    <dgm:pt modelId="{9DBFDB3F-4A00-4242-A108-19D22DA9205E}" type="parTrans" cxnId="{0E8200EC-2CD7-4744-B08F-75B02CA91145}">
      <dgm:prSet/>
      <dgm:spPr/>
      <dgm:t>
        <a:bodyPr/>
        <a:lstStyle/>
        <a:p>
          <a:endParaRPr lang="ru-RU"/>
        </a:p>
      </dgm:t>
    </dgm:pt>
    <dgm:pt modelId="{1E8EF3D0-45FF-4FE7-B17F-D5BC1B8DAF2D}" type="sibTrans" cxnId="{0E8200EC-2CD7-4744-B08F-75B02CA91145}">
      <dgm:prSet/>
      <dgm:spPr/>
      <dgm:t>
        <a:bodyPr/>
        <a:lstStyle/>
        <a:p>
          <a:endParaRPr lang="ru-RU"/>
        </a:p>
      </dgm:t>
    </dgm:pt>
    <dgm:pt modelId="{8FC32804-A2EB-463D-95D1-7CEF63FF458B}">
      <dgm:prSet/>
      <dgm:spPr/>
      <dgm:t>
        <a:bodyPr/>
        <a:lstStyle/>
        <a:p>
          <a:r>
            <a:rPr lang="en-US" smtClean="0"/>
            <a:t>MediaStore</a:t>
          </a:r>
          <a:endParaRPr lang="en-US" dirty="0" smtClean="0"/>
        </a:p>
      </dgm:t>
    </dgm:pt>
    <dgm:pt modelId="{9DA461A8-1F2E-451C-86E6-733E1637FA90}" type="parTrans" cxnId="{61ACB390-023B-4D8E-919D-543C18095657}">
      <dgm:prSet/>
      <dgm:spPr/>
      <dgm:t>
        <a:bodyPr/>
        <a:lstStyle/>
        <a:p>
          <a:endParaRPr lang="ru-RU"/>
        </a:p>
      </dgm:t>
    </dgm:pt>
    <dgm:pt modelId="{A5FD61EA-2970-45AF-AF7F-7E08E74F04D0}" type="sibTrans" cxnId="{61ACB390-023B-4D8E-919D-543C18095657}">
      <dgm:prSet/>
      <dgm:spPr/>
      <dgm:t>
        <a:bodyPr/>
        <a:lstStyle/>
        <a:p>
          <a:endParaRPr lang="ru-RU"/>
        </a:p>
      </dgm:t>
    </dgm:pt>
    <dgm:pt modelId="{65E2BDBF-04C7-43D8-B980-FC287433553D}">
      <dgm:prSet/>
      <dgm:spPr/>
      <dgm:t>
        <a:bodyPr/>
        <a:lstStyle/>
        <a:p>
          <a:r>
            <a:rPr lang="en-US" smtClean="0"/>
            <a:t>Settings</a:t>
          </a:r>
          <a:endParaRPr lang="en-US" dirty="0" smtClean="0"/>
        </a:p>
      </dgm:t>
    </dgm:pt>
    <dgm:pt modelId="{5211C0C5-8972-4F08-BA58-7C893D73A0BD}" type="parTrans" cxnId="{5A1B2074-E83F-4AA0-B884-0E145F1B5B38}">
      <dgm:prSet/>
      <dgm:spPr/>
      <dgm:t>
        <a:bodyPr/>
        <a:lstStyle/>
        <a:p>
          <a:endParaRPr lang="ru-RU"/>
        </a:p>
      </dgm:t>
    </dgm:pt>
    <dgm:pt modelId="{EDEAB28D-CE8B-42F7-9387-8FDDFD2EF240}" type="sibTrans" cxnId="{5A1B2074-E83F-4AA0-B884-0E145F1B5B38}">
      <dgm:prSet/>
      <dgm:spPr/>
      <dgm:t>
        <a:bodyPr/>
        <a:lstStyle/>
        <a:p>
          <a:endParaRPr lang="ru-RU"/>
        </a:p>
      </dgm:t>
    </dgm:pt>
    <dgm:pt modelId="{7C3FF65D-34B3-4FCD-8978-E2F916D36D0D}">
      <dgm:prSet/>
      <dgm:spPr/>
      <dgm:t>
        <a:bodyPr/>
        <a:lstStyle/>
        <a:p>
          <a:r>
            <a:rPr lang="en-US" smtClean="0"/>
            <a:t>UserDictionary</a:t>
          </a:r>
          <a:endParaRPr lang="ru-RU" dirty="0"/>
        </a:p>
      </dgm:t>
    </dgm:pt>
    <dgm:pt modelId="{FAA5A765-DAA2-4C29-B217-A41E5A5FFB7D}" type="parTrans" cxnId="{0079A879-B453-44DF-BEE6-AA4D7F72A47D}">
      <dgm:prSet/>
      <dgm:spPr/>
      <dgm:t>
        <a:bodyPr/>
        <a:lstStyle/>
        <a:p>
          <a:endParaRPr lang="ru-RU"/>
        </a:p>
      </dgm:t>
    </dgm:pt>
    <dgm:pt modelId="{004844FA-7654-419F-A7BC-25219891B4FC}" type="sibTrans" cxnId="{0079A879-B453-44DF-BEE6-AA4D7F72A47D}">
      <dgm:prSet/>
      <dgm:spPr/>
      <dgm:t>
        <a:bodyPr/>
        <a:lstStyle/>
        <a:p>
          <a:endParaRPr lang="ru-RU"/>
        </a:p>
      </dgm:t>
    </dgm:pt>
    <dgm:pt modelId="{00EC78DE-E3EA-4B88-B6E9-70B6C0A5A2AB}" type="pres">
      <dgm:prSet presAssocID="{814C3339-AD85-469F-8C6C-F37AE9B8A8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244FB49-5481-4E0F-B9E3-5617ABBE3DC0}" type="pres">
      <dgm:prSet presAssocID="{0BBA2138-3024-45C4-B739-4E297E938F14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55DD8E8-38C1-49C4-A93F-F34EB0908672}" type="pres">
      <dgm:prSet presAssocID="{FD9D6CB1-B9B0-4B20-A641-BFBD9BF96309}" presName="sibTrans" presStyleCnt="0"/>
      <dgm:spPr/>
    </dgm:pt>
    <dgm:pt modelId="{815574C5-5B7B-4358-9312-A53088E5D7E1}" type="pres">
      <dgm:prSet presAssocID="{48473503-D849-497A-831A-EDEC5EE03014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50AD684-AC1B-4D45-B847-9C021A4CB430}" type="pres">
      <dgm:prSet presAssocID="{B98229A8-E2EC-4ED3-849B-82D6A0674E7B}" presName="sibTrans" presStyleCnt="0"/>
      <dgm:spPr/>
    </dgm:pt>
    <dgm:pt modelId="{7CE114AA-70D9-44E3-A75C-84072538FB5D}" type="pres">
      <dgm:prSet presAssocID="{F28FBAF7-53C3-4DDC-B0E0-DEC3285AAB00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8185B99-2FDA-4248-ABA8-76190EA65320}" type="pres">
      <dgm:prSet presAssocID="{1E8EF3D0-45FF-4FE7-B17F-D5BC1B8DAF2D}" presName="sibTrans" presStyleCnt="0"/>
      <dgm:spPr/>
    </dgm:pt>
    <dgm:pt modelId="{4CD8BB99-E6ED-4112-B8BA-C7217F536262}" type="pres">
      <dgm:prSet presAssocID="{8FC32804-A2EB-463D-95D1-7CEF63FF458B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AD45F28-F1F0-4FCA-98A6-A73C1E6FF8C4}" type="pres">
      <dgm:prSet presAssocID="{A5FD61EA-2970-45AF-AF7F-7E08E74F04D0}" presName="sibTrans" presStyleCnt="0"/>
      <dgm:spPr/>
    </dgm:pt>
    <dgm:pt modelId="{84CDE4DA-89A2-40B4-859D-4EA3898B1CF1}" type="pres">
      <dgm:prSet presAssocID="{65E2BDBF-04C7-43D8-B980-FC287433553D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95C487D-1D75-4ABF-959E-3B9E5932A069}" type="pres">
      <dgm:prSet presAssocID="{EDEAB28D-CE8B-42F7-9387-8FDDFD2EF240}" presName="sibTrans" presStyleCnt="0"/>
      <dgm:spPr/>
    </dgm:pt>
    <dgm:pt modelId="{17493028-F7AA-4B27-8A1A-3418BF777492}" type="pres">
      <dgm:prSet presAssocID="{7C3FF65D-34B3-4FCD-8978-E2F916D36D0D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63B54EBD-B9DA-413D-950B-FEECFFE1131E}" type="presOf" srcId="{814C3339-AD85-469F-8C6C-F37AE9B8A83C}" destId="{00EC78DE-E3EA-4B88-B6E9-70B6C0A5A2AB}" srcOrd="0" destOrd="0" presId="urn:microsoft.com/office/officeart/2005/8/layout/default"/>
    <dgm:cxn modelId="{2DC0B90F-9E24-4C2D-9A23-74735CFA2774}" type="presOf" srcId="{65E2BDBF-04C7-43D8-B980-FC287433553D}" destId="{84CDE4DA-89A2-40B4-859D-4EA3898B1CF1}" srcOrd="0" destOrd="0" presId="urn:microsoft.com/office/officeart/2005/8/layout/default"/>
    <dgm:cxn modelId="{0079A879-B453-44DF-BEE6-AA4D7F72A47D}" srcId="{814C3339-AD85-469F-8C6C-F37AE9B8A83C}" destId="{7C3FF65D-34B3-4FCD-8978-E2F916D36D0D}" srcOrd="5" destOrd="0" parTransId="{FAA5A765-DAA2-4C29-B217-A41E5A5FFB7D}" sibTransId="{004844FA-7654-419F-A7BC-25219891B4FC}"/>
    <dgm:cxn modelId="{690A7B73-C731-4B9B-AA50-201C220D5814}" srcId="{814C3339-AD85-469F-8C6C-F37AE9B8A83C}" destId="{48473503-D849-497A-831A-EDEC5EE03014}" srcOrd="1" destOrd="0" parTransId="{80BC63B7-93E4-46A5-86AB-D2602A7729EB}" sibTransId="{B98229A8-E2EC-4ED3-849B-82D6A0674E7B}"/>
    <dgm:cxn modelId="{AE397047-DA0F-4A30-81F6-C022849DD845}" type="presOf" srcId="{F28FBAF7-53C3-4DDC-B0E0-DEC3285AAB00}" destId="{7CE114AA-70D9-44E3-A75C-84072538FB5D}" srcOrd="0" destOrd="0" presId="urn:microsoft.com/office/officeart/2005/8/layout/default"/>
    <dgm:cxn modelId="{D3E2D622-8918-4DA4-8E2E-AC2B270CDB32}" srcId="{814C3339-AD85-469F-8C6C-F37AE9B8A83C}" destId="{0BBA2138-3024-45C4-B739-4E297E938F14}" srcOrd="0" destOrd="0" parTransId="{44DA502A-1B2E-42FE-9B86-B965864CD3BE}" sibTransId="{FD9D6CB1-B9B0-4B20-A641-BFBD9BF96309}"/>
    <dgm:cxn modelId="{BD5134CE-77B5-48E4-8A47-44FD08491DDF}" type="presOf" srcId="{7C3FF65D-34B3-4FCD-8978-E2F916D36D0D}" destId="{17493028-F7AA-4B27-8A1A-3418BF777492}" srcOrd="0" destOrd="0" presId="urn:microsoft.com/office/officeart/2005/8/layout/default"/>
    <dgm:cxn modelId="{52B8B006-4FFE-47EE-9C5C-13299B8D6672}" type="presOf" srcId="{48473503-D849-497A-831A-EDEC5EE03014}" destId="{815574C5-5B7B-4358-9312-A53088E5D7E1}" srcOrd="0" destOrd="0" presId="urn:microsoft.com/office/officeart/2005/8/layout/default"/>
    <dgm:cxn modelId="{29875CB4-886E-4293-BF43-6FFF0036180A}" type="presOf" srcId="{0BBA2138-3024-45C4-B739-4E297E938F14}" destId="{9244FB49-5481-4E0F-B9E3-5617ABBE3DC0}" srcOrd="0" destOrd="0" presId="urn:microsoft.com/office/officeart/2005/8/layout/default"/>
    <dgm:cxn modelId="{13D20BE8-03C4-4C29-9670-162E2826308A}" type="presOf" srcId="{8FC32804-A2EB-463D-95D1-7CEF63FF458B}" destId="{4CD8BB99-E6ED-4112-B8BA-C7217F536262}" srcOrd="0" destOrd="0" presId="urn:microsoft.com/office/officeart/2005/8/layout/default"/>
    <dgm:cxn modelId="{61ACB390-023B-4D8E-919D-543C18095657}" srcId="{814C3339-AD85-469F-8C6C-F37AE9B8A83C}" destId="{8FC32804-A2EB-463D-95D1-7CEF63FF458B}" srcOrd="3" destOrd="0" parTransId="{9DA461A8-1F2E-451C-86E6-733E1637FA90}" sibTransId="{A5FD61EA-2970-45AF-AF7F-7E08E74F04D0}"/>
    <dgm:cxn modelId="{0E8200EC-2CD7-4744-B08F-75B02CA91145}" srcId="{814C3339-AD85-469F-8C6C-F37AE9B8A83C}" destId="{F28FBAF7-53C3-4DDC-B0E0-DEC3285AAB00}" srcOrd="2" destOrd="0" parTransId="{9DBFDB3F-4A00-4242-A108-19D22DA9205E}" sibTransId="{1E8EF3D0-45FF-4FE7-B17F-D5BC1B8DAF2D}"/>
    <dgm:cxn modelId="{5A1B2074-E83F-4AA0-B884-0E145F1B5B38}" srcId="{814C3339-AD85-469F-8C6C-F37AE9B8A83C}" destId="{65E2BDBF-04C7-43D8-B980-FC287433553D}" srcOrd="4" destOrd="0" parTransId="{5211C0C5-8972-4F08-BA58-7C893D73A0BD}" sibTransId="{EDEAB28D-CE8B-42F7-9387-8FDDFD2EF240}"/>
    <dgm:cxn modelId="{5C144BDD-E600-407B-80D9-A73FCB1CF8CB}" type="presParOf" srcId="{00EC78DE-E3EA-4B88-B6E9-70B6C0A5A2AB}" destId="{9244FB49-5481-4E0F-B9E3-5617ABBE3DC0}" srcOrd="0" destOrd="0" presId="urn:microsoft.com/office/officeart/2005/8/layout/default"/>
    <dgm:cxn modelId="{7BF2BC96-E90B-428C-A70F-951DEB80A845}" type="presParOf" srcId="{00EC78DE-E3EA-4B88-B6E9-70B6C0A5A2AB}" destId="{E55DD8E8-38C1-49C4-A93F-F34EB0908672}" srcOrd="1" destOrd="0" presId="urn:microsoft.com/office/officeart/2005/8/layout/default"/>
    <dgm:cxn modelId="{C3810A6E-E4BD-43F8-B058-938E3FA7E49F}" type="presParOf" srcId="{00EC78DE-E3EA-4B88-B6E9-70B6C0A5A2AB}" destId="{815574C5-5B7B-4358-9312-A53088E5D7E1}" srcOrd="2" destOrd="0" presId="urn:microsoft.com/office/officeart/2005/8/layout/default"/>
    <dgm:cxn modelId="{A24E30FB-96E0-4AEB-9347-7EB29FF31511}" type="presParOf" srcId="{00EC78DE-E3EA-4B88-B6E9-70B6C0A5A2AB}" destId="{650AD684-AC1B-4D45-B847-9C021A4CB430}" srcOrd="3" destOrd="0" presId="urn:microsoft.com/office/officeart/2005/8/layout/default"/>
    <dgm:cxn modelId="{2813E00E-22F3-461B-8446-5B8CC2AD492C}" type="presParOf" srcId="{00EC78DE-E3EA-4B88-B6E9-70B6C0A5A2AB}" destId="{7CE114AA-70D9-44E3-A75C-84072538FB5D}" srcOrd="4" destOrd="0" presId="urn:microsoft.com/office/officeart/2005/8/layout/default"/>
    <dgm:cxn modelId="{CB96C518-3CB0-410F-AFDC-59095606AD84}" type="presParOf" srcId="{00EC78DE-E3EA-4B88-B6E9-70B6C0A5A2AB}" destId="{08185B99-2FDA-4248-ABA8-76190EA65320}" srcOrd="5" destOrd="0" presId="urn:microsoft.com/office/officeart/2005/8/layout/default"/>
    <dgm:cxn modelId="{C16B8552-948C-455D-A267-00621E63D4F5}" type="presParOf" srcId="{00EC78DE-E3EA-4B88-B6E9-70B6C0A5A2AB}" destId="{4CD8BB99-E6ED-4112-B8BA-C7217F536262}" srcOrd="6" destOrd="0" presId="urn:microsoft.com/office/officeart/2005/8/layout/default"/>
    <dgm:cxn modelId="{F27EBD5C-A2A9-481C-9EC1-265807A0713C}" type="presParOf" srcId="{00EC78DE-E3EA-4B88-B6E9-70B6C0A5A2AB}" destId="{FAD45F28-F1F0-4FCA-98A6-A73C1E6FF8C4}" srcOrd="7" destOrd="0" presId="urn:microsoft.com/office/officeart/2005/8/layout/default"/>
    <dgm:cxn modelId="{A4ECFE50-E0DC-423A-A5A5-D59517BF7D29}" type="presParOf" srcId="{00EC78DE-E3EA-4B88-B6E9-70B6C0A5A2AB}" destId="{84CDE4DA-89A2-40B4-859D-4EA3898B1CF1}" srcOrd="8" destOrd="0" presId="urn:microsoft.com/office/officeart/2005/8/layout/default"/>
    <dgm:cxn modelId="{02045E86-CE64-4214-94A0-08CDB3BB37DC}" type="presParOf" srcId="{00EC78DE-E3EA-4B88-B6E9-70B6C0A5A2AB}" destId="{D95C487D-1D75-4ABF-959E-3B9E5932A069}" srcOrd="9" destOrd="0" presId="urn:microsoft.com/office/officeart/2005/8/layout/default"/>
    <dgm:cxn modelId="{3CCE9662-889A-49D9-B8E0-559DC17F3EEF}" type="presParOf" srcId="{00EC78DE-E3EA-4B88-B6E9-70B6C0A5A2AB}" destId="{17493028-F7AA-4B27-8A1A-3418BF77749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7C1A3F-CAAD-4CF5-BC5F-A3FD1A46D9F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344B5B6-2EF3-453D-86A6-24B2F1A404D8}">
      <dgm:prSet phldrT="[Текст]"/>
      <dgm:spPr/>
      <dgm:t>
        <a:bodyPr/>
        <a:lstStyle/>
        <a:p>
          <a:pPr algn="ctr"/>
          <a:r>
            <a:rPr lang="ru-RU" dirty="0" smtClean="0"/>
            <a:t>Энергопотребление</a:t>
          </a:r>
          <a:endParaRPr lang="ru-RU" dirty="0"/>
        </a:p>
      </dgm:t>
    </dgm:pt>
    <dgm:pt modelId="{49686282-6F72-4AC1-9779-689BE4E13B5E}" type="parTrans" cxnId="{E86FF5F6-FE90-4332-A438-7A4239B3B080}">
      <dgm:prSet/>
      <dgm:spPr/>
      <dgm:t>
        <a:bodyPr/>
        <a:lstStyle/>
        <a:p>
          <a:endParaRPr lang="ru-RU"/>
        </a:p>
      </dgm:t>
    </dgm:pt>
    <dgm:pt modelId="{6B4A015F-D8DD-44F5-8A79-835A20F0A2B4}" type="sibTrans" cxnId="{E86FF5F6-FE90-4332-A438-7A4239B3B080}">
      <dgm:prSet/>
      <dgm:spPr/>
      <dgm:t>
        <a:bodyPr/>
        <a:lstStyle/>
        <a:p>
          <a:endParaRPr lang="ru-RU"/>
        </a:p>
      </dgm:t>
    </dgm:pt>
    <dgm:pt modelId="{126864CF-9210-4B33-AFDD-E04B6D309AD0}">
      <dgm:prSet phldrT="[Текст]"/>
      <dgm:spPr/>
      <dgm:t>
        <a:bodyPr/>
        <a:lstStyle/>
        <a:p>
          <a:pPr algn="ctr"/>
          <a:r>
            <a:rPr lang="ru-RU" dirty="0" smtClean="0"/>
            <a:t>Точность</a:t>
          </a:r>
          <a:endParaRPr lang="ru-RU" dirty="0"/>
        </a:p>
      </dgm:t>
    </dgm:pt>
    <dgm:pt modelId="{3E65EF03-F89E-499B-AD3C-5BA8CF7B8293}" type="parTrans" cxnId="{2C308427-AABD-404D-95BD-84CDE07D2831}">
      <dgm:prSet/>
      <dgm:spPr/>
      <dgm:t>
        <a:bodyPr/>
        <a:lstStyle/>
        <a:p>
          <a:endParaRPr lang="ru-RU"/>
        </a:p>
      </dgm:t>
    </dgm:pt>
    <dgm:pt modelId="{5BB30659-FA56-490A-A531-43EACDC66DAB}" type="sibTrans" cxnId="{2C308427-AABD-404D-95BD-84CDE07D2831}">
      <dgm:prSet/>
      <dgm:spPr/>
      <dgm:t>
        <a:bodyPr/>
        <a:lstStyle/>
        <a:p>
          <a:endParaRPr lang="ru-RU"/>
        </a:p>
      </dgm:t>
    </dgm:pt>
    <dgm:pt modelId="{D50E2A4B-9272-4836-8A15-C771BF3ACE47}">
      <dgm:prSet phldrT="[Текст]"/>
      <dgm:spPr/>
      <dgm:t>
        <a:bodyPr/>
        <a:lstStyle/>
        <a:p>
          <a:pPr algn="ctr"/>
          <a:r>
            <a:rPr lang="ru-RU" dirty="0" smtClean="0"/>
            <a:t>Возможность возвращать маршрут, скорость и высоту над уровнем моря</a:t>
          </a:r>
          <a:endParaRPr lang="ru-RU" dirty="0"/>
        </a:p>
      </dgm:t>
    </dgm:pt>
    <dgm:pt modelId="{9767F4F0-962B-4768-B9FA-090D5AF3C9EA}" type="parTrans" cxnId="{09274A06-9D34-4DE0-9B0D-98BA0E431119}">
      <dgm:prSet/>
      <dgm:spPr/>
      <dgm:t>
        <a:bodyPr/>
        <a:lstStyle/>
        <a:p>
          <a:endParaRPr lang="ru-RU"/>
        </a:p>
      </dgm:t>
    </dgm:pt>
    <dgm:pt modelId="{619C9020-B9D3-4EEF-8298-AA59CB1790B8}" type="sibTrans" cxnId="{09274A06-9D34-4DE0-9B0D-98BA0E431119}">
      <dgm:prSet/>
      <dgm:spPr/>
      <dgm:t>
        <a:bodyPr/>
        <a:lstStyle/>
        <a:p>
          <a:endParaRPr lang="ru-RU"/>
        </a:p>
      </dgm:t>
    </dgm:pt>
    <dgm:pt modelId="{4CFCFC4C-9D28-4DB5-9574-37EA69DCFB60}" type="pres">
      <dgm:prSet presAssocID="{937C1A3F-CAAD-4CF5-BC5F-A3FD1A46D9FF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6141C3F-8913-4841-842F-8F48A8A6DD17}" type="pres">
      <dgm:prSet presAssocID="{937C1A3F-CAAD-4CF5-BC5F-A3FD1A46D9FF}" presName="dummyMaxCanvas" presStyleCnt="0">
        <dgm:presLayoutVars/>
      </dgm:prSet>
      <dgm:spPr/>
    </dgm:pt>
    <dgm:pt modelId="{C48C540C-30E4-4F2C-BE03-23605326C2BE}" type="pres">
      <dgm:prSet presAssocID="{937C1A3F-CAAD-4CF5-BC5F-A3FD1A46D9FF}" presName="ThreeNodes_1" presStyleLbl="node1" presStyleIdx="0" presStyleCnt="3" custLinFactNeighborY="169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BE190AD-AC91-450C-A149-7DB67C7E19E6}" type="pres">
      <dgm:prSet presAssocID="{937C1A3F-CAAD-4CF5-BC5F-A3FD1A46D9FF}" presName="ThreeNodes_2" presStyleLbl="node1" presStyleIdx="1" presStyleCnt="3" custLinFactNeighborX="428" custLinFactNeighborY="14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5EF9016-0DB4-4AC3-A8E5-7D019D4C5565}" type="pres">
      <dgm:prSet presAssocID="{937C1A3F-CAAD-4CF5-BC5F-A3FD1A46D9FF}" presName="ThreeNodes_3" presStyleLbl="node1" presStyleIdx="2" presStyleCnt="3" custScaleX="11764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7988CC5-7D05-4AF9-8FFB-739594711C46}" type="pres">
      <dgm:prSet presAssocID="{937C1A3F-CAAD-4CF5-BC5F-A3FD1A46D9FF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A1FF49D-D85B-4F49-B391-135FC7CCA5C8}" type="pres">
      <dgm:prSet presAssocID="{937C1A3F-CAAD-4CF5-BC5F-A3FD1A46D9FF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6BFE2F-3AD2-48AE-A81F-469000166A64}" type="pres">
      <dgm:prSet presAssocID="{937C1A3F-CAAD-4CF5-BC5F-A3FD1A46D9FF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3E8A69-F06A-4409-AC94-F6C7485FF909}" type="pres">
      <dgm:prSet presAssocID="{937C1A3F-CAAD-4CF5-BC5F-A3FD1A46D9FF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E62725E-CE4B-437F-BF33-7D7901EB9135}" type="pres">
      <dgm:prSet presAssocID="{937C1A3F-CAAD-4CF5-BC5F-A3FD1A46D9FF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2C308427-AABD-404D-95BD-84CDE07D2831}" srcId="{937C1A3F-CAAD-4CF5-BC5F-A3FD1A46D9FF}" destId="{126864CF-9210-4B33-AFDD-E04B6D309AD0}" srcOrd="1" destOrd="0" parTransId="{3E65EF03-F89E-499B-AD3C-5BA8CF7B8293}" sibTransId="{5BB30659-FA56-490A-A531-43EACDC66DAB}"/>
    <dgm:cxn modelId="{49AE4DAF-9D71-4C81-B454-3A7EDC71AA39}" type="presOf" srcId="{126864CF-9210-4B33-AFDD-E04B6D309AD0}" destId="{273E8A69-F06A-4409-AC94-F6C7485FF909}" srcOrd="1" destOrd="0" presId="urn:microsoft.com/office/officeart/2005/8/layout/vProcess5"/>
    <dgm:cxn modelId="{341450CA-7B41-4933-A4AF-979780EB0284}" type="presOf" srcId="{6344B5B6-2EF3-453D-86A6-24B2F1A404D8}" destId="{C48C540C-30E4-4F2C-BE03-23605326C2BE}" srcOrd="0" destOrd="0" presId="urn:microsoft.com/office/officeart/2005/8/layout/vProcess5"/>
    <dgm:cxn modelId="{BB0A995E-0D87-4E6E-BDEE-34315D021D7D}" type="presOf" srcId="{5BB30659-FA56-490A-A531-43EACDC66DAB}" destId="{6A1FF49D-D85B-4F49-B391-135FC7CCA5C8}" srcOrd="0" destOrd="0" presId="urn:microsoft.com/office/officeart/2005/8/layout/vProcess5"/>
    <dgm:cxn modelId="{53D0DB9B-AEAE-426F-BBAE-D8848B117487}" type="presOf" srcId="{D50E2A4B-9272-4836-8A15-C771BF3ACE47}" destId="{05EF9016-0DB4-4AC3-A8E5-7D019D4C5565}" srcOrd="0" destOrd="0" presId="urn:microsoft.com/office/officeart/2005/8/layout/vProcess5"/>
    <dgm:cxn modelId="{E86FF5F6-FE90-4332-A438-7A4239B3B080}" srcId="{937C1A3F-CAAD-4CF5-BC5F-A3FD1A46D9FF}" destId="{6344B5B6-2EF3-453D-86A6-24B2F1A404D8}" srcOrd="0" destOrd="0" parTransId="{49686282-6F72-4AC1-9779-689BE4E13B5E}" sibTransId="{6B4A015F-D8DD-44F5-8A79-835A20F0A2B4}"/>
    <dgm:cxn modelId="{C5D8D6D8-876A-4F7F-88D9-30A721041844}" type="presOf" srcId="{6344B5B6-2EF3-453D-86A6-24B2F1A404D8}" destId="{A86BFE2F-3AD2-48AE-A81F-469000166A64}" srcOrd="1" destOrd="0" presId="urn:microsoft.com/office/officeart/2005/8/layout/vProcess5"/>
    <dgm:cxn modelId="{F52831F4-0D5E-4397-BEE1-E004F7C6C970}" type="presOf" srcId="{126864CF-9210-4B33-AFDD-E04B6D309AD0}" destId="{1BE190AD-AC91-450C-A149-7DB67C7E19E6}" srcOrd="0" destOrd="0" presId="urn:microsoft.com/office/officeart/2005/8/layout/vProcess5"/>
    <dgm:cxn modelId="{09274A06-9D34-4DE0-9B0D-98BA0E431119}" srcId="{937C1A3F-CAAD-4CF5-BC5F-A3FD1A46D9FF}" destId="{D50E2A4B-9272-4836-8A15-C771BF3ACE47}" srcOrd="2" destOrd="0" parTransId="{9767F4F0-962B-4768-B9FA-090D5AF3C9EA}" sibTransId="{619C9020-B9D3-4EEF-8298-AA59CB1790B8}"/>
    <dgm:cxn modelId="{10B5FEF3-96D8-4E97-985C-C8B862B5A4A6}" type="presOf" srcId="{D50E2A4B-9272-4836-8A15-C771BF3ACE47}" destId="{8E62725E-CE4B-437F-BF33-7D7901EB9135}" srcOrd="1" destOrd="0" presId="urn:microsoft.com/office/officeart/2005/8/layout/vProcess5"/>
    <dgm:cxn modelId="{8FCD4163-F6E6-4F81-A862-BA69EE6B8315}" type="presOf" srcId="{6B4A015F-D8DD-44F5-8A79-835A20F0A2B4}" destId="{C7988CC5-7D05-4AF9-8FFB-739594711C46}" srcOrd="0" destOrd="0" presId="urn:microsoft.com/office/officeart/2005/8/layout/vProcess5"/>
    <dgm:cxn modelId="{1C8423BC-9088-4FF6-A09C-739DC2398117}" type="presOf" srcId="{937C1A3F-CAAD-4CF5-BC5F-A3FD1A46D9FF}" destId="{4CFCFC4C-9D28-4DB5-9574-37EA69DCFB60}" srcOrd="0" destOrd="0" presId="urn:microsoft.com/office/officeart/2005/8/layout/vProcess5"/>
    <dgm:cxn modelId="{0FE92905-4074-43CE-9D21-331E7D774516}" type="presParOf" srcId="{4CFCFC4C-9D28-4DB5-9574-37EA69DCFB60}" destId="{46141C3F-8913-4841-842F-8F48A8A6DD17}" srcOrd="0" destOrd="0" presId="urn:microsoft.com/office/officeart/2005/8/layout/vProcess5"/>
    <dgm:cxn modelId="{D302ECFC-61DD-481E-8410-29E89DB9E5C6}" type="presParOf" srcId="{4CFCFC4C-9D28-4DB5-9574-37EA69DCFB60}" destId="{C48C540C-30E4-4F2C-BE03-23605326C2BE}" srcOrd="1" destOrd="0" presId="urn:microsoft.com/office/officeart/2005/8/layout/vProcess5"/>
    <dgm:cxn modelId="{6C213A2E-9155-46AB-BF40-ABA822F33893}" type="presParOf" srcId="{4CFCFC4C-9D28-4DB5-9574-37EA69DCFB60}" destId="{1BE190AD-AC91-450C-A149-7DB67C7E19E6}" srcOrd="2" destOrd="0" presId="urn:microsoft.com/office/officeart/2005/8/layout/vProcess5"/>
    <dgm:cxn modelId="{820C3D99-C032-4E00-8E46-667C8F732ED1}" type="presParOf" srcId="{4CFCFC4C-9D28-4DB5-9574-37EA69DCFB60}" destId="{05EF9016-0DB4-4AC3-A8E5-7D019D4C5565}" srcOrd="3" destOrd="0" presId="urn:microsoft.com/office/officeart/2005/8/layout/vProcess5"/>
    <dgm:cxn modelId="{D9299E52-7665-4202-9CC9-B2E9BE3157A8}" type="presParOf" srcId="{4CFCFC4C-9D28-4DB5-9574-37EA69DCFB60}" destId="{C7988CC5-7D05-4AF9-8FFB-739594711C46}" srcOrd="4" destOrd="0" presId="urn:microsoft.com/office/officeart/2005/8/layout/vProcess5"/>
    <dgm:cxn modelId="{E3ADB32A-7CD4-448C-9FE5-82DFC38409AC}" type="presParOf" srcId="{4CFCFC4C-9D28-4DB5-9574-37EA69DCFB60}" destId="{6A1FF49D-D85B-4F49-B391-135FC7CCA5C8}" srcOrd="5" destOrd="0" presId="urn:microsoft.com/office/officeart/2005/8/layout/vProcess5"/>
    <dgm:cxn modelId="{AFA634B3-DD87-45FC-B16A-35A405670B40}" type="presParOf" srcId="{4CFCFC4C-9D28-4DB5-9574-37EA69DCFB60}" destId="{A86BFE2F-3AD2-48AE-A81F-469000166A64}" srcOrd="6" destOrd="0" presId="urn:microsoft.com/office/officeart/2005/8/layout/vProcess5"/>
    <dgm:cxn modelId="{D9FD70A0-6E91-47DD-8CB9-84BA2D1A1845}" type="presParOf" srcId="{4CFCFC4C-9D28-4DB5-9574-37EA69DCFB60}" destId="{273E8A69-F06A-4409-AC94-F6C7485FF909}" srcOrd="7" destOrd="0" presId="urn:microsoft.com/office/officeart/2005/8/layout/vProcess5"/>
    <dgm:cxn modelId="{F3CBA2AF-0185-4279-B794-DCD8DE43373D}" type="presParOf" srcId="{4CFCFC4C-9D28-4DB5-9574-37EA69DCFB60}" destId="{8E62725E-CE4B-437F-BF33-7D7901EB913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01B423-C095-4DE0-9E46-C52361BA19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978E7BC-1462-46C8-837B-B30403DC3CED}">
      <dgm:prSet phldrT="[Текст]"/>
      <dgm:spPr/>
      <dgm:t>
        <a:bodyPr/>
        <a:lstStyle/>
        <a:p>
          <a:r>
            <a:rPr lang="en-US" dirty="0" err="1" smtClean="0"/>
            <a:t>MapView</a:t>
          </a:r>
          <a:endParaRPr lang="ru-RU" dirty="0"/>
        </a:p>
      </dgm:t>
    </dgm:pt>
    <dgm:pt modelId="{D12744EB-D161-40D9-9865-F27651D3E77E}" type="parTrans" cxnId="{D5D671C9-8BCC-4D7B-B087-1B9A10CF3282}">
      <dgm:prSet/>
      <dgm:spPr/>
      <dgm:t>
        <a:bodyPr/>
        <a:lstStyle/>
        <a:p>
          <a:endParaRPr lang="ru-RU"/>
        </a:p>
      </dgm:t>
    </dgm:pt>
    <dgm:pt modelId="{81CABE06-02A3-468C-BDD9-43A3C69557DB}" type="sibTrans" cxnId="{D5D671C9-8BCC-4D7B-B087-1B9A10CF3282}">
      <dgm:prSet/>
      <dgm:spPr/>
      <dgm:t>
        <a:bodyPr/>
        <a:lstStyle/>
        <a:p>
          <a:endParaRPr lang="ru-RU"/>
        </a:p>
      </dgm:t>
    </dgm:pt>
    <dgm:pt modelId="{24D3A84D-1C17-4FB7-A12D-7320EA802EC4}">
      <dgm:prSet phldrT="[Текст]"/>
      <dgm:spPr/>
      <dgm:t>
        <a:bodyPr/>
        <a:lstStyle/>
        <a:p>
          <a:r>
            <a:rPr lang="ru-RU" dirty="0" smtClean="0"/>
            <a:t>Элемент управления картами</a:t>
          </a:r>
          <a:endParaRPr lang="ru-RU" dirty="0"/>
        </a:p>
      </dgm:t>
    </dgm:pt>
    <dgm:pt modelId="{A13334F4-0299-476F-BA9A-6994A78DDD60}" type="parTrans" cxnId="{362D4756-3846-46F6-A4ED-862D3DFD03AA}">
      <dgm:prSet/>
      <dgm:spPr/>
      <dgm:t>
        <a:bodyPr/>
        <a:lstStyle/>
        <a:p>
          <a:endParaRPr lang="ru-RU"/>
        </a:p>
      </dgm:t>
    </dgm:pt>
    <dgm:pt modelId="{4CFC66AA-BB64-41A3-84A5-7DE76378A09B}" type="sibTrans" cxnId="{362D4756-3846-46F6-A4ED-862D3DFD03AA}">
      <dgm:prSet/>
      <dgm:spPr/>
      <dgm:t>
        <a:bodyPr/>
        <a:lstStyle/>
        <a:p>
          <a:endParaRPr lang="ru-RU"/>
        </a:p>
      </dgm:t>
    </dgm:pt>
    <dgm:pt modelId="{6F2FB80A-F24F-45A9-9842-F8F1867F84E3}">
      <dgm:prSet phldrT="[Текст]"/>
      <dgm:spPr/>
      <dgm:t>
        <a:bodyPr/>
        <a:lstStyle/>
        <a:p>
          <a:r>
            <a:rPr lang="en-US" dirty="0" err="1" smtClean="0"/>
            <a:t>MapActivity</a:t>
          </a:r>
          <a:endParaRPr lang="ru-RU" dirty="0"/>
        </a:p>
      </dgm:t>
    </dgm:pt>
    <dgm:pt modelId="{3A34B8A5-308F-437F-B8E7-6A2B69DC276F}" type="parTrans" cxnId="{FE14283C-519B-4625-AA7B-5D9BF62D6F4F}">
      <dgm:prSet/>
      <dgm:spPr/>
      <dgm:t>
        <a:bodyPr/>
        <a:lstStyle/>
        <a:p>
          <a:endParaRPr lang="ru-RU"/>
        </a:p>
      </dgm:t>
    </dgm:pt>
    <dgm:pt modelId="{EB1B487B-5120-41DC-969C-26FEA643C366}" type="sibTrans" cxnId="{FE14283C-519B-4625-AA7B-5D9BF62D6F4F}">
      <dgm:prSet/>
      <dgm:spPr/>
      <dgm:t>
        <a:bodyPr/>
        <a:lstStyle/>
        <a:p>
          <a:endParaRPr lang="ru-RU"/>
        </a:p>
      </dgm:t>
    </dgm:pt>
    <dgm:pt modelId="{EFE6AF24-C711-48D2-9877-A109D5E87B26}">
      <dgm:prSet phldrT="[Текст]"/>
      <dgm:spPr/>
      <dgm:t>
        <a:bodyPr/>
        <a:lstStyle/>
        <a:p>
          <a:r>
            <a:rPr lang="ru-RU" dirty="0" smtClean="0"/>
            <a:t>Базовый класс, при наследовании которого создается новая Активность</a:t>
          </a:r>
          <a:endParaRPr lang="ru-RU" dirty="0"/>
        </a:p>
      </dgm:t>
    </dgm:pt>
    <dgm:pt modelId="{28D5AC91-4B5E-43C8-9240-33900D607695}" type="parTrans" cxnId="{514BB23F-76A9-49A6-AF50-69D19DB21CF2}">
      <dgm:prSet/>
      <dgm:spPr/>
      <dgm:t>
        <a:bodyPr/>
        <a:lstStyle/>
        <a:p>
          <a:endParaRPr lang="ru-RU"/>
        </a:p>
      </dgm:t>
    </dgm:pt>
    <dgm:pt modelId="{B9EB798C-F106-4F5D-9BDB-40DBBF4C8D9B}" type="sibTrans" cxnId="{514BB23F-76A9-49A6-AF50-69D19DB21CF2}">
      <dgm:prSet/>
      <dgm:spPr/>
      <dgm:t>
        <a:bodyPr/>
        <a:lstStyle/>
        <a:p>
          <a:endParaRPr lang="ru-RU"/>
        </a:p>
      </dgm:t>
    </dgm:pt>
    <dgm:pt modelId="{62A8518E-3D19-465A-80DD-12A08E138913}">
      <dgm:prSet phldrT="[Текст]"/>
      <dgm:spPr/>
      <dgm:t>
        <a:bodyPr/>
        <a:lstStyle/>
        <a:p>
          <a:r>
            <a:rPr lang="en-US" dirty="0" smtClean="0"/>
            <a:t>Overlay</a:t>
          </a:r>
          <a:endParaRPr lang="ru-RU" dirty="0"/>
        </a:p>
      </dgm:t>
    </dgm:pt>
    <dgm:pt modelId="{8B9BAE0E-5018-4188-B963-B024152FAA33}" type="parTrans" cxnId="{D94C2751-28BF-4564-8C36-4C520F758441}">
      <dgm:prSet/>
      <dgm:spPr/>
      <dgm:t>
        <a:bodyPr/>
        <a:lstStyle/>
        <a:p>
          <a:endParaRPr lang="ru-RU"/>
        </a:p>
      </dgm:t>
    </dgm:pt>
    <dgm:pt modelId="{30A547BD-1DD6-486B-AF94-4583D60ECE93}" type="sibTrans" cxnId="{D94C2751-28BF-4564-8C36-4C520F758441}">
      <dgm:prSet/>
      <dgm:spPr/>
      <dgm:t>
        <a:bodyPr/>
        <a:lstStyle/>
        <a:p>
          <a:endParaRPr lang="ru-RU"/>
        </a:p>
      </dgm:t>
    </dgm:pt>
    <dgm:pt modelId="{3985497D-DDFC-42E8-B590-48DE657359D1}">
      <dgm:prSet phldrT="[Текст]"/>
      <dgm:spPr/>
      <dgm:t>
        <a:bodyPr/>
        <a:lstStyle/>
        <a:p>
          <a:r>
            <a:rPr lang="ru-RU" dirty="0" smtClean="0"/>
            <a:t>Класс требуется для добавления аннотаций к карте</a:t>
          </a:r>
          <a:endParaRPr lang="ru-RU" dirty="0"/>
        </a:p>
      </dgm:t>
    </dgm:pt>
    <dgm:pt modelId="{8B35E8A1-4DE4-47E6-9946-341BACF8A64C}" type="parTrans" cxnId="{9AD44F13-B9D5-42F3-92DA-553B93968700}">
      <dgm:prSet/>
      <dgm:spPr/>
      <dgm:t>
        <a:bodyPr/>
        <a:lstStyle/>
        <a:p>
          <a:endParaRPr lang="ru-RU"/>
        </a:p>
      </dgm:t>
    </dgm:pt>
    <dgm:pt modelId="{D9D1B30B-1A29-4B68-8B72-A71873D728A5}" type="sibTrans" cxnId="{9AD44F13-B9D5-42F3-92DA-553B93968700}">
      <dgm:prSet/>
      <dgm:spPr/>
      <dgm:t>
        <a:bodyPr/>
        <a:lstStyle/>
        <a:p>
          <a:endParaRPr lang="ru-RU"/>
        </a:p>
      </dgm:t>
    </dgm:pt>
    <dgm:pt modelId="{FB68DF50-B1D8-4D39-A02C-46DA9EC333D9}">
      <dgm:prSet phldrT="[Текст]"/>
      <dgm:spPr/>
      <dgm:t>
        <a:bodyPr/>
        <a:lstStyle/>
        <a:p>
          <a:r>
            <a:rPr lang="en-US" dirty="0" err="1" smtClean="0"/>
            <a:t>MapController</a:t>
          </a:r>
          <a:endParaRPr lang="ru-RU" dirty="0"/>
        </a:p>
      </dgm:t>
    </dgm:pt>
    <dgm:pt modelId="{48F65CB5-C829-4317-A0A6-20624BE3F683}" type="parTrans" cxnId="{7D946D6D-06C5-4A19-B262-12A0F242BE3B}">
      <dgm:prSet/>
      <dgm:spPr/>
      <dgm:t>
        <a:bodyPr/>
        <a:lstStyle/>
        <a:p>
          <a:endParaRPr lang="ru-RU"/>
        </a:p>
      </dgm:t>
    </dgm:pt>
    <dgm:pt modelId="{D2532FEB-B063-4299-9CBC-95C392B74D90}" type="sibTrans" cxnId="{7D946D6D-06C5-4A19-B262-12A0F242BE3B}">
      <dgm:prSet/>
      <dgm:spPr/>
      <dgm:t>
        <a:bodyPr/>
        <a:lstStyle/>
        <a:p>
          <a:endParaRPr lang="ru-RU"/>
        </a:p>
      </dgm:t>
    </dgm:pt>
    <dgm:pt modelId="{5B996C59-D412-4988-8176-EE57B0EE6D27}">
      <dgm:prSet phldrT="[Текст]"/>
      <dgm:spPr/>
      <dgm:t>
        <a:bodyPr/>
        <a:lstStyle/>
        <a:p>
          <a:r>
            <a:rPr lang="ru-RU" dirty="0" smtClean="0"/>
            <a:t>Используется для управления картой, в том числе для указания местоположения и масштаба</a:t>
          </a:r>
          <a:endParaRPr lang="ru-RU" dirty="0"/>
        </a:p>
      </dgm:t>
    </dgm:pt>
    <dgm:pt modelId="{8A39DFC0-740F-4C7A-99B5-F09B2D4BF59A}" type="parTrans" cxnId="{8D269004-45B5-486F-BA9F-8527D679DE99}">
      <dgm:prSet/>
      <dgm:spPr/>
      <dgm:t>
        <a:bodyPr/>
        <a:lstStyle/>
        <a:p>
          <a:endParaRPr lang="ru-RU"/>
        </a:p>
      </dgm:t>
    </dgm:pt>
    <dgm:pt modelId="{BB828E84-4F77-44B9-ABAB-984C48ABA7DF}" type="sibTrans" cxnId="{8D269004-45B5-486F-BA9F-8527D679DE99}">
      <dgm:prSet/>
      <dgm:spPr/>
      <dgm:t>
        <a:bodyPr/>
        <a:lstStyle/>
        <a:p>
          <a:endParaRPr lang="ru-RU"/>
        </a:p>
      </dgm:t>
    </dgm:pt>
    <dgm:pt modelId="{6821B47B-7072-4724-8E81-B836AFDF0F6A}">
      <dgm:prSet phldrT="[Текст]"/>
      <dgm:spPr/>
      <dgm:t>
        <a:bodyPr/>
        <a:lstStyle/>
        <a:p>
          <a:r>
            <a:rPr lang="en-US" dirty="0" err="1" smtClean="0"/>
            <a:t>MyLocationOverlay</a:t>
          </a:r>
          <a:endParaRPr lang="ru-RU" dirty="0"/>
        </a:p>
      </dgm:t>
    </dgm:pt>
    <dgm:pt modelId="{02EF5E12-EEF1-4242-A53B-8293213F5B7D}" type="parTrans" cxnId="{B0978CBE-D205-45E8-AC54-C25090957543}">
      <dgm:prSet/>
      <dgm:spPr/>
      <dgm:t>
        <a:bodyPr/>
        <a:lstStyle/>
        <a:p>
          <a:endParaRPr lang="ru-RU"/>
        </a:p>
      </dgm:t>
    </dgm:pt>
    <dgm:pt modelId="{C107EBB6-E3C3-4CA3-92F0-A1AE9F03C13C}" type="sibTrans" cxnId="{B0978CBE-D205-45E8-AC54-C25090957543}">
      <dgm:prSet/>
      <dgm:spPr/>
      <dgm:t>
        <a:bodyPr/>
        <a:lstStyle/>
        <a:p>
          <a:endParaRPr lang="ru-RU"/>
        </a:p>
      </dgm:t>
    </dgm:pt>
    <dgm:pt modelId="{AA300028-3431-4777-8879-68D0814C89A1}">
      <dgm:prSet phldrT="[Текст]"/>
      <dgm:spPr/>
      <dgm:t>
        <a:bodyPr/>
        <a:lstStyle/>
        <a:p>
          <a:r>
            <a:rPr lang="en-US" dirty="0" err="1" smtClean="0"/>
            <a:t>ItemizedOverlays</a:t>
          </a:r>
          <a:r>
            <a:rPr lang="en-US" dirty="0" smtClean="0"/>
            <a:t> </a:t>
          </a:r>
          <a:r>
            <a:rPr lang="ru-RU" dirty="0" smtClean="0"/>
            <a:t>и </a:t>
          </a:r>
          <a:r>
            <a:rPr lang="en-US" dirty="0" err="1" smtClean="0"/>
            <a:t>OverlayItems</a:t>
          </a:r>
          <a:endParaRPr lang="ru-RU" dirty="0"/>
        </a:p>
      </dgm:t>
    </dgm:pt>
    <dgm:pt modelId="{B6E5B204-5CCC-4224-9A3A-848E27AC7663}" type="parTrans" cxnId="{20BB4457-0E6A-42E7-B77A-78C548A62257}">
      <dgm:prSet/>
      <dgm:spPr/>
      <dgm:t>
        <a:bodyPr/>
        <a:lstStyle/>
        <a:p>
          <a:endParaRPr lang="ru-RU"/>
        </a:p>
      </dgm:t>
    </dgm:pt>
    <dgm:pt modelId="{57B0E500-B5AE-44FB-ACFB-765433377D00}" type="sibTrans" cxnId="{20BB4457-0E6A-42E7-B77A-78C548A62257}">
      <dgm:prSet/>
      <dgm:spPr/>
      <dgm:t>
        <a:bodyPr/>
        <a:lstStyle/>
        <a:p>
          <a:endParaRPr lang="ru-RU"/>
        </a:p>
      </dgm:t>
    </dgm:pt>
    <dgm:pt modelId="{B6345841-1080-4BB4-B267-3EFF361B4534}">
      <dgm:prSet phldrT="[Текст]"/>
      <dgm:spPr/>
      <dgm:t>
        <a:bodyPr/>
        <a:lstStyle/>
        <a:p>
          <a:r>
            <a:rPr lang="ru-RU" dirty="0" smtClean="0"/>
            <a:t>Специальное наложение, которое может быть применено для показа текущего местоположения</a:t>
          </a:r>
          <a:endParaRPr lang="ru-RU" dirty="0"/>
        </a:p>
      </dgm:t>
    </dgm:pt>
    <dgm:pt modelId="{69163B9E-AE7F-4C12-ADFD-F32A10267DF5}" type="parTrans" cxnId="{24C07EC8-CF4A-4F11-881B-1D8A01A7AD00}">
      <dgm:prSet/>
      <dgm:spPr/>
      <dgm:t>
        <a:bodyPr/>
        <a:lstStyle/>
        <a:p>
          <a:endParaRPr lang="ru-RU"/>
        </a:p>
      </dgm:t>
    </dgm:pt>
    <dgm:pt modelId="{F4CEFB68-729D-4D20-893C-B65CCA8855FE}" type="sibTrans" cxnId="{24C07EC8-CF4A-4F11-881B-1D8A01A7AD00}">
      <dgm:prSet/>
      <dgm:spPr/>
      <dgm:t>
        <a:bodyPr/>
        <a:lstStyle/>
        <a:p>
          <a:endParaRPr lang="ru-RU"/>
        </a:p>
      </dgm:t>
    </dgm:pt>
    <dgm:pt modelId="{79FDEA89-6436-4463-A3C1-89A01084649E}">
      <dgm:prSet phldrT="[Текст]"/>
      <dgm:spPr/>
      <dgm:t>
        <a:bodyPr/>
        <a:lstStyle/>
        <a:p>
          <a:r>
            <a:rPr lang="ru-RU" dirty="0" smtClean="0"/>
            <a:t>Позволяют создавать слой меток, которые будут отображаться с помощью объектов </a:t>
          </a:r>
          <a:r>
            <a:rPr lang="en-US" dirty="0" err="1" smtClean="0"/>
            <a:t>Drawable</a:t>
          </a:r>
          <a:r>
            <a:rPr lang="en-US" dirty="0" smtClean="0"/>
            <a:t> </a:t>
          </a:r>
          <a:r>
            <a:rPr lang="ru-RU" dirty="0" smtClean="0"/>
            <a:t>и соответствующего текста</a:t>
          </a:r>
          <a:endParaRPr lang="ru-RU" dirty="0"/>
        </a:p>
      </dgm:t>
    </dgm:pt>
    <dgm:pt modelId="{DE2163EB-281C-4D23-8332-4EA163534D31}" type="parTrans" cxnId="{63A19BA0-68B0-49D2-998B-2A3E92D485FD}">
      <dgm:prSet/>
      <dgm:spPr/>
      <dgm:t>
        <a:bodyPr/>
        <a:lstStyle/>
        <a:p>
          <a:endParaRPr lang="ru-RU"/>
        </a:p>
      </dgm:t>
    </dgm:pt>
    <dgm:pt modelId="{9F12B58A-B90D-4D85-9338-07FA7B5C5FAA}" type="sibTrans" cxnId="{63A19BA0-68B0-49D2-998B-2A3E92D485FD}">
      <dgm:prSet/>
      <dgm:spPr/>
      <dgm:t>
        <a:bodyPr/>
        <a:lstStyle/>
        <a:p>
          <a:endParaRPr lang="ru-RU"/>
        </a:p>
      </dgm:t>
    </dgm:pt>
    <dgm:pt modelId="{EFCD178C-5655-496E-A8A5-804364882EAA}" type="pres">
      <dgm:prSet presAssocID="{E901B423-C095-4DE0-9E46-C52361BA19E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23850B9-A375-41DD-B1CB-82A727784D62}" type="pres">
      <dgm:prSet presAssocID="{4978E7BC-1462-46C8-837B-B30403DC3CED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7607BB7-7D49-49D3-8E58-03438C196557}" type="pres">
      <dgm:prSet presAssocID="{4978E7BC-1462-46C8-837B-B30403DC3CED}" presName="childText" presStyleLbl="revTx" presStyleIdx="0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EECB07-B78B-42BE-A8CD-13C9625F0884}" type="pres">
      <dgm:prSet presAssocID="{6F2FB80A-F24F-45A9-9842-F8F1867F84E3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A6306D-111D-4923-860E-05981630FE4C}" type="pres">
      <dgm:prSet presAssocID="{6F2FB80A-F24F-45A9-9842-F8F1867F84E3}" presName="childText" presStyleLbl="revTx" presStyleIdx="1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3A95E2B-631B-4405-B653-AA994DE817F8}" type="pres">
      <dgm:prSet presAssocID="{62A8518E-3D19-465A-80DD-12A08E138913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5F05A8-C2FC-4F02-BFD8-05D33BC43CCE}" type="pres">
      <dgm:prSet presAssocID="{62A8518E-3D19-465A-80DD-12A08E138913}" presName="childText" presStyleLbl="revTx" presStyleIdx="2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F4B59CC-7F86-4851-85A2-73B341F286FE}" type="pres">
      <dgm:prSet presAssocID="{FB68DF50-B1D8-4D39-A02C-46DA9EC333D9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22D643-A55B-4BFF-BD20-FC704B214187}" type="pres">
      <dgm:prSet presAssocID="{FB68DF50-B1D8-4D39-A02C-46DA9EC333D9}" presName="childText" presStyleLbl="revTx" presStyleIdx="3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1495CCF-1A3A-4E0B-863D-7E127DBB1769}" type="pres">
      <dgm:prSet presAssocID="{6821B47B-7072-4724-8E81-B836AFDF0F6A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95697A-0EC4-41ED-A917-8AE5CC9E6001}" type="pres">
      <dgm:prSet presAssocID="{6821B47B-7072-4724-8E81-B836AFDF0F6A}" presName="childText" presStyleLbl="revTx" presStyleIdx="4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17343FF-35B2-49E5-8682-AB747A9D7EF2}" type="pres">
      <dgm:prSet presAssocID="{AA300028-3431-4777-8879-68D0814C89A1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3F4CEB-E11A-40A1-BEC4-223BAE70CCCC}" type="pres">
      <dgm:prSet presAssocID="{AA300028-3431-4777-8879-68D0814C89A1}" presName="childText" presStyleLbl="revTx" presStyleIdx="5" presStyleCnt="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E4B923C-B1A7-4373-83D0-F77525A43743}" type="presOf" srcId="{B6345841-1080-4BB4-B267-3EFF361B4534}" destId="{7D95697A-0EC4-41ED-A917-8AE5CC9E6001}" srcOrd="0" destOrd="0" presId="urn:microsoft.com/office/officeart/2005/8/layout/vList2"/>
    <dgm:cxn modelId="{123E6E20-5817-46FE-9CC9-D68D828360EE}" type="presOf" srcId="{FB68DF50-B1D8-4D39-A02C-46DA9EC333D9}" destId="{AF4B59CC-7F86-4851-85A2-73B341F286FE}" srcOrd="0" destOrd="0" presId="urn:microsoft.com/office/officeart/2005/8/layout/vList2"/>
    <dgm:cxn modelId="{63A19BA0-68B0-49D2-998B-2A3E92D485FD}" srcId="{AA300028-3431-4777-8879-68D0814C89A1}" destId="{79FDEA89-6436-4463-A3C1-89A01084649E}" srcOrd="0" destOrd="0" parTransId="{DE2163EB-281C-4D23-8332-4EA163534D31}" sibTransId="{9F12B58A-B90D-4D85-9338-07FA7B5C5FAA}"/>
    <dgm:cxn modelId="{514BB23F-76A9-49A6-AF50-69D19DB21CF2}" srcId="{6F2FB80A-F24F-45A9-9842-F8F1867F84E3}" destId="{EFE6AF24-C711-48D2-9877-A109D5E87B26}" srcOrd="0" destOrd="0" parTransId="{28D5AC91-4B5E-43C8-9240-33900D607695}" sibTransId="{B9EB798C-F106-4F5D-9BDB-40DBBF4C8D9B}"/>
    <dgm:cxn modelId="{C18B91CF-12D2-4F3C-8A32-28DAE3BDE0FB}" type="presOf" srcId="{6F2FB80A-F24F-45A9-9842-F8F1867F84E3}" destId="{F8EECB07-B78B-42BE-A8CD-13C9625F0884}" srcOrd="0" destOrd="0" presId="urn:microsoft.com/office/officeart/2005/8/layout/vList2"/>
    <dgm:cxn modelId="{FE14283C-519B-4625-AA7B-5D9BF62D6F4F}" srcId="{E901B423-C095-4DE0-9E46-C52361BA19E0}" destId="{6F2FB80A-F24F-45A9-9842-F8F1867F84E3}" srcOrd="1" destOrd="0" parTransId="{3A34B8A5-308F-437F-B8E7-6A2B69DC276F}" sibTransId="{EB1B487B-5120-41DC-969C-26FEA643C366}"/>
    <dgm:cxn modelId="{FDB7DF19-D6B6-4543-AE77-CC6D1EA92CB0}" type="presOf" srcId="{E901B423-C095-4DE0-9E46-C52361BA19E0}" destId="{EFCD178C-5655-496E-A8A5-804364882EAA}" srcOrd="0" destOrd="0" presId="urn:microsoft.com/office/officeart/2005/8/layout/vList2"/>
    <dgm:cxn modelId="{A51E5B39-C992-40A2-B89B-716D4A390AAB}" type="presOf" srcId="{5B996C59-D412-4988-8176-EE57B0EE6D27}" destId="{9F22D643-A55B-4BFF-BD20-FC704B214187}" srcOrd="0" destOrd="0" presId="urn:microsoft.com/office/officeart/2005/8/layout/vList2"/>
    <dgm:cxn modelId="{B0978CBE-D205-45E8-AC54-C25090957543}" srcId="{E901B423-C095-4DE0-9E46-C52361BA19E0}" destId="{6821B47B-7072-4724-8E81-B836AFDF0F6A}" srcOrd="4" destOrd="0" parTransId="{02EF5E12-EEF1-4242-A53B-8293213F5B7D}" sibTransId="{C107EBB6-E3C3-4CA3-92F0-A1AE9F03C13C}"/>
    <dgm:cxn modelId="{20BB4457-0E6A-42E7-B77A-78C548A62257}" srcId="{E901B423-C095-4DE0-9E46-C52361BA19E0}" destId="{AA300028-3431-4777-8879-68D0814C89A1}" srcOrd="5" destOrd="0" parTransId="{B6E5B204-5CCC-4224-9A3A-848E27AC7663}" sibTransId="{57B0E500-B5AE-44FB-ACFB-765433377D00}"/>
    <dgm:cxn modelId="{4F9A6A20-8B23-42E9-B681-A3374F30995C}" type="presOf" srcId="{3985497D-DDFC-42E8-B590-48DE657359D1}" destId="{7D5F05A8-C2FC-4F02-BFD8-05D33BC43CCE}" srcOrd="0" destOrd="0" presId="urn:microsoft.com/office/officeart/2005/8/layout/vList2"/>
    <dgm:cxn modelId="{C724C6BA-A63D-46EA-8EF3-E8AC91EE8C9C}" type="presOf" srcId="{24D3A84D-1C17-4FB7-A12D-7320EA802EC4}" destId="{27607BB7-7D49-49D3-8E58-03438C196557}" srcOrd="0" destOrd="0" presId="urn:microsoft.com/office/officeart/2005/8/layout/vList2"/>
    <dgm:cxn modelId="{E23D080F-0727-4EC1-8B16-C87B895A1E3B}" type="presOf" srcId="{62A8518E-3D19-465A-80DD-12A08E138913}" destId="{93A95E2B-631B-4405-B653-AA994DE817F8}" srcOrd="0" destOrd="0" presId="urn:microsoft.com/office/officeart/2005/8/layout/vList2"/>
    <dgm:cxn modelId="{324DE136-EC75-4F4C-9F53-DA8791D85A6E}" type="presOf" srcId="{EFE6AF24-C711-48D2-9877-A109D5E87B26}" destId="{EFA6306D-111D-4923-860E-05981630FE4C}" srcOrd="0" destOrd="0" presId="urn:microsoft.com/office/officeart/2005/8/layout/vList2"/>
    <dgm:cxn modelId="{B7F187C5-2DF1-4A94-82A8-612342B6E457}" type="presOf" srcId="{79FDEA89-6436-4463-A3C1-89A01084649E}" destId="{F13F4CEB-E11A-40A1-BEC4-223BAE70CCCC}" srcOrd="0" destOrd="0" presId="urn:microsoft.com/office/officeart/2005/8/layout/vList2"/>
    <dgm:cxn modelId="{8D269004-45B5-486F-BA9F-8527D679DE99}" srcId="{FB68DF50-B1D8-4D39-A02C-46DA9EC333D9}" destId="{5B996C59-D412-4988-8176-EE57B0EE6D27}" srcOrd="0" destOrd="0" parTransId="{8A39DFC0-740F-4C7A-99B5-F09B2D4BF59A}" sibTransId="{BB828E84-4F77-44B9-ABAB-984C48ABA7DF}"/>
    <dgm:cxn modelId="{D5D671C9-8BCC-4D7B-B087-1B9A10CF3282}" srcId="{E901B423-C095-4DE0-9E46-C52361BA19E0}" destId="{4978E7BC-1462-46C8-837B-B30403DC3CED}" srcOrd="0" destOrd="0" parTransId="{D12744EB-D161-40D9-9865-F27651D3E77E}" sibTransId="{81CABE06-02A3-468C-BDD9-43A3C69557DB}"/>
    <dgm:cxn modelId="{6C81B0AC-783A-4A52-8298-FC6C8E544885}" type="presOf" srcId="{AA300028-3431-4777-8879-68D0814C89A1}" destId="{017343FF-35B2-49E5-8682-AB747A9D7EF2}" srcOrd="0" destOrd="0" presId="urn:microsoft.com/office/officeart/2005/8/layout/vList2"/>
    <dgm:cxn modelId="{D94C2751-28BF-4564-8C36-4C520F758441}" srcId="{E901B423-C095-4DE0-9E46-C52361BA19E0}" destId="{62A8518E-3D19-465A-80DD-12A08E138913}" srcOrd="2" destOrd="0" parTransId="{8B9BAE0E-5018-4188-B963-B024152FAA33}" sibTransId="{30A547BD-1DD6-486B-AF94-4583D60ECE93}"/>
    <dgm:cxn modelId="{49087380-D949-4BFD-A958-F5F5306C21A1}" type="presOf" srcId="{6821B47B-7072-4724-8E81-B836AFDF0F6A}" destId="{21495CCF-1A3A-4E0B-863D-7E127DBB1769}" srcOrd="0" destOrd="0" presId="urn:microsoft.com/office/officeart/2005/8/layout/vList2"/>
    <dgm:cxn modelId="{362D4756-3846-46F6-A4ED-862D3DFD03AA}" srcId="{4978E7BC-1462-46C8-837B-B30403DC3CED}" destId="{24D3A84D-1C17-4FB7-A12D-7320EA802EC4}" srcOrd="0" destOrd="0" parTransId="{A13334F4-0299-476F-BA9A-6994A78DDD60}" sibTransId="{4CFC66AA-BB64-41A3-84A5-7DE76378A09B}"/>
    <dgm:cxn modelId="{9AD44F13-B9D5-42F3-92DA-553B93968700}" srcId="{62A8518E-3D19-465A-80DD-12A08E138913}" destId="{3985497D-DDFC-42E8-B590-48DE657359D1}" srcOrd="0" destOrd="0" parTransId="{8B35E8A1-4DE4-47E6-9946-341BACF8A64C}" sibTransId="{D9D1B30B-1A29-4B68-8B72-A71873D728A5}"/>
    <dgm:cxn modelId="{179757DF-12F1-4B83-8CF4-72C8FA223B5C}" type="presOf" srcId="{4978E7BC-1462-46C8-837B-B30403DC3CED}" destId="{123850B9-A375-41DD-B1CB-82A727784D62}" srcOrd="0" destOrd="0" presId="urn:microsoft.com/office/officeart/2005/8/layout/vList2"/>
    <dgm:cxn modelId="{24C07EC8-CF4A-4F11-881B-1D8A01A7AD00}" srcId="{6821B47B-7072-4724-8E81-B836AFDF0F6A}" destId="{B6345841-1080-4BB4-B267-3EFF361B4534}" srcOrd="0" destOrd="0" parTransId="{69163B9E-AE7F-4C12-ADFD-F32A10267DF5}" sibTransId="{F4CEFB68-729D-4D20-893C-B65CCA8855FE}"/>
    <dgm:cxn modelId="{7D946D6D-06C5-4A19-B262-12A0F242BE3B}" srcId="{E901B423-C095-4DE0-9E46-C52361BA19E0}" destId="{FB68DF50-B1D8-4D39-A02C-46DA9EC333D9}" srcOrd="3" destOrd="0" parTransId="{48F65CB5-C829-4317-A0A6-20624BE3F683}" sibTransId="{D2532FEB-B063-4299-9CBC-95C392B74D90}"/>
    <dgm:cxn modelId="{D4AF36FD-FE1F-4A6D-BAC0-54706B65E155}" type="presParOf" srcId="{EFCD178C-5655-496E-A8A5-804364882EAA}" destId="{123850B9-A375-41DD-B1CB-82A727784D62}" srcOrd="0" destOrd="0" presId="urn:microsoft.com/office/officeart/2005/8/layout/vList2"/>
    <dgm:cxn modelId="{238E9E98-47C1-458C-B6DA-D033F49F64F8}" type="presParOf" srcId="{EFCD178C-5655-496E-A8A5-804364882EAA}" destId="{27607BB7-7D49-49D3-8E58-03438C196557}" srcOrd="1" destOrd="0" presId="urn:microsoft.com/office/officeart/2005/8/layout/vList2"/>
    <dgm:cxn modelId="{E0736614-1195-460A-9703-9C6E00D8EA91}" type="presParOf" srcId="{EFCD178C-5655-496E-A8A5-804364882EAA}" destId="{F8EECB07-B78B-42BE-A8CD-13C9625F0884}" srcOrd="2" destOrd="0" presId="urn:microsoft.com/office/officeart/2005/8/layout/vList2"/>
    <dgm:cxn modelId="{157646C4-F47E-4A65-B187-27FBC2CA7FA7}" type="presParOf" srcId="{EFCD178C-5655-496E-A8A5-804364882EAA}" destId="{EFA6306D-111D-4923-860E-05981630FE4C}" srcOrd="3" destOrd="0" presId="urn:microsoft.com/office/officeart/2005/8/layout/vList2"/>
    <dgm:cxn modelId="{229C0128-87D3-401F-90C1-BF24260709AE}" type="presParOf" srcId="{EFCD178C-5655-496E-A8A5-804364882EAA}" destId="{93A95E2B-631B-4405-B653-AA994DE817F8}" srcOrd="4" destOrd="0" presId="urn:microsoft.com/office/officeart/2005/8/layout/vList2"/>
    <dgm:cxn modelId="{2C023F0A-C5E8-40BC-BAE2-E9E9868B79EB}" type="presParOf" srcId="{EFCD178C-5655-496E-A8A5-804364882EAA}" destId="{7D5F05A8-C2FC-4F02-BFD8-05D33BC43CCE}" srcOrd="5" destOrd="0" presId="urn:microsoft.com/office/officeart/2005/8/layout/vList2"/>
    <dgm:cxn modelId="{3C375737-57EE-44A9-BB8E-D066F24E385B}" type="presParOf" srcId="{EFCD178C-5655-496E-A8A5-804364882EAA}" destId="{AF4B59CC-7F86-4851-85A2-73B341F286FE}" srcOrd="6" destOrd="0" presId="urn:microsoft.com/office/officeart/2005/8/layout/vList2"/>
    <dgm:cxn modelId="{FCBA14C8-CD50-4EBD-B1E6-C1A65DA9CD57}" type="presParOf" srcId="{EFCD178C-5655-496E-A8A5-804364882EAA}" destId="{9F22D643-A55B-4BFF-BD20-FC704B214187}" srcOrd="7" destOrd="0" presId="urn:microsoft.com/office/officeart/2005/8/layout/vList2"/>
    <dgm:cxn modelId="{E53BB0F0-66F6-4BCC-A604-E94A44A5BDEF}" type="presParOf" srcId="{EFCD178C-5655-496E-A8A5-804364882EAA}" destId="{21495CCF-1A3A-4E0B-863D-7E127DBB1769}" srcOrd="8" destOrd="0" presId="urn:microsoft.com/office/officeart/2005/8/layout/vList2"/>
    <dgm:cxn modelId="{94374EF5-114F-4563-9DA6-4F8E2136F00E}" type="presParOf" srcId="{EFCD178C-5655-496E-A8A5-804364882EAA}" destId="{7D95697A-0EC4-41ED-A917-8AE5CC9E6001}" srcOrd="9" destOrd="0" presId="urn:microsoft.com/office/officeart/2005/8/layout/vList2"/>
    <dgm:cxn modelId="{E8F32EEC-4FBC-490E-BC28-2EC6466D71FE}" type="presParOf" srcId="{EFCD178C-5655-496E-A8A5-804364882EAA}" destId="{017343FF-35B2-49E5-8682-AB747A9D7EF2}" srcOrd="10" destOrd="0" presId="urn:microsoft.com/office/officeart/2005/8/layout/vList2"/>
    <dgm:cxn modelId="{AB91407C-9F1E-45FF-ACCA-2FEE50410160}" type="presParOf" srcId="{EFCD178C-5655-496E-A8A5-804364882EAA}" destId="{F13F4CEB-E11A-40A1-BEC4-223BAE70CCCC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ACCE77-EDFF-4D45-867F-0A631C27F5A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FD94BF8-B32E-42B4-A0FB-D02DCBF6944D}">
      <dgm:prSet phldrT="[Текст]" custT="1"/>
      <dgm:spPr/>
      <dgm:t>
        <a:bodyPr/>
        <a:lstStyle/>
        <a:p>
          <a:r>
            <a:rPr lang="en-US" sz="2400" dirty="0" err="1" smtClean="0"/>
            <a:t>MyLocationOverlay</a:t>
          </a:r>
          <a:endParaRPr lang="ru-RU" sz="2400" dirty="0"/>
        </a:p>
      </dgm:t>
    </dgm:pt>
    <dgm:pt modelId="{89112F9E-9126-4864-858B-0CBDFADF2A9D}" type="parTrans" cxnId="{74DC8406-442D-4B34-A687-B1097306B4A9}">
      <dgm:prSet/>
      <dgm:spPr/>
      <dgm:t>
        <a:bodyPr/>
        <a:lstStyle/>
        <a:p>
          <a:endParaRPr lang="ru-RU"/>
        </a:p>
      </dgm:t>
    </dgm:pt>
    <dgm:pt modelId="{08158B62-BADB-4C21-8B9A-AF4D5B2E3FEA}" type="sibTrans" cxnId="{74DC8406-442D-4B34-A687-B1097306B4A9}">
      <dgm:prSet/>
      <dgm:spPr/>
      <dgm:t>
        <a:bodyPr/>
        <a:lstStyle/>
        <a:p>
          <a:endParaRPr lang="ru-RU"/>
        </a:p>
      </dgm:t>
    </dgm:pt>
    <dgm:pt modelId="{C7BDBB94-6EDC-4AFD-9D23-BC8C78AF7EEB}">
      <dgm:prSet phldrT="[Текст]" custT="1"/>
      <dgm:spPr/>
      <dgm:t>
        <a:bodyPr/>
        <a:lstStyle/>
        <a:p>
          <a:r>
            <a:rPr lang="en-US" sz="1800" dirty="0" err="1" smtClean="0"/>
            <a:t>enableCompass</a:t>
          </a:r>
          <a:endParaRPr lang="ru-RU" sz="1800" dirty="0"/>
        </a:p>
      </dgm:t>
    </dgm:pt>
    <dgm:pt modelId="{800CA82D-80AF-43B8-AF1E-786EAC7A9A20}" type="parTrans" cxnId="{2E341959-5C34-4210-BACD-CBCC23E3BFA9}">
      <dgm:prSet/>
      <dgm:spPr/>
      <dgm:t>
        <a:bodyPr/>
        <a:lstStyle/>
        <a:p>
          <a:endParaRPr lang="ru-RU"/>
        </a:p>
      </dgm:t>
    </dgm:pt>
    <dgm:pt modelId="{F1A1048A-C568-4EAA-8C07-FC814E7657ED}" type="sibTrans" cxnId="{2E341959-5C34-4210-BACD-CBCC23E3BFA9}">
      <dgm:prSet/>
      <dgm:spPr/>
      <dgm:t>
        <a:bodyPr/>
        <a:lstStyle/>
        <a:p>
          <a:endParaRPr lang="ru-RU"/>
        </a:p>
      </dgm:t>
    </dgm:pt>
    <dgm:pt modelId="{23C3D82D-90A0-47A0-BD71-D0CE4921A2A0}">
      <dgm:prSet phldrT="[Текст]" custT="1"/>
      <dgm:spPr/>
      <dgm:t>
        <a:bodyPr/>
        <a:lstStyle/>
        <a:p>
          <a:r>
            <a:rPr lang="en-US" sz="2400" dirty="0" err="1" smtClean="0"/>
            <a:t>ItemizedOverlay</a:t>
          </a:r>
          <a:endParaRPr lang="ru-RU" sz="2400" dirty="0"/>
        </a:p>
      </dgm:t>
    </dgm:pt>
    <dgm:pt modelId="{55B76F1C-263E-42B1-BEE0-1C71A47A891E}" type="parTrans" cxnId="{C86B9627-4142-47EC-A8B4-54901113C138}">
      <dgm:prSet/>
      <dgm:spPr/>
      <dgm:t>
        <a:bodyPr/>
        <a:lstStyle/>
        <a:p>
          <a:endParaRPr lang="ru-RU"/>
        </a:p>
      </dgm:t>
    </dgm:pt>
    <dgm:pt modelId="{487AE6F7-D5C3-49D7-B463-52D44848B4F6}" type="sibTrans" cxnId="{C86B9627-4142-47EC-A8B4-54901113C138}">
      <dgm:prSet/>
      <dgm:spPr/>
      <dgm:t>
        <a:bodyPr/>
        <a:lstStyle/>
        <a:p>
          <a:endParaRPr lang="ru-RU"/>
        </a:p>
      </dgm:t>
    </dgm:pt>
    <dgm:pt modelId="{E7B9F956-BFA9-4548-8592-4267E26A37A0}">
      <dgm:prSet phldrT="[Текст]" custT="1"/>
      <dgm:spPr/>
      <dgm:t>
        <a:bodyPr/>
        <a:lstStyle/>
        <a:p>
          <a:r>
            <a:rPr lang="en-US" sz="1800" dirty="0" err="1" smtClean="0"/>
            <a:t>createItem</a:t>
          </a:r>
          <a:r>
            <a:rPr lang="en-US" sz="1800" dirty="0" smtClean="0"/>
            <a:t>(</a:t>
          </a:r>
          <a:r>
            <a:rPr lang="en-US" sz="1800" dirty="0" err="1" smtClean="0"/>
            <a:t>int</a:t>
          </a:r>
          <a:r>
            <a:rPr lang="en-US" sz="1800" dirty="0" smtClean="0"/>
            <a:t> index)</a:t>
          </a:r>
          <a:endParaRPr lang="ru-RU" sz="1800" dirty="0"/>
        </a:p>
      </dgm:t>
    </dgm:pt>
    <dgm:pt modelId="{90B8479F-272A-468B-BC68-B50A756E06C9}" type="parTrans" cxnId="{04EE8B25-4374-4712-A992-648578E7B030}">
      <dgm:prSet/>
      <dgm:spPr/>
      <dgm:t>
        <a:bodyPr/>
        <a:lstStyle/>
        <a:p>
          <a:endParaRPr lang="ru-RU"/>
        </a:p>
      </dgm:t>
    </dgm:pt>
    <dgm:pt modelId="{D0E434AC-4385-408E-B77D-AC1B38A60ABB}" type="sibTrans" cxnId="{04EE8B25-4374-4712-A992-648578E7B030}">
      <dgm:prSet/>
      <dgm:spPr/>
      <dgm:t>
        <a:bodyPr/>
        <a:lstStyle/>
        <a:p>
          <a:endParaRPr lang="ru-RU"/>
        </a:p>
      </dgm:t>
    </dgm:pt>
    <dgm:pt modelId="{297E7EB8-038B-4D67-9DED-98FC55EE01EE}">
      <dgm:prSet custT="1"/>
      <dgm:spPr/>
      <dgm:t>
        <a:bodyPr/>
        <a:lstStyle/>
        <a:p>
          <a:r>
            <a:rPr lang="en-US" sz="1800" dirty="0" err="1" smtClean="0"/>
            <a:t>enableMyLocation</a:t>
          </a:r>
          <a:endParaRPr lang="ru-RU" sz="1800" dirty="0"/>
        </a:p>
      </dgm:t>
    </dgm:pt>
    <dgm:pt modelId="{132B3C6D-C87B-4F3D-8F24-8446960B39D8}" type="parTrans" cxnId="{640ED717-0BCE-48AE-85B0-FF257CF6B592}">
      <dgm:prSet/>
      <dgm:spPr/>
      <dgm:t>
        <a:bodyPr/>
        <a:lstStyle/>
        <a:p>
          <a:endParaRPr lang="ru-RU"/>
        </a:p>
      </dgm:t>
    </dgm:pt>
    <dgm:pt modelId="{E0DA88F2-01FC-4F46-8AC2-BE9CC92A247E}" type="sibTrans" cxnId="{640ED717-0BCE-48AE-85B0-FF257CF6B592}">
      <dgm:prSet/>
      <dgm:spPr/>
      <dgm:t>
        <a:bodyPr/>
        <a:lstStyle/>
        <a:p>
          <a:endParaRPr lang="ru-RU"/>
        </a:p>
      </dgm:t>
    </dgm:pt>
    <dgm:pt modelId="{59E3FF0D-8AC5-4AFC-9B0F-AAA8115781EE}">
      <dgm:prSet phldrT="[Текст]" custT="1"/>
      <dgm:spPr/>
      <dgm:t>
        <a:bodyPr/>
        <a:lstStyle/>
        <a:p>
          <a:r>
            <a:rPr lang="en-US" sz="1800" dirty="0" err="1" smtClean="0"/>
            <a:t>siize</a:t>
          </a:r>
          <a:r>
            <a:rPr lang="en-US" sz="1800" dirty="0" smtClean="0"/>
            <a:t>()</a:t>
          </a:r>
          <a:endParaRPr lang="ru-RU" sz="1800" dirty="0"/>
        </a:p>
      </dgm:t>
    </dgm:pt>
    <dgm:pt modelId="{F9CA694B-3A9A-4107-B8A8-1111FF54A2A6}" type="parTrans" cxnId="{D6021F78-88F4-4655-A8F7-034ED24F952C}">
      <dgm:prSet/>
      <dgm:spPr/>
      <dgm:t>
        <a:bodyPr/>
        <a:lstStyle/>
        <a:p>
          <a:endParaRPr lang="ru-RU"/>
        </a:p>
      </dgm:t>
    </dgm:pt>
    <dgm:pt modelId="{62447ADD-1C0A-4C5E-800B-1A2B16AE2699}" type="sibTrans" cxnId="{D6021F78-88F4-4655-A8F7-034ED24F952C}">
      <dgm:prSet/>
      <dgm:spPr/>
      <dgm:t>
        <a:bodyPr/>
        <a:lstStyle/>
        <a:p>
          <a:endParaRPr lang="ru-RU"/>
        </a:p>
      </dgm:t>
    </dgm:pt>
    <dgm:pt modelId="{8C802FA6-04C6-4CDF-928E-735BC4C3F2B0}" type="pres">
      <dgm:prSet presAssocID="{54ACCE77-EDFF-4D45-867F-0A631C27F5A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3AB8EE47-A12C-4C4E-90E5-696CA7C0EA4D}" type="pres">
      <dgm:prSet presAssocID="{BFD94BF8-B32E-42B4-A0FB-D02DCBF6944D}" presName="parentText" presStyleLbl="node1" presStyleIdx="0" presStyleCnt="2" custLinFactNeighborX="-79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FB8E1D4-04B5-42DE-855A-655B5F967577}" type="pres">
      <dgm:prSet presAssocID="{BFD94BF8-B32E-42B4-A0FB-D02DCBF6944D}" presName="childText" presStyleLbl="revTx" presStyleIdx="0" presStyleCnt="2" custScaleY="213078" custLinFactNeighborX="-7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CE8D851-6F80-47CA-A20F-8F384044718B}" type="pres">
      <dgm:prSet presAssocID="{23C3D82D-90A0-47A0-BD71-D0CE4921A2A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149F376-442F-47F7-898F-C7F054AC70A7}" type="pres">
      <dgm:prSet presAssocID="{23C3D82D-90A0-47A0-BD71-D0CE4921A2A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506F2361-5A97-4802-8D1D-06519A27C571}" type="presOf" srcId="{297E7EB8-038B-4D67-9DED-98FC55EE01EE}" destId="{EFB8E1D4-04B5-42DE-855A-655B5F967577}" srcOrd="0" destOrd="1" presId="urn:microsoft.com/office/officeart/2005/8/layout/vList2"/>
    <dgm:cxn modelId="{6EC74EF5-4F56-46CF-8D9C-2E641B3854B7}" type="presOf" srcId="{C7BDBB94-6EDC-4AFD-9D23-BC8C78AF7EEB}" destId="{EFB8E1D4-04B5-42DE-855A-655B5F967577}" srcOrd="0" destOrd="0" presId="urn:microsoft.com/office/officeart/2005/8/layout/vList2"/>
    <dgm:cxn modelId="{2E341959-5C34-4210-BACD-CBCC23E3BFA9}" srcId="{BFD94BF8-B32E-42B4-A0FB-D02DCBF6944D}" destId="{C7BDBB94-6EDC-4AFD-9D23-BC8C78AF7EEB}" srcOrd="0" destOrd="0" parTransId="{800CA82D-80AF-43B8-AF1E-786EAC7A9A20}" sibTransId="{F1A1048A-C568-4EAA-8C07-FC814E7657ED}"/>
    <dgm:cxn modelId="{640ED717-0BCE-48AE-85B0-FF257CF6B592}" srcId="{BFD94BF8-B32E-42B4-A0FB-D02DCBF6944D}" destId="{297E7EB8-038B-4D67-9DED-98FC55EE01EE}" srcOrd="1" destOrd="0" parTransId="{132B3C6D-C87B-4F3D-8F24-8446960B39D8}" sibTransId="{E0DA88F2-01FC-4F46-8AC2-BE9CC92A247E}"/>
    <dgm:cxn modelId="{94A31066-264B-47D8-A0E8-ADBDE4CA2B5F}" type="presOf" srcId="{54ACCE77-EDFF-4D45-867F-0A631C27F5AB}" destId="{8C802FA6-04C6-4CDF-928E-735BC4C3F2B0}" srcOrd="0" destOrd="0" presId="urn:microsoft.com/office/officeart/2005/8/layout/vList2"/>
    <dgm:cxn modelId="{06D9A913-3B89-4420-BEBD-711CEFB720B2}" type="presOf" srcId="{E7B9F956-BFA9-4548-8592-4267E26A37A0}" destId="{8149F376-442F-47F7-898F-C7F054AC70A7}" srcOrd="0" destOrd="0" presId="urn:microsoft.com/office/officeart/2005/8/layout/vList2"/>
    <dgm:cxn modelId="{C86B9627-4142-47EC-A8B4-54901113C138}" srcId="{54ACCE77-EDFF-4D45-867F-0A631C27F5AB}" destId="{23C3D82D-90A0-47A0-BD71-D0CE4921A2A0}" srcOrd="1" destOrd="0" parTransId="{55B76F1C-263E-42B1-BEE0-1C71A47A891E}" sibTransId="{487AE6F7-D5C3-49D7-B463-52D44848B4F6}"/>
    <dgm:cxn modelId="{D6021F78-88F4-4655-A8F7-034ED24F952C}" srcId="{23C3D82D-90A0-47A0-BD71-D0CE4921A2A0}" destId="{59E3FF0D-8AC5-4AFC-9B0F-AAA8115781EE}" srcOrd="1" destOrd="0" parTransId="{F9CA694B-3A9A-4107-B8A8-1111FF54A2A6}" sibTransId="{62447ADD-1C0A-4C5E-800B-1A2B16AE2699}"/>
    <dgm:cxn modelId="{5F4BDB71-84B8-4578-B551-4FB15293F84B}" type="presOf" srcId="{59E3FF0D-8AC5-4AFC-9B0F-AAA8115781EE}" destId="{8149F376-442F-47F7-898F-C7F054AC70A7}" srcOrd="0" destOrd="1" presId="urn:microsoft.com/office/officeart/2005/8/layout/vList2"/>
    <dgm:cxn modelId="{F96AE6D3-6CE5-4CDF-9473-4FAE22B2A07D}" type="presOf" srcId="{BFD94BF8-B32E-42B4-A0FB-D02DCBF6944D}" destId="{3AB8EE47-A12C-4C4E-90E5-696CA7C0EA4D}" srcOrd="0" destOrd="0" presId="urn:microsoft.com/office/officeart/2005/8/layout/vList2"/>
    <dgm:cxn modelId="{04EE8B25-4374-4712-A992-648578E7B030}" srcId="{23C3D82D-90A0-47A0-BD71-D0CE4921A2A0}" destId="{E7B9F956-BFA9-4548-8592-4267E26A37A0}" srcOrd="0" destOrd="0" parTransId="{90B8479F-272A-468B-BC68-B50A756E06C9}" sibTransId="{D0E434AC-4385-408E-B77D-AC1B38A60ABB}"/>
    <dgm:cxn modelId="{A2690870-4C77-4141-82EA-A8A25129E0D4}" type="presOf" srcId="{23C3D82D-90A0-47A0-BD71-D0CE4921A2A0}" destId="{ECE8D851-6F80-47CA-A20F-8F384044718B}" srcOrd="0" destOrd="0" presId="urn:microsoft.com/office/officeart/2005/8/layout/vList2"/>
    <dgm:cxn modelId="{74DC8406-442D-4B34-A687-B1097306B4A9}" srcId="{54ACCE77-EDFF-4D45-867F-0A631C27F5AB}" destId="{BFD94BF8-B32E-42B4-A0FB-D02DCBF6944D}" srcOrd="0" destOrd="0" parTransId="{89112F9E-9126-4864-858B-0CBDFADF2A9D}" sibTransId="{08158B62-BADB-4C21-8B9A-AF4D5B2E3FEA}"/>
    <dgm:cxn modelId="{39602B6F-C637-418E-93B2-D47BDA95F321}" type="presParOf" srcId="{8C802FA6-04C6-4CDF-928E-735BC4C3F2B0}" destId="{3AB8EE47-A12C-4C4E-90E5-696CA7C0EA4D}" srcOrd="0" destOrd="0" presId="urn:microsoft.com/office/officeart/2005/8/layout/vList2"/>
    <dgm:cxn modelId="{9C0F9EDF-0716-4CDD-9C99-DAFEFDE5FDD8}" type="presParOf" srcId="{8C802FA6-04C6-4CDF-928E-735BC4C3F2B0}" destId="{EFB8E1D4-04B5-42DE-855A-655B5F967577}" srcOrd="1" destOrd="0" presId="urn:microsoft.com/office/officeart/2005/8/layout/vList2"/>
    <dgm:cxn modelId="{74084930-992D-44D1-811E-AB234875A128}" type="presParOf" srcId="{8C802FA6-04C6-4CDF-928E-735BC4C3F2B0}" destId="{ECE8D851-6F80-47CA-A20F-8F384044718B}" srcOrd="2" destOrd="0" presId="urn:microsoft.com/office/officeart/2005/8/layout/vList2"/>
    <dgm:cxn modelId="{D7D642C0-730E-4CEB-81B4-BAC11D81F473}" type="presParOf" srcId="{8C802FA6-04C6-4CDF-928E-735BC4C3F2B0}" destId="{8149F376-442F-47F7-898F-C7F054AC70A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4FB49-5481-4E0F-B9E3-5617ABBE3DC0}">
      <dsp:nvSpPr>
        <dsp:cNvPr id="0" name=""/>
        <dsp:cNvSpPr/>
      </dsp:nvSpPr>
      <dsp:spPr>
        <a:xfrm>
          <a:off x="0" y="613217"/>
          <a:ext cx="2182742" cy="130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Browser</a:t>
          </a:r>
          <a:endParaRPr lang="ru-RU" sz="1800" kern="1200" dirty="0"/>
        </a:p>
      </dsp:txBody>
      <dsp:txXfrm>
        <a:off x="0" y="613217"/>
        <a:ext cx="2182742" cy="1309645"/>
      </dsp:txXfrm>
    </dsp:sp>
    <dsp:sp modelId="{815574C5-5B7B-4358-9312-A53088E5D7E1}">
      <dsp:nvSpPr>
        <dsp:cNvPr id="0" name=""/>
        <dsp:cNvSpPr/>
      </dsp:nvSpPr>
      <dsp:spPr>
        <a:xfrm>
          <a:off x="2401016" y="613217"/>
          <a:ext cx="2182742" cy="130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CallLog</a:t>
          </a:r>
          <a:endParaRPr lang="en-US" sz="1800" kern="1200" dirty="0" smtClean="0"/>
        </a:p>
      </dsp:txBody>
      <dsp:txXfrm>
        <a:off x="2401016" y="613217"/>
        <a:ext cx="2182742" cy="1309645"/>
      </dsp:txXfrm>
    </dsp:sp>
    <dsp:sp modelId="{7CE114AA-70D9-44E3-A75C-84072538FB5D}">
      <dsp:nvSpPr>
        <dsp:cNvPr id="0" name=""/>
        <dsp:cNvSpPr/>
      </dsp:nvSpPr>
      <dsp:spPr>
        <a:xfrm>
          <a:off x="4802033" y="613217"/>
          <a:ext cx="2182742" cy="130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ContactsContract</a:t>
          </a:r>
          <a:endParaRPr lang="en-US" sz="1800" kern="1200" dirty="0" smtClean="0"/>
        </a:p>
      </dsp:txBody>
      <dsp:txXfrm>
        <a:off x="4802033" y="613217"/>
        <a:ext cx="2182742" cy="1309645"/>
      </dsp:txXfrm>
    </dsp:sp>
    <dsp:sp modelId="{4CD8BB99-E6ED-4112-B8BA-C7217F536262}">
      <dsp:nvSpPr>
        <dsp:cNvPr id="0" name=""/>
        <dsp:cNvSpPr/>
      </dsp:nvSpPr>
      <dsp:spPr>
        <a:xfrm>
          <a:off x="0" y="2141137"/>
          <a:ext cx="2182742" cy="130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MediaStore</a:t>
          </a:r>
          <a:endParaRPr lang="en-US" sz="1800" kern="1200" dirty="0" smtClean="0"/>
        </a:p>
      </dsp:txBody>
      <dsp:txXfrm>
        <a:off x="0" y="2141137"/>
        <a:ext cx="2182742" cy="1309645"/>
      </dsp:txXfrm>
    </dsp:sp>
    <dsp:sp modelId="{84CDE4DA-89A2-40B4-859D-4EA3898B1CF1}">
      <dsp:nvSpPr>
        <dsp:cNvPr id="0" name=""/>
        <dsp:cNvSpPr/>
      </dsp:nvSpPr>
      <dsp:spPr>
        <a:xfrm>
          <a:off x="2401016" y="2141137"/>
          <a:ext cx="2182742" cy="130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Settings</a:t>
          </a:r>
          <a:endParaRPr lang="en-US" sz="1800" kern="1200" dirty="0" smtClean="0"/>
        </a:p>
      </dsp:txBody>
      <dsp:txXfrm>
        <a:off x="2401016" y="2141137"/>
        <a:ext cx="2182742" cy="1309645"/>
      </dsp:txXfrm>
    </dsp:sp>
    <dsp:sp modelId="{17493028-F7AA-4B27-8A1A-3418BF777492}">
      <dsp:nvSpPr>
        <dsp:cNvPr id="0" name=""/>
        <dsp:cNvSpPr/>
      </dsp:nvSpPr>
      <dsp:spPr>
        <a:xfrm>
          <a:off x="4802033" y="2141137"/>
          <a:ext cx="2182742" cy="13096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UserDictionary</a:t>
          </a:r>
          <a:endParaRPr lang="ru-RU" sz="1800" kern="1200" dirty="0"/>
        </a:p>
      </dsp:txBody>
      <dsp:txXfrm>
        <a:off x="4802033" y="2141137"/>
        <a:ext cx="2182742" cy="13096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8C540C-30E4-4F2C-BE03-23605326C2BE}">
      <dsp:nvSpPr>
        <dsp:cNvPr id="0" name=""/>
        <dsp:cNvSpPr/>
      </dsp:nvSpPr>
      <dsp:spPr>
        <a:xfrm>
          <a:off x="-178219" y="16149"/>
          <a:ext cx="4039648" cy="950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Энергопотребление</a:t>
          </a:r>
          <a:endParaRPr lang="ru-RU" sz="1800" kern="1200" dirty="0"/>
        </a:p>
      </dsp:txBody>
      <dsp:txXfrm>
        <a:off x="-150380" y="43988"/>
        <a:ext cx="3013979" cy="894827"/>
      </dsp:txXfrm>
    </dsp:sp>
    <dsp:sp modelId="{1BE190AD-AC91-450C-A149-7DB67C7E19E6}">
      <dsp:nvSpPr>
        <dsp:cNvPr id="0" name=""/>
        <dsp:cNvSpPr/>
      </dsp:nvSpPr>
      <dsp:spPr>
        <a:xfrm>
          <a:off x="195510" y="1122772"/>
          <a:ext cx="4039648" cy="950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Точность</a:t>
          </a:r>
          <a:endParaRPr lang="ru-RU" sz="1800" kern="1200" dirty="0"/>
        </a:p>
      </dsp:txBody>
      <dsp:txXfrm>
        <a:off x="223349" y="1150611"/>
        <a:ext cx="3009702" cy="894827"/>
      </dsp:txXfrm>
    </dsp:sp>
    <dsp:sp modelId="{05EF9016-0DB4-4AC3-A8E5-7D019D4C5565}">
      <dsp:nvSpPr>
        <dsp:cNvPr id="0" name=""/>
        <dsp:cNvSpPr/>
      </dsp:nvSpPr>
      <dsp:spPr>
        <a:xfrm>
          <a:off x="178221" y="2217846"/>
          <a:ext cx="4752525" cy="950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800" kern="1200" dirty="0" smtClean="0"/>
            <a:t>Возможность возвращать маршрут, скорость и высоту над уровнем моря</a:t>
          </a:r>
          <a:endParaRPr lang="ru-RU" sz="1800" kern="1200" dirty="0"/>
        </a:p>
      </dsp:txBody>
      <dsp:txXfrm>
        <a:off x="206060" y="2245685"/>
        <a:ext cx="3550650" cy="894827"/>
      </dsp:txXfrm>
    </dsp:sp>
    <dsp:sp modelId="{C7988CC5-7D05-4AF9-8FFB-739594711C46}">
      <dsp:nvSpPr>
        <dsp:cNvPr id="0" name=""/>
        <dsp:cNvSpPr/>
      </dsp:nvSpPr>
      <dsp:spPr>
        <a:xfrm>
          <a:off x="3243600" y="720800"/>
          <a:ext cx="617828" cy="617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/>
        </a:p>
      </dsp:txBody>
      <dsp:txXfrm>
        <a:off x="3382611" y="720800"/>
        <a:ext cx="339806" cy="464916"/>
      </dsp:txXfrm>
    </dsp:sp>
    <dsp:sp modelId="{6A1FF49D-D85B-4F49-B391-135FC7CCA5C8}">
      <dsp:nvSpPr>
        <dsp:cNvPr id="0" name=""/>
        <dsp:cNvSpPr/>
      </dsp:nvSpPr>
      <dsp:spPr>
        <a:xfrm>
          <a:off x="3600040" y="1823386"/>
          <a:ext cx="617828" cy="61782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2800" kern="1200"/>
        </a:p>
      </dsp:txBody>
      <dsp:txXfrm>
        <a:off x="3739051" y="1823386"/>
        <a:ext cx="339806" cy="464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850B9-A375-41DD-B1CB-82A727784D62}">
      <dsp:nvSpPr>
        <dsp:cNvPr id="0" name=""/>
        <dsp:cNvSpPr/>
      </dsp:nvSpPr>
      <dsp:spPr>
        <a:xfrm>
          <a:off x="0" y="74521"/>
          <a:ext cx="748883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MapView</a:t>
          </a:r>
          <a:endParaRPr lang="ru-RU" sz="1700" kern="1200" dirty="0"/>
        </a:p>
      </dsp:txBody>
      <dsp:txXfrm>
        <a:off x="19904" y="94425"/>
        <a:ext cx="7449024" cy="367937"/>
      </dsp:txXfrm>
    </dsp:sp>
    <dsp:sp modelId="{27607BB7-7D49-49D3-8E58-03438C196557}">
      <dsp:nvSpPr>
        <dsp:cNvPr id="0" name=""/>
        <dsp:cNvSpPr/>
      </dsp:nvSpPr>
      <dsp:spPr>
        <a:xfrm>
          <a:off x="0" y="482266"/>
          <a:ext cx="7488832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dirty="0" smtClean="0"/>
            <a:t>Элемент управления картами</a:t>
          </a:r>
          <a:endParaRPr lang="ru-RU" sz="1300" kern="1200" dirty="0"/>
        </a:p>
      </dsp:txBody>
      <dsp:txXfrm>
        <a:off x="0" y="482266"/>
        <a:ext cx="7488832" cy="281520"/>
      </dsp:txXfrm>
    </dsp:sp>
    <dsp:sp modelId="{F8EECB07-B78B-42BE-A8CD-13C9625F0884}">
      <dsp:nvSpPr>
        <dsp:cNvPr id="0" name=""/>
        <dsp:cNvSpPr/>
      </dsp:nvSpPr>
      <dsp:spPr>
        <a:xfrm>
          <a:off x="0" y="763786"/>
          <a:ext cx="748883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MapActivity</a:t>
          </a:r>
          <a:endParaRPr lang="ru-RU" sz="1700" kern="1200" dirty="0"/>
        </a:p>
      </dsp:txBody>
      <dsp:txXfrm>
        <a:off x="19904" y="783690"/>
        <a:ext cx="7449024" cy="367937"/>
      </dsp:txXfrm>
    </dsp:sp>
    <dsp:sp modelId="{EFA6306D-111D-4923-860E-05981630FE4C}">
      <dsp:nvSpPr>
        <dsp:cNvPr id="0" name=""/>
        <dsp:cNvSpPr/>
      </dsp:nvSpPr>
      <dsp:spPr>
        <a:xfrm>
          <a:off x="0" y="1171531"/>
          <a:ext cx="7488832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dirty="0" smtClean="0"/>
            <a:t>Базовый класс, при наследовании которого создается новая Активность</a:t>
          </a:r>
          <a:endParaRPr lang="ru-RU" sz="1300" kern="1200" dirty="0"/>
        </a:p>
      </dsp:txBody>
      <dsp:txXfrm>
        <a:off x="0" y="1171531"/>
        <a:ext cx="7488832" cy="281520"/>
      </dsp:txXfrm>
    </dsp:sp>
    <dsp:sp modelId="{93A95E2B-631B-4405-B653-AA994DE817F8}">
      <dsp:nvSpPr>
        <dsp:cNvPr id="0" name=""/>
        <dsp:cNvSpPr/>
      </dsp:nvSpPr>
      <dsp:spPr>
        <a:xfrm>
          <a:off x="0" y="1453051"/>
          <a:ext cx="748883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Overlay</a:t>
          </a:r>
          <a:endParaRPr lang="ru-RU" sz="1700" kern="1200" dirty="0"/>
        </a:p>
      </dsp:txBody>
      <dsp:txXfrm>
        <a:off x="19904" y="1472955"/>
        <a:ext cx="7449024" cy="367937"/>
      </dsp:txXfrm>
    </dsp:sp>
    <dsp:sp modelId="{7D5F05A8-C2FC-4F02-BFD8-05D33BC43CCE}">
      <dsp:nvSpPr>
        <dsp:cNvPr id="0" name=""/>
        <dsp:cNvSpPr/>
      </dsp:nvSpPr>
      <dsp:spPr>
        <a:xfrm>
          <a:off x="0" y="1860796"/>
          <a:ext cx="7488832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dirty="0" smtClean="0"/>
            <a:t>Класс требуется для добавления аннотаций к карте</a:t>
          </a:r>
          <a:endParaRPr lang="ru-RU" sz="1300" kern="1200" dirty="0"/>
        </a:p>
      </dsp:txBody>
      <dsp:txXfrm>
        <a:off x="0" y="1860796"/>
        <a:ext cx="7488832" cy="281520"/>
      </dsp:txXfrm>
    </dsp:sp>
    <dsp:sp modelId="{AF4B59CC-7F86-4851-85A2-73B341F286FE}">
      <dsp:nvSpPr>
        <dsp:cNvPr id="0" name=""/>
        <dsp:cNvSpPr/>
      </dsp:nvSpPr>
      <dsp:spPr>
        <a:xfrm>
          <a:off x="0" y="2142316"/>
          <a:ext cx="748883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MapController</a:t>
          </a:r>
          <a:endParaRPr lang="ru-RU" sz="1700" kern="1200" dirty="0"/>
        </a:p>
      </dsp:txBody>
      <dsp:txXfrm>
        <a:off x="19904" y="2162220"/>
        <a:ext cx="7449024" cy="367937"/>
      </dsp:txXfrm>
    </dsp:sp>
    <dsp:sp modelId="{9F22D643-A55B-4BFF-BD20-FC704B214187}">
      <dsp:nvSpPr>
        <dsp:cNvPr id="0" name=""/>
        <dsp:cNvSpPr/>
      </dsp:nvSpPr>
      <dsp:spPr>
        <a:xfrm>
          <a:off x="0" y="2550061"/>
          <a:ext cx="7488832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dirty="0" smtClean="0"/>
            <a:t>Используется для управления картой, в том числе для указания местоположения и масштаба</a:t>
          </a:r>
          <a:endParaRPr lang="ru-RU" sz="1300" kern="1200" dirty="0"/>
        </a:p>
      </dsp:txBody>
      <dsp:txXfrm>
        <a:off x="0" y="2550061"/>
        <a:ext cx="7488832" cy="413482"/>
      </dsp:txXfrm>
    </dsp:sp>
    <dsp:sp modelId="{21495CCF-1A3A-4E0B-863D-7E127DBB1769}">
      <dsp:nvSpPr>
        <dsp:cNvPr id="0" name=""/>
        <dsp:cNvSpPr/>
      </dsp:nvSpPr>
      <dsp:spPr>
        <a:xfrm>
          <a:off x="0" y="2963543"/>
          <a:ext cx="748883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MyLocationOverlay</a:t>
          </a:r>
          <a:endParaRPr lang="ru-RU" sz="1700" kern="1200" dirty="0"/>
        </a:p>
      </dsp:txBody>
      <dsp:txXfrm>
        <a:off x="19904" y="2983447"/>
        <a:ext cx="7449024" cy="367937"/>
      </dsp:txXfrm>
    </dsp:sp>
    <dsp:sp modelId="{7D95697A-0EC4-41ED-A917-8AE5CC9E6001}">
      <dsp:nvSpPr>
        <dsp:cNvPr id="0" name=""/>
        <dsp:cNvSpPr/>
      </dsp:nvSpPr>
      <dsp:spPr>
        <a:xfrm>
          <a:off x="0" y="3371288"/>
          <a:ext cx="7488832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dirty="0" smtClean="0"/>
            <a:t>Специальное наложение, которое может быть применено для показа текущего местоположения</a:t>
          </a:r>
          <a:endParaRPr lang="ru-RU" sz="1300" kern="1200" dirty="0"/>
        </a:p>
      </dsp:txBody>
      <dsp:txXfrm>
        <a:off x="0" y="3371288"/>
        <a:ext cx="7488832" cy="413482"/>
      </dsp:txXfrm>
    </dsp:sp>
    <dsp:sp modelId="{017343FF-35B2-49E5-8682-AB747A9D7EF2}">
      <dsp:nvSpPr>
        <dsp:cNvPr id="0" name=""/>
        <dsp:cNvSpPr/>
      </dsp:nvSpPr>
      <dsp:spPr>
        <a:xfrm>
          <a:off x="0" y="3784771"/>
          <a:ext cx="7488832" cy="407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err="1" smtClean="0"/>
            <a:t>ItemizedOverlays</a:t>
          </a:r>
          <a:r>
            <a:rPr lang="en-US" sz="1700" kern="1200" dirty="0" smtClean="0"/>
            <a:t> </a:t>
          </a:r>
          <a:r>
            <a:rPr lang="ru-RU" sz="1700" kern="1200" dirty="0" smtClean="0"/>
            <a:t>и </a:t>
          </a:r>
          <a:r>
            <a:rPr lang="en-US" sz="1700" kern="1200" dirty="0" err="1" smtClean="0"/>
            <a:t>OverlayItems</a:t>
          </a:r>
          <a:endParaRPr lang="ru-RU" sz="1700" kern="1200" dirty="0"/>
        </a:p>
      </dsp:txBody>
      <dsp:txXfrm>
        <a:off x="19904" y="3804675"/>
        <a:ext cx="7449024" cy="367937"/>
      </dsp:txXfrm>
    </dsp:sp>
    <dsp:sp modelId="{F13F4CEB-E11A-40A1-BEC4-223BAE70CCCC}">
      <dsp:nvSpPr>
        <dsp:cNvPr id="0" name=""/>
        <dsp:cNvSpPr/>
      </dsp:nvSpPr>
      <dsp:spPr>
        <a:xfrm>
          <a:off x="0" y="4192516"/>
          <a:ext cx="7488832" cy="413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77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1300" kern="1200" dirty="0" smtClean="0"/>
            <a:t>Позволяют создавать слой меток, которые будут отображаться с помощью объектов </a:t>
          </a:r>
          <a:r>
            <a:rPr lang="en-US" sz="1300" kern="1200" dirty="0" err="1" smtClean="0"/>
            <a:t>Drawable</a:t>
          </a:r>
          <a:r>
            <a:rPr lang="en-US" sz="1300" kern="1200" dirty="0" smtClean="0"/>
            <a:t> </a:t>
          </a:r>
          <a:r>
            <a:rPr lang="ru-RU" sz="1300" kern="1200" dirty="0" smtClean="0"/>
            <a:t>и соответствующего текста</a:t>
          </a:r>
          <a:endParaRPr lang="ru-RU" sz="1300" kern="1200" dirty="0"/>
        </a:p>
      </dsp:txBody>
      <dsp:txXfrm>
        <a:off x="0" y="4192516"/>
        <a:ext cx="7488832" cy="413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B8EE47-A12C-4C4E-90E5-696CA7C0EA4D}">
      <dsp:nvSpPr>
        <dsp:cNvPr id="0" name=""/>
        <dsp:cNvSpPr/>
      </dsp:nvSpPr>
      <dsp:spPr>
        <a:xfrm>
          <a:off x="0" y="23071"/>
          <a:ext cx="6096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MyLocationOverlay</a:t>
          </a:r>
          <a:endParaRPr lang="ru-RU" sz="2400" kern="1200" dirty="0"/>
        </a:p>
      </dsp:txBody>
      <dsp:txXfrm>
        <a:off x="41123" y="64194"/>
        <a:ext cx="6013754" cy="760154"/>
      </dsp:txXfrm>
    </dsp:sp>
    <dsp:sp modelId="{EFB8E1D4-04B5-42DE-855A-655B5F967577}">
      <dsp:nvSpPr>
        <dsp:cNvPr id="0" name=""/>
        <dsp:cNvSpPr/>
      </dsp:nvSpPr>
      <dsp:spPr>
        <a:xfrm>
          <a:off x="0" y="865471"/>
          <a:ext cx="6096000" cy="15878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err="1" smtClean="0"/>
            <a:t>enableCompass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err="1" smtClean="0"/>
            <a:t>enableMyLocation</a:t>
          </a:r>
          <a:endParaRPr lang="ru-RU" sz="1800" kern="1200" dirty="0"/>
        </a:p>
      </dsp:txBody>
      <dsp:txXfrm>
        <a:off x="0" y="865471"/>
        <a:ext cx="6096000" cy="1587857"/>
      </dsp:txXfrm>
    </dsp:sp>
    <dsp:sp modelId="{ECE8D851-6F80-47CA-A20F-8F384044718B}">
      <dsp:nvSpPr>
        <dsp:cNvPr id="0" name=""/>
        <dsp:cNvSpPr/>
      </dsp:nvSpPr>
      <dsp:spPr>
        <a:xfrm>
          <a:off x="0" y="2453328"/>
          <a:ext cx="6096000" cy="842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ItemizedOverlay</a:t>
          </a:r>
          <a:endParaRPr lang="ru-RU" sz="2400" kern="1200" dirty="0"/>
        </a:p>
      </dsp:txBody>
      <dsp:txXfrm>
        <a:off x="41123" y="2494451"/>
        <a:ext cx="6013754" cy="760154"/>
      </dsp:txXfrm>
    </dsp:sp>
    <dsp:sp modelId="{8149F376-442F-47F7-898F-C7F054AC70A7}">
      <dsp:nvSpPr>
        <dsp:cNvPr id="0" name=""/>
        <dsp:cNvSpPr/>
      </dsp:nvSpPr>
      <dsp:spPr>
        <a:xfrm>
          <a:off x="0" y="3295728"/>
          <a:ext cx="6096000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err="1" smtClean="0"/>
            <a:t>createItem</a:t>
          </a:r>
          <a:r>
            <a:rPr lang="en-US" sz="1800" kern="1200" dirty="0" smtClean="0"/>
            <a:t>(</a:t>
          </a:r>
          <a:r>
            <a:rPr lang="en-US" sz="1800" kern="1200" dirty="0" err="1" smtClean="0"/>
            <a:t>int</a:t>
          </a:r>
          <a:r>
            <a:rPr lang="en-US" sz="1800" kern="1200" dirty="0" smtClean="0"/>
            <a:t> index)</a:t>
          </a:r>
          <a:endParaRPr lang="ru-RU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err="1" smtClean="0"/>
            <a:t>siize</a:t>
          </a:r>
          <a:r>
            <a:rPr lang="en-US" sz="1800" kern="1200" dirty="0" smtClean="0"/>
            <a:t>()</a:t>
          </a:r>
          <a:endParaRPr lang="ru-RU" sz="1800" kern="1200" dirty="0"/>
        </a:p>
      </dsp:txBody>
      <dsp:txXfrm>
        <a:off x="0" y="3295728"/>
        <a:ext cx="6096000" cy="745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BE285-9257-47FF-BE1C-6C6D906EFE36}" type="datetimeFigureOut">
              <a:rPr lang="ru-RU" smtClean="0"/>
              <a:t>23.04.2012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F86F9-DCD5-4A1E-8BB2-73A0BB5E18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73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926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746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1478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227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5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369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966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043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9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795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341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8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32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943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668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6F86F9-DCD5-4A1E-8BB2-73A0BB5E18B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606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0CB06EB5-A611-47D3-8872-036C24E6C436}" type="datetime1">
              <a:rPr lang="ru-RU" smtClean="0"/>
              <a:t>23.04.2012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6A2A-386A-4B0C-A4AB-F931A621A0E5}" type="datetime1">
              <a:rPr lang="ru-RU" smtClean="0"/>
              <a:t>23.04.2012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47440-6354-4A46-B2F7-FA8537DEFBB6}" type="datetime1">
              <a:rPr lang="ru-RU" smtClean="0"/>
              <a:t>23.04.2012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6E5C2-05D8-4F3F-B368-A7F0C6B7CB63}" type="datetime1">
              <a:rPr lang="ru-RU" smtClean="0"/>
              <a:t>23.04.2012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A584-439B-4906-B399-814330073DAB}" type="datetime1">
              <a:rPr lang="ru-RU" smtClean="0"/>
              <a:t>23.04.2012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4197B-9FC0-4DA5-B190-A8C9CB9047D1}" type="datetime1">
              <a:rPr lang="ru-RU" smtClean="0"/>
              <a:t>23.04.2012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FEE09-9D7F-4228-849F-EE9A9FE891CE}" type="datetime1">
              <a:rPr lang="ru-RU" smtClean="0"/>
              <a:t>23.04.2012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CBBB-21C3-49A9-8189-9AAF137896F6}" type="datetime1">
              <a:rPr lang="ru-RU" smtClean="0"/>
              <a:t>23.04.2012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C82FB-2FE0-4959-ABA8-FB4BB0B2AC41}" type="datetime1">
              <a:rPr lang="ru-RU" smtClean="0"/>
              <a:t>23.04.2012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6A6F1-A68C-484A-95F0-419B4B0758DB}" type="datetime1">
              <a:rPr lang="ru-RU" smtClean="0"/>
              <a:t>23.04.2012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9E5A-AB76-4B78-8689-0950ECED9E64}" type="datetime1">
              <a:rPr lang="ru-RU" smtClean="0"/>
              <a:t>23.04.2012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FFCF507A-23C1-4634-81AD-11FB8F1F7703}" type="datetime1">
              <a:rPr lang="ru-RU" smtClean="0"/>
              <a:t>23.04.2012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Новосибирский государственный университет, 2012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7A4D7C0-58E1-4DF7-B328-CA41790B4BA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4551778" cy="2376264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Разработка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мобильных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приложений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ru-RU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под </a:t>
            </a:r>
            <a:r>
              <a:rPr lang="en-US" b="1" dirty="0" smtClean="0">
                <a:ln w="12700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Android</a:t>
            </a:r>
            <a:endParaRPr lang="ru-RU" b="1" dirty="0">
              <a:ln w="12700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4733365" y="4421081"/>
            <a:ext cx="3309803" cy="376071"/>
          </a:xfrm>
        </p:spPr>
        <p:txBody>
          <a:bodyPr/>
          <a:lstStyle/>
          <a:p>
            <a:r>
              <a:rPr lang="ru-RU" dirty="0" err="1" smtClean="0"/>
              <a:t>Чиркунов</a:t>
            </a:r>
            <a:r>
              <a:rPr lang="ru-RU" dirty="0" smtClean="0"/>
              <a:t> Кирилл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220072" y="836712"/>
            <a:ext cx="2215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Лекция </a:t>
            </a:r>
            <a:r>
              <a:rPr lang="en-US" sz="3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5</a:t>
            </a:r>
            <a:endParaRPr lang="ru-RU" sz="3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76056" y="5075892"/>
            <a:ext cx="31518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dirty="0" smtClean="0"/>
              <a:t>yril.chirkunov@computer.org</a:t>
            </a:r>
            <a:endParaRPr lang="ru-RU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076056" y="5409143"/>
            <a:ext cx="19704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v</a:t>
            </a:r>
            <a:r>
              <a:rPr lang="en-US" sz="1600" dirty="0" smtClean="0"/>
              <a:t>k.com/</a:t>
            </a:r>
            <a:r>
              <a:rPr lang="en-US" sz="1600" dirty="0" err="1" smtClean="0"/>
              <a:t>chirkunov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20466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836712"/>
            <a:ext cx="7024744" cy="360040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Location Providers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635896" y="6492875"/>
            <a:ext cx="5112568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7698" y="1399487"/>
            <a:ext cx="58326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GPS_PROVIDER</a:t>
            </a:r>
          </a:p>
          <a:p>
            <a:endParaRPr lang="en-US" b="1" dirty="0"/>
          </a:p>
          <a:p>
            <a:r>
              <a:rPr lang="en-US" b="1" dirty="0" smtClean="0"/>
              <a:t>NETWORK_PROVIDER</a:t>
            </a:r>
          </a:p>
          <a:p>
            <a:endParaRPr lang="en-US" b="1" dirty="0"/>
          </a:p>
          <a:p>
            <a:r>
              <a:rPr lang="en-US" b="1" dirty="0" smtClean="0"/>
              <a:t>PASSIVE_PROVIDER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12839" y="3212976"/>
            <a:ext cx="806489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Criteria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criteria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new Criteria();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criteria.setAccuracy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Criteria.ACCURACY_COARSE|FINE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criteria.setPowerRequirement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Criteria.POWER_LOW|MEDIUM|HIGH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criteria.setAltitudeRequired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false|true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criteria.setBearingRequired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false|true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criteria.setSpeedRequired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false|true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criteria.setCostAllowed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true|false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  <a:endParaRPr lang="ru-RU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923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GetBestProvider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, слайд 10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1786180849"/>
              </p:ext>
            </p:extLst>
          </p:nvPr>
        </p:nvGraphicFramePr>
        <p:xfrm>
          <a:off x="1475656" y="2996952"/>
          <a:ext cx="4752528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11561" y="1484784"/>
            <a:ext cx="7920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Если указанным критериям соответствует сразу несколько  источников, возвратиться тот, у кого больше всего совпадений. Если же совпадений нет, то объект </a:t>
            </a:r>
            <a:r>
              <a:rPr lang="en-US" dirty="0" smtClean="0"/>
              <a:t>Criteria </a:t>
            </a:r>
            <a:r>
              <a:rPr lang="ru-RU" dirty="0" smtClean="0"/>
              <a:t>начинает  по очереди игнорировать следующие параметры, пока источник не будет найден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0465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792088"/>
          </a:xfrm>
        </p:spPr>
        <p:txBody>
          <a:bodyPr>
            <a:noAutofit/>
          </a:bodyPr>
          <a:lstStyle/>
          <a:p>
            <a:r>
              <a:rPr lang="ru-RU" sz="2800" dirty="0" smtClean="0"/>
              <a:t>Другие методы получения </a:t>
            </a:r>
            <a:r>
              <a:rPr lang="en-US" sz="2800" dirty="0" smtClean="0"/>
              <a:t>Location Providers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, слайд 11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27584" y="1772816"/>
            <a:ext cx="748883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sz="2000" b="1" dirty="0" err="1" smtClean="0"/>
              <a:t>LocationManager.GetProviders</a:t>
            </a:r>
            <a:r>
              <a:rPr lang="en-US" sz="2000" b="1" dirty="0" smtClean="0"/>
              <a:t> ( Criteria </a:t>
            </a:r>
            <a:r>
              <a:rPr lang="en-US" sz="2000" b="1" dirty="0" err="1" smtClean="0"/>
              <a:t>criteria</a:t>
            </a:r>
            <a:r>
              <a:rPr lang="en-US" sz="2000" b="1" dirty="0" smtClean="0"/>
              <a:t> )</a:t>
            </a:r>
            <a:endParaRPr lang="en-US" sz="2000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2099" y="3861048"/>
            <a:ext cx="7488832" cy="15121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sz="2000" b="1" dirty="0" err="1"/>
              <a:t>LocationManager.GetProvider</a:t>
            </a:r>
            <a:r>
              <a:rPr lang="en-US" sz="2000" b="1" dirty="0"/>
              <a:t> ( Criteria </a:t>
            </a:r>
            <a:r>
              <a:rPr lang="en-US" sz="2000" b="1" dirty="0" err="1"/>
              <a:t>criteria</a:t>
            </a:r>
            <a:r>
              <a:rPr lang="en-US" sz="2000" b="1" dirty="0"/>
              <a:t> )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03597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544820" cy="79208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Отслеживание передвижений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18937"/>
            <a:ext cx="9144000" cy="67403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String provider = </a:t>
            </a:r>
            <a:r>
              <a:rPr lang="en-US" sz="1600" dirty="0" err="1"/>
              <a:t>LocationManager.GPS_PROVIDER</a:t>
            </a:r>
            <a:r>
              <a:rPr lang="en-US" sz="1600" dirty="0"/>
              <a:t>; </a:t>
            </a:r>
          </a:p>
          <a:p>
            <a:endParaRPr lang="en-US" sz="1600" dirty="0"/>
          </a:p>
          <a:p>
            <a:r>
              <a:rPr lang="en-US" sz="1600" dirty="0" err="1"/>
              <a:t>int</a:t>
            </a:r>
            <a:r>
              <a:rPr lang="en-US" sz="1600" dirty="0"/>
              <a:t> t = 5000; // milliseconds</a:t>
            </a:r>
          </a:p>
          <a:p>
            <a:r>
              <a:rPr lang="en-US" sz="1600" dirty="0" err="1"/>
              <a:t>int</a:t>
            </a:r>
            <a:r>
              <a:rPr lang="en-US" sz="1600" dirty="0"/>
              <a:t> distance = 5; // meters</a:t>
            </a:r>
          </a:p>
          <a:p>
            <a:endParaRPr lang="en-US" sz="1600" dirty="0"/>
          </a:p>
          <a:p>
            <a:r>
              <a:rPr lang="en-US" sz="1600" dirty="0" err="1"/>
              <a:t>LocationListener</a:t>
            </a:r>
            <a:r>
              <a:rPr lang="en-US" sz="1600" dirty="0"/>
              <a:t> </a:t>
            </a:r>
            <a:r>
              <a:rPr lang="en-US" sz="1600" dirty="0" err="1"/>
              <a:t>myLocationListener</a:t>
            </a:r>
            <a:r>
              <a:rPr lang="en-US" sz="1600" dirty="0"/>
              <a:t> = new </a:t>
            </a:r>
            <a:r>
              <a:rPr lang="en-US" sz="1600" dirty="0" err="1"/>
              <a:t>LocationListener</a:t>
            </a:r>
            <a:r>
              <a:rPr lang="en-US" sz="1600" dirty="0"/>
              <a:t>() {</a:t>
            </a:r>
          </a:p>
          <a:p>
            <a:endParaRPr lang="en-US" sz="1600" dirty="0"/>
          </a:p>
          <a:p>
            <a:r>
              <a:rPr lang="en-US" sz="1600" dirty="0"/>
              <a:t>  public void </a:t>
            </a:r>
            <a:r>
              <a:rPr lang="en-US" sz="1600" dirty="0" err="1"/>
              <a:t>onLocationChanged</a:t>
            </a:r>
            <a:r>
              <a:rPr lang="en-US" sz="1600" dirty="0"/>
              <a:t>(Location location) {</a:t>
            </a:r>
          </a:p>
          <a:p>
            <a:r>
              <a:rPr lang="en-US" sz="1600" dirty="0"/>
              <a:t>    // Update application based on new location.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  public void </a:t>
            </a:r>
            <a:r>
              <a:rPr lang="en-US" sz="1600" dirty="0" err="1"/>
              <a:t>onProviderDisabled</a:t>
            </a:r>
            <a:r>
              <a:rPr lang="en-US" sz="1600" dirty="0"/>
              <a:t>(String provider){</a:t>
            </a:r>
          </a:p>
          <a:p>
            <a:r>
              <a:rPr lang="en-US" sz="1600" dirty="0"/>
              <a:t>    // Update application if provider disabled.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void </a:t>
            </a:r>
            <a:r>
              <a:rPr lang="en-US" sz="1600" dirty="0" err="1"/>
              <a:t>onProviderEnabled</a:t>
            </a:r>
            <a:r>
              <a:rPr lang="en-US" sz="1600" dirty="0"/>
              <a:t>(String provider){</a:t>
            </a:r>
          </a:p>
          <a:p>
            <a:r>
              <a:rPr lang="en-US" sz="1600" dirty="0"/>
              <a:t>    // Update application if provider enabled.</a:t>
            </a:r>
          </a:p>
          <a:p>
            <a:r>
              <a:rPr lang="en-US" sz="1600" dirty="0"/>
              <a:t>  }</a:t>
            </a:r>
          </a:p>
          <a:p>
            <a:endParaRPr lang="en-US" sz="1600" dirty="0"/>
          </a:p>
          <a:p>
            <a:r>
              <a:rPr lang="en-US" sz="1600" dirty="0"/>
              <a:t>  public void </a:t>
            </a:r>
            <a:r>
              <a:rPr lang="en-US" sz="1600" dirty="0" err="1"/>
              <a:t>onStatusChanged</a:t>
            </a:r>
            <a:r>
              <a:rPr lang="en-US" sz="1600" dirty="0"/>
              <a:t>(String provider, </a:t>
            </a:r>
            <a:r>
              <a:rPr lang="en-US" sz="1600" dirty="0" err="1"/>
              <a:t>int</a:t>
            </a:r>
            <a:r>
              <a:rPr lang="en-US" sz="1600" dirty="0"/>
              <a:t> status, </a:t>
            </a:r>
          </a:p>
          <a:p>
            <a:r>
              <a:rPr lang="en-US" sz="1600" dirty="0"/>
              <a:t>                              Bundle extras){</a:t>
            </a:r>
          </a:p>
          <a:p>
            <a:r>
              <a:rPr lang="en-US" sz="1600" dirty="0"/>
              <a:t>    // Update application if provider hardware status changed.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};</a:t>
            </a:r>
          </a:p>
          <a:p>
            <a:endParaRPr lang="en-US" sz="1600" dirty="0"/>
          </a:p>
          <a:p>
            <a:r>
              <a:rPr lang="en-US" sz="1600" dirty="0" err="1"/>
              <a:t>locationManager.requestLocationUpdates</a:t>
            </a:r>
            <a:r>
              <a:rPr lang="en-US" sz="1600" dirty="0"/>
              <a:t>(provider, t, distance,</a:t>
            </a:r>
          </a:p>
          <a:p>
            <a:r>
              <a:rPr lang="en-US" sz="1600" dirty="0"/>
              <a:t>                                       </a:t>
            </a:r>
            <a:r>
              <a:rPr lang="en-US" sz="1600" dirty="0" err="1"/>
              <a:t>myLocationListener</a:t>
            </a:r>
            <a:r>
              <a:rPr lang="en-US" sz="1600" dirty="0"/>
              <a:t>);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5002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764704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ru-RU" sz="3100" dirty="0" smtClean="0"/>
              <a:t>Оповещения о близости нахождения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13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484784"/>
            <a:ext cx="8064896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locService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Context.LOCATION_SERVICE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LocationManager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lm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getSystemService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locService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lat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73.14;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lng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0.51;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float radius = 100f;</a:t>
            </a: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long expiration = -1;</a:t>
            </a:r>
          </a:p>
          <a:p>
            <a:endParaRPr lang="en-US" sz="1400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b="1" dirty="0">
                <a:latin typeface="Consolas" pitchFamily="49" charset="0"/>
                <a:cs typeface="Consolas" pitchFamily="49" charset="0"/>
              </a:rPr>
              <a:t>Intent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intent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new Intent(MY_ALERT);</a:t>
            </a:r>
          </a:p>
          <a:p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PendingIntent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pIntent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PendingIntent.getBroadcast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(this, -1, intent, 0);</a:t>
            </a:r>
          </a:p>
          <a:p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locationManager.addProximityAlert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lat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lng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, radius, expiration, </a:t>
            </a:r>
            <a:r>
              <a:rPr lang="en-US" sz="1400" b="1" dirty="0" err="1">
                <a:latin typeface="Consolas" pitchFamily="49" charset="0"/>
                <a:cs typeface="Consolas" pitchFamily="49" charset="0"/>
              </a:rPr>
              <a:t>pIntent</a:t>
            </a:r>
            <a:r>
              <a:rPr lang="en-US" sz="1400" b="1" dirty="0">
                <a:latin typeface="Consolas" pitchFamily="49" charset="0"/>
                <a:cs typeface="Consolas" pitchFamily="49" charset="0"/>
              </a:rPr>
              <a:t>);</a:t>
            </a:r>
            <a:endParaRPr lang="ru-RU" sz="14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4437112"/>
            <a:ext cx="777686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&lt;uses-permission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android.permission.ACCESS_FINE_LOCATION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”/&gt;</a:t>
            </a:r>
          </a:p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&lt;uses-permission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android.permission.ACCESS_COARSE_LOCATION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”/&gt;</a:t>
            </a: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99523" y="406778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Manifest.xml</a:t>
            </a:r>
            <a:r>
              <a:rPr lang="ru-RU" dirty="0" smtClean="0"/>
              <a:t> 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920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7620" y="692696"/>
            <a:ext cx="7024744" cy="673144"/>
          </a:xfrm>
        </p:spPr>
        <p:txBody>
          <a:bodyPr>
            <a:normAutofit/>
          </a:bodyPr>
          <a:lstStyle/>
          <a:p>
            <a:r>
              <a:rPr lang="ru-RU" sz="3100" dirty="0" err="1" smtClean="0"/>
              <a:t>Геокодировщик</a:t>
            </a:r>
            <a:endParaRPr lang="ru-R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14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854116"/>
            <a:ext cx="77768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&lt;uses-permission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android:name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=“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android.permission.INTERNET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”/&gt;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699523" y="148478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Manifest.xml</a:t>
            </a:r>
            <a:r>
              <a:rPr lang="ru-RU" dirty="0" smtClean="0"/>
              <a:t> :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65379" y="2924944"/>
            <a:ext cx="7760909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List&lt;Address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&gt; addresses = null;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Geocoder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gc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Geocoder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(this,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Locale.getDefault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try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addresses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gc.getFromLocation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(latitude, longitude, 10);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e) {}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5379" y="2564904"/>
            <a:ext cx="2440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Прямое кодирование</a:t>
            </a:r>
            <a:endParaRPr lang="ru-RU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33803" y="4869054"/>
            <a:ext cx="7826629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>
                <a:latin typeface="Consolas" pitchFamily="49" charset="0"/>
                <a:cs typeface="Consolas" pitchFamily="49" charset="0"/>
              </a:rPr>
              <a:t>Geocoder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fwdGeocoder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Geocoder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(this,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Locale.Default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streetAddress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err="1"/>
              <a:t>Pirogova</a:t>
            </a:r>
            <a:r>
              <a:rPr lang="en-US" sz="1400" dirty="0"/>
              <a:t> </a:t>
            </a:r>
            <a:r>
              <a:rPr lang="en-US" sz="1400" dirty="0" err="1"/>
              <a:t>st.</a:t>
            </a:r>
            <a:r>
              <a:rPr lang="en-US" sz="1400" dirty="0"/>
              <a:t>, 2, Novosibirsk, </a:t>
            </a:r>
            <a:r>
              <a:rPr lang="en-US" sz="1400" dirty="0" err="1"/>
              <a:t>Novosibirskaya</a:t>
            </a:r>
            <a:r>
              <a:rPr lang="en-US" sz="1400" dirty="0"/>
              <a:t> oblast', Russia, </a:t>
            </a:r>
            <a:r>
              <a:rPr lang="en-US" sz="1400" dirty="0" smtClean="0"/>
              <a:t>630090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List&lt;Address&gt; locations = null;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try {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  locations =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fwdGeocoder.getFromLocationName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streetAddress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10);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} catch (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e) {}</a:t>
            </a:r>
            <a:endParaRPr lang="ru-RU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3803" y="4509014"/>
            <a:ext cx="2685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Обратное кодирование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829732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811640"/>
            <a:ext cx="7488832" cy="745152"/>
          </a:xfrm>
        </p:spPr>
        <p:txBody>
          <a:bodyPr>
            <a:noAutofit/>
          </a:bodyPr>
          <a:lstStyle/>
          <a:p>
            <a:r>
              <a:rPr lang="ru-RU" sz="2800" dirty="0" smtClean="0"/>
              <a:t>Некоторые классы для работы с картами</a:t>
            </a:r>
            <a:endParaRPr lang="ru-R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16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029832"/>
              </p:ext>
            </p:extLst>
          </p:nvPr>
        </p:nvGraphicFramePr>
        <p:xfrm>
          <a:off x="899592" y="1484784"/>
          <a:ext cx="7488832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62762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739632"/>
            <a:ext cx="7488832" cy="74515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Использование картографии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, слайд 17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628800"/>
            <a:ext cx="7920880" cy="4824536"/>
          </a:xfrm>
        </p:spPr>
        <p:txBody>
          <a:bodyPr/>
          <a:lstStyle/>
          <a:p>
            <a:pPr marL="68580" indent="0">
              <a:buNone/>
            </a:pPr>
            <a:r>
              <a:rPr lang="ru-RU" sz="1800" dirty="0" smtClean="0"/>
              <a:t>Получить ключ для </a:t>
            </a:r>
            <a:r>
              <a:rPr lang="en-US" sz="1800" dirty="0" smtClean="0"/>
              <a:t>Map API:</a:t>
            </a:r>
            <a:endParaRPr lang="ru-RU" sz="1800" dirty="0" smtClean="0"/>
          </a:p>
          <a:p>
            <a:pPr marL="68580" indent="0">
              <a:buNone/>
            </a:pPr>
            <a:r>
              <a:rPr lang="en-US" sz="1800" b="1" dirty="0" smtClean="0"/>
              <a:t>http://code.google.com/android/maps-api-signup.html</a:t>
            </a:r>
          </a:p>
          <a:p>
            <a:pPr marL="68580" indent="0">
              <a:buNone/>
            </a:pPr>
            <a:r>
              <a:rPr lang="ru-RU" sz="1800" dirty="0" smtClean="0"/>
              <a:t>В манифесте</a:t>
            </a:r>
            <a:r>
              <a:rPr lang="en-US" sz="1800" dirty="0" smtClean="0"/>
              <a:t> </a:t>
            </a:r>
            <a:r>
              <a:rPr lang="ru-RU" sz="1800" dirty="0" smtClean="0"/>
              <a:t>указать</a:t>
            </a:r>
            <a:r>
              <a:rPr lang="en-US" sz="1800" dirty="0" smtClean="0"/>
              <a:t>:</a:t>
            </a:r>
          </a:p>
          <a:p>
            <a:pPr marL="68580" indent="0">
              <a:buNone/>
            </a:pPr>
            <a:r>
              <a:rPr lang="en-US" sz="1800" b="1" dirty="0" smtClean="0"/>
              <a:t>&lt;uses-library </a:t>
            </a:r>
            <a:r>
              <a:rPr lang="en-US" sz="1800" b="1" dirty="0" err="1" smtClean="0"/>
              <a:t>android:name</a:t>
            </a:r>
            <a:r>
              <a:rPr lang="en-US" sz="1800" b="1" dirty="0" smtClean="0"/>
              <a:t>=“</a:t>
            </a:r>
            <a:r>
              <a:rPr lang="en-US" sz="1800" b="1" dirty="0" err="1" smtClean="0"/>
              <a:t>com.google.android.maps</a:t>
            </a:r>
            <a:r>
              <a:rPr lang="en-US" sz="1800" b="1" dirty="0" smtClean="0"/>
              <a:t>”/&gt;</a:t>
            </a:r>
          </a:p>
          <a:p>
            <a:pPr marL="68580" indent="0">
              <a:buNone/>
            </a:pPr>
            <a:r>
              <a:rPr lang="en-US" sz="1800" b="1" dirty="0" smtClean="0"/>
              <a:t>&lt;uses-permission </a:t>
            </a:r>
            <a:r>
              <a:rPr lang="en-US" sz="1800" b="1" dirty="0" err="1" smtClean="0"/>
              <a:t>android:name</a:t>
            </a:r>
            <a:r>
              <a:rPr lang="en-US" sz="1800" b="1" dirty="0" smtClean="0"/>
              <a:t>=“</a:t>
            </a:r>
            <a:r>
              <a:rPr lang="en-US" sz="1800" b="1" dirty="0" err="1" smtClean="0"/>
              <a:t>android.permission.INTERNET</a:t>
            </a:r>
            <a:r>
              <a:rPr lang="en-US" sz="1800" b="1" dirty="0" smtClean="0"/>
              <a:t>”&gt;</a:t>
            </a:r>
            <a:endParaRPr lang="ru-RU" sz="1800" b="1" dirty="0" smtClean="0"/>
          </a:p>
          <a:p>
            <a:pPr marL="68580" indent="0">
              <a:buNone/>
            </a:pPr>
            <a:endParaRPr lang="en-US" sz="1800" b="1" dirty="0" smtClean="0"/>
          </a:p>
          <a:p>
            <a:pPr marL="68580" indent="0">
              <a:buNone/>
            </a:pPr>
            <a:r>
              <a:rPr lang="ru-RU" sz="1800" dirty="0" smtClean="0"/>
              <a:t>В разметке </a:t>
            </a:r>
            <a:r>
              <a:rPr lang="en-US" sz="1800" dirty="0" smtClean="0"/>
              <a:t>Activity</a:t>
            </a:r>
            <a:r>
              <a:rPr lang="ru-RU" sz="1800" dirty="0" smtClean="0"/>
              <a:t> указать:</a:t>
            </a:r>
            <a:endParaRPr lang="en-US" sz="1800" dirty="0"/>
          </a:p>
          <a:p>
            <a:pPr marL="68580" indent="0">
              <a:buNone/>
            </a:pPr>
            <a:r>
              <a:rPr lang="en-US" sz="1800" b="1" dirty="0" smtClean="0"/>
              <a:t>&lt;</a:t>
            </a:r>
            <a:r>
              <a:rPr lang="en-US" sz="1800" b="1" dirty="0" err="1" smtClean="0"/>
              <a:t>com.google.android.maps.MapView</a:t>
            </a:r>
            <a:r>
              <a:rPr lang="ru-RU" sz="1800" b="1" dirty="0"/>
              <a:t> </a:t>
            </a:r>
            <a:r>
              <a:rPr lang="en-US" sz="1800" b="1" dirty="0" err="1" smtClean="0"/>
              <a:t>android:id</a:t>
            </a:r>
            <a:r>
              <a:rPr lang="en-US" sz="1800" b="1" dirty="0"/>
              <a:t>="@+id/</a:t>
            </a:r>
            <a:r>
              <a:rPr lang="en-US" sz="1800" b="1" dirty="0" err="1"/>
              <a:t>map_view</a:t>
            </a:r>
            <a:r>
              <a:rPr lang="en-US" sz="1800" b="1" dirty="0"/>
              <a:t>"</a:t>
            </a:r>
          </a:p>
          <a:p>
            <a:pPr marL="6858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android:layout_width</a:t>
            </a:r>
            <a:r>
              <a:rPr lang="en-US" sz="1800" b="1" dirty="0"/>
              <a:t>="</a:t>
            </a:r>
            <a:r>
              <a:rPr lang="en-US" sz="1800" b="1" dirty="0" err="1"/>
              <a:t>fill_parent</a:t>
            </a:r>
            <a:r>
              <a:rPr lang="en-US" sz="1800" b="1" dirty="0"/>
              <a:t>" </a:t>
            </a:r>
            <a:r>
              <a:rPr lang="en-US" sz="1800" b="1" dirty="0" err="1" smtClean="0"/>
              <a:t>android:layout_height</a:t>
            </a:r>
            <a:r>
              <a:rPr lang="en-US" sz="1800" b="1" dirty="0"/>
              <a:t>="</a:t>
            </a:r>
            <a:r>
              <a:rPr lang="en-US" sz="1800" b="1" dirty="0" err="1"/>
              <a:t>fill_parent</a:t>
            </a:r>
            <a:r>
              <a:rPr lang="en-US" sz="1800" b="1" dirty="0"/>
              <a:t>"</a:t>
            </a:r>
          </a:p>
          <a:p>
            <a:pPr marL="68580" indent="0">
              <a:buNone/>
            </a:pPr>
            <a:r>
              <a:rPr lang="en-US" sz="1800" b="1" dirty="0"/>
              <a:t>    </a:t>
            </a:r>
            <a:r>
              <a:rPr lang="en-US" sz="1800" b="1" dirty="0" err="1"/>
              <a:t>android:enabled</a:t>
            </a:r>
            <a:r>
              <a:rPr lang="en-US" sz="1800" b="1" dirty="0"/>
              <a:t>="</a:t>
            </a:r>
            <a:r>
              <a:rPr lang="en-US" sz="1800" b="1" dirty="0" smtClean="0"/>
              <a:t>true”</a:t>
            </a:r>
            <a:r>
              <a:rPr lang="ru-RU" sz="1800" b="1" dirty="0" smtClean="0"/>
              <a:t> </a:t>
            </a:r>
            <a:r>
              <a:rPr lang="en-US" sz="1800" b="1" dirty="0" smtClean="0"/>
              <a:t> </a:t>
            </a:r>
            <a:r>
              <a:rPr lang="en-US" sz="1800" b="1" dirty="0" err="1"/>
              <a:t>android:clickable</a:t>
            </a:r>
            <a:r>
              <a:rPr lang="en-US" sz="1800" b="1" dirty="0"/>
              <a:t>="</a:t>
            </a:r>
            <a:r>
              <a:rPr lang="en-US" sz="1800" b="1" dirty="0" smtClean="0"/>
              <a:t>true“    </a:t>
            </a:r>
            <a:r>
              <a:rPr lang="en-US" sz="1800" b="1" dirty="0" err="1"/>
              <a:t>android:apiKey</a:t>
            </a:r>
            <a:r>
              <a:rPr lang="en-US" sz="1800" b="1" dirty="0"/>
              <a:t>="</a:t>
            </a:r>
            <a:r>
              <a:rPr lang="en-US" sz="1800" b="1" dirty="0" err="1"/>
              <a:t>mymapapikey</a:t>
            </a:r>
            <a:r>
              <a:rPr lang="en-US" sz="1800" b="1" dirty="0" smtClean="0"/>
              <a:t>"/&gt;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27993651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764704"/>
            <a:ext cx="7024744" cy="67314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Демо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18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22393" y="2372253"/>
            <a:ext cx="636584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Earthquake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Viewer </a:t>
            </a:r>
          </a:p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with Overlays</a:t>
            </a:r>
            <a:endParaRPr lang="ru-RU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701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548680"/>
            <a:ext cx="7024744" cy="576064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Наложения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19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539552" y="1268760"/>
            <a:ext cx="7920880" cy="4536504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android.graphics.Canvas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com.google.android.maps.MapView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import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com.google.android.maps.Overlay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;</a:t>
            </a:r>
          </a:p>
          <a:p>
            <a:pPr marL="68580" indent="0">
              <a:buNone/>
            </a:pP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public class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MyOverlay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extends Overlay {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@Override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public void draw(Canvas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canvas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MapView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mapView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shadow) {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if (shadow == false) {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[ ... Draw annotations on main map layer ... ]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else {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  [ ... Draw annotations on the shadow layer ... ]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 }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@Override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public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onTap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GeoPoint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point,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MapView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mapView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) {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// Return true if screen tap is handled by this overlay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return false;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}</a:t>
            </a:r>
          </a:p>
          <a:p>
            <a:pPr marL="68580" indent="0">
              <a:buNone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}</a:t>
            </a:r>
            <a:endParaRPr lang="ru-RU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445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>
            <a:normAutofit/>
          </a:bodyPr>
          <a:lstStyle/>
          <a:p>
            <a:r>
              <a:rPr lang="ru-RU" dirty="0" smtClean="0"/>
              <a:t>На прошлой лекции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, слайд 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115616" y="1772816"/>
            <a:ext cx="676875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Intents, Broadcast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Child Activities, Dialogs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usage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Preferences &amp; Settings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1877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836712"/>
            <a:ext cx="7024744" cy="864096"/>
          </a:xfrm>
        </p:spPr>
        <p:txBody>
          <a:bodyPr>
            <a:normAutofit fontScale="90000"/>
          </a:bodyPr>
          <a:lstStyle/>
          <a:p>
            <a:r>
              <a:rPr lang="ru-RU" sz="3600" dirty="0" smtClean="0"/>
              <a:t>Проекции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916832"/>
            <a:ext cx="7272808" cy="360039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200" dirty="0" smtClean="0"/>
              <a:t>Projection </a:t>
            </a:r>
            <a:r>
              <a:rPr lang="en-US" sz="2200" dirty="0" err="1" smtClean="0"/>
              <a:t>projection</a:t>
            </a:r>
            <a:r>
              <a:rPr lang="en-US" sz="2200" dirty="0" smtClean="0"/>
              <a:t> = </a:t>
            </a:r>
            <a:r>
              <a:rPr lang="en-US" sz="2200" dirty="0" err="1" smtClean="0"/>
              <a:t>mapView.getProjection</a:t>
            </a:r>
            <a:r>
              <a:rPr lang="en-US" sz="2200" dirty="0" smtClean="0"/>
              <a:t>();</a:t>
            </a:r>
            <a:endParaRPr lang="ru-RU" sz="2200" dirty="0" smtClean="0"/>
          </a:p>
          <a:p>
            <a:pPr marL="68580" indent="0">
              <a:buNone/>
            </a:pPr>
            <a:r>
              <a:rPr lang="en-US" sz="2200" dirty="0" smtClean="0"/>
              <a:t>Point </a:t>
            </a:r>
            <a:r>
              <a:rPr lang="en-US" sz="2200" dirty="0" err="1"/>
              <a:t>myPoint</a:t>
            </a:r>
            <a:r>
              <a:rPr lang="en-US" sz="2200" dirty="0"/>
              <a:t> = new Point();</a:t>
            </a:r>
          </a:p>
          <a:p>
            <a:pPr marL="68580" indent="0">
              <a:buNone/>
            </a:pPr>
            <a:r>
              <a:rPr lang="ru-RU" sz="2200" i="1" dirty="0" smtClean="0"/>
              <a:t>В координаты экрана</a:t>
            </a:r>
            <a:endParaRPr lang="en-US" sz="2200" i="1" dirty="0"/>
          </a:p>
          <a:p>
            <a:pPr marL="68580" indent="0">
              <a:buNone/>
            </a:pPr>
            <a:r>
              <a:rPr lang="en-US" sz="2200" dirty="0" err="1"/>
              <a:t>projection.toPixels</a:t>
            </a:r>
            <a:r>
              <a:rPr lang="en-US" sz="2200" dirty="0"/>
              <a:t>(</a:t>
            </a:r>
            <a:r>
              <a:rPr lang="en-US" sz="2200" dirty="0" err="1"/>
              <a:t>geoPoint</a:t>
            </a:r>
            <a:r>
              <a:rPr lang="en-US" sz="2200" dirty="0"/>
              <a:t>, </a:t>
            </a:r>
            <a:r>
              <a:rPr lang="en-US" sz="2200" dirty="0" err="1"/>
              <a:t>myPoint</a:t>
            </a:r>
            <a:r>
              <a:rPr lang="en-US" sz="2200" dirty="0"/>
              <a:t>);</a:t>
            </a:r>
          </a:p>
          <a:p>
            <a:pPr marL="68580" indent="0">
              <a:buNone/>
            </a:pPr>
            <a:r>
              <a:rPr lang="ru-RU" sz="2200" i="1" dirty="0" smtClean="0"/>
              <a:t>В географические координаты</a:t>
            </a:r>
            <a:endParaRPr lang="en-US" sz="2200" i="1" dirty="0"/>
          </a:p>
          <a:p>
            <a:pPr marL="68580" indent="0">
              <a:buNone/>
            </a:pPr>
            <a:r>
              <a:rPr lang="en-US" sz="2200" dirty="0" err="1"/>
              <a:t>projection.fromPixels</a:t>
            </a:r>
            <a:r>
              <a:rPr lang="en-US" sz="2200" dirty="0"/>
              <a:t>(</a:t>
            </a:r>
            <a:r>
              <a:rPr lang="en-US" sz="2200" dirty="0" err="1"/>
              <a:t>myPoint.x</a:t>
            </a:r>
            <a:r>
              <a:rPr lang="en-US" sz="2200" dirty="0"/>
              <a:t>, </a:t>
            </a:r>
            <a:r>
              <a:rPr lang="en-US" sz="2200" dirty="0" err="1"/>
              <a:t>myPoint.y</a:t>
            </a:r>
            <a:r>
              <a:rPr lang="en-US" sz="2200" dirty="0"/>
              <a:t>);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20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613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7024744" cy="648072"/>
          </a:xfrm>
        </p:spPr>
        <p:txBody>
          <a:bodyPr>
            <a:normAutofit/>
          </a:bodyPr>
          <a:lstStyle/>
          <a:p>
            <a:r>
              <a:rPr lang="ru-RU" sz="3200" dirty="0" smtClean="0"/>
              <a:t>Управление наложениями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21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755576" y="1628800"/>
            <a:ext cx="7848872" cy="4203829"/>
          </a:xfrm>
        </p:spPr>
        <p:txBody>
          <a:bodyPr/>
          <a:lstStyle/>
          <a:p>
            <a:pPr marL="68580" indent="0">
              <a:buNone/>
            </a:pPr>
            <a:r>
              <a:rPr lang="en-US" dirty="0" smtClean="0"/>
              <a:t>List&lt;Overlay&gt; overlays = </a:t>
            </a:r>
            <a:r>
              <a:rPr lang="en-US" dirty="0" err="1" smtClean="0"/>
              <a:t>mapView.getOverlays</a:t>
            </a:r>
            <a:r>
              <a:rPr lang="en-US" dirty="0" smtClean="0"/>
              <a:t>();</a:t>
            </a:r>
          </a:p>
          <a:p>
            <a:pPr marL="68580" indent="0">
              <a:buNone/>
            </a:pPr>
            <a:r>
              <a:rPr lang="en-US" dirty="0" err="1" smtClean="0"/>
              <a:t>MyOverlay</a:t>
            </a:r>
            <a:r>
              <a:rPr lang="en-US" dirty="0" smtClean="0"/>
              <a:t> </a:t>
            </a:r>
            <a:r>
              <a:rPr lang="en-US" dirty="0" err="1" smtClean="0"/>
              <a:t>myoverlay</a:t>
            </a:r>
            <a:r>
              <a:rPr lang="en-US" dirty="0" smtClean="0"/>
              <a:t> = new </a:t>
            </a:r>
            <a:r>
              <a:rPr lang="en-US" dirty="0" err="1" smtClean="0"/>
              <a:t>MyOverlay</a:t>
            </a:r>
            <a:r>
              <a:rPr lang="en-US" dirty="0" smtClean="0"/>
              <a:t>();</a:t>
            </a:r>
          </a:p>
          <a:p>
            <a:pPr marL="68580" indent="0">
              <a:buNone/>
            </a:pPr>
            <a:r>
              <a:rPr lang="en-US" dirty="0" err="1" smtClean="0"/>
              <a:t>overlays.add</a:t>
            </a:r>
            <a:r>
              <a:rPr lang="en-US" dirty="0" smtClean="0"/>
              <a:t>(</a:t>
            </a:r>
            <a:r>
              <a:rPr lang="en-US" dirty="0" err="1" smtClean="0"/>
              <a:t>myOverlay</a:t>
            </a:r>
            <a:r>
              <a:rPr lang="en-US" dirty="0" smtClean="0"/>
              <a:t>); </a:t>
            </a:r>
          </a:p>
          <a:p>
            <a:pPr marL="68580" indent="0">
              <a:buNone/>
            </a:pPr>
            <a:r>
              <a:rPr lang="en-US" dirty="0" err="1" smtClean="0"/>
              <a:t>mapView.postInvalidate</a:t>
            </a:r>
            <a:r>
              <a:rPr lang="en-US" dirty="0" smtClean="0"/>
              <a:t>();</a:t>
            </a:r>
          </a:p>
          <a:p>
            <a:pPr marL="68580" indent="0">
              <a:buNone/>
            </a:pPr>
            <a:r>
              <a:rPr lang="en-US" dirty="0" smtClean="0"/>
              <a:t>…</a:t>
            </a:r>
          </a:p>
          <a:p>
            <a:pPr marL="68580" indent="0">
              <a:buNone/>
            </a:pPr>
            <a:r>
              <a:rPr lang="en-US" dirty="0" err="1"/>
              <a:t>o</a:t>
            </a:r>
            <a:r>
              <a:rPr lang="en-US" dirty="0" err="1" smtClean="0"/>
              <a:t>verlays.remove</a:t>
            </a:r>
            <a:r>
              <a:rPr lang="en-US" dirty="0" smtClean="0"/>
              <a:t>(</a:t>
            </a:r>
            <a:r>
              <a:rPr lang="en-US" dirty="0" err="1" smtClean="0"/>
              <a:t>myOverlay</a:t>
            </a:r>
            <a:r>
              <a:rPr lang="en-US" dirty="0" smtClean="0"/>
              <a:t>);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861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0802" y="692696"/>
            <a:ext cx="7024744" cy="720080"/>
          </a:xfrm>
        </p:spPr>
        <p:txBody>
          <a:bodyPr>
            <a:normAutofit/>
          </a:bodyPr>
          <a:lstStyle/>
          <a:p>
            <a:r>
              <a:rPr lang="ru-RU" sz="3200" dirty="0" err="1" smtClean="0"/>
              <a:t>Отрисовка</a:t>
            </a:r>
            <a:r>
              <a:rPr lang="ru-RU" sz="3200" dirty="0" smtClean="0"/>
              <a:t> наложения</a:t>
            </a:r>
            <a:endParaRPr lang="ru-RU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22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12776"/>
            <a:ext cx="7992888" cy="4968552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@Override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public void draw(Canvas </a:t>
            </a:r>
            <a:r>
              <a:rPr lang="en-US" sz="1700" dirty="0" err="1">
                <a:solidFill>
                  <a:schemeClr val="tx1"/>
                </a:solidFill>
              </a:rPr>
              <a:t>canvas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MapView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mapView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boolean</a:t>
            </a:r>
            <a:r>
              <a:rPr lang="en-US" sz="1700" dirty="0">
                <a:solidFill>
                  <a:schemeClr val="tx1"/>
                </a:solidFill>
              </a:rPr>
              <a:t> shadow) {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Projection </a:t>
            </a:r>
            <a:r>
              <a:rPr lang="en-US" sz="1700" dirty="0" err="1">
                <a:solidFill>
                  <a:schemeClr val="tx1"/>
                </a:solidFill>
              </a:rPr>
              <a:t>projection</a:t>
            </a:r>
            <a:r>
              <a:rPr lang="en-US" sz="1700" dirty="0">
                <a:solidFill>
                  <a:schemeClr val="tx1"/>
                </a:solidFill>
              </a:rPr>
              <a:t> = </a:t>
            </a:r>
            <a:r>
              <a:rPr lang="en-US" sz="1700" dirty="0" err="1">
                <a:solidFill>
                  <a:schemeClr val="tx1"/>
                </a:solidFill>
              </a:rPr>
              <a:t>mapView.getProjection</a:t>
            </a:r>
            <a:r>
              <a:rPr lang="en-US" sz="1700" dirty="0">
                <a:solidFill>
                  <a:schemeClr val="tx1"/>
                </a:solidFill>
              </a:rPr>
              <a:t>();</a:t>
            </a:r>
          </a:p>
          <a:p>
            <a:pPr marL="68580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Double </a:t>
            </a:r>
            <a:r>
              <a:rPr lang="en-US" sz="1700" dirty="0" err="1">
                <a:solidFill>
                  <a:schemeClr val="tx1"/>
                </a:solidFill>
              </a:rPr>
              <a:t>lat</a:t>
            </a:r>
            <a:r>
              <a:rPr lang="en-US" sz="1700" dirty="0">
                <a:solidFill>
                  <a:schemeClr val="tx1"/>
                </a:solidFill>
              </a:rPr>
              <a:t> = -31.960906*1E6;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Double </a:t>
            </a:r>
            <a:r>
              <a:rPr lang="en-US" sz="1700" dirty="0" err="1">
                <a:solidFill>
                  <a:schemeClr val="tx1"/>
                </a:solidFill>
              </a:rPr>
              <a:t>lng</a:t>
            </a:r>
            <a:r>
              <a:rPr lang="en-US" sz="1700" dirty="0">
                <a:solidFill>
                  <a:schemeClr val="tx1"/>
                </a:solidFill>
              </a:rPr>
              <a:t> = 115.844822*1E6;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</a:t>
            </a:r>
            <a:r>
              <a:rPr lang="en-US" sz="1700" dirty="0" err="1">
                <a:solidFill>
                  <a:schemeClr val="tx1"/>
                </a:solidFill>
              </a:rPr>
              <a:t>GeoPoint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geoPoint</a:t>
            </a:r>
            <a:r>
              <a:rPr lang="en-US" sz="1700" dirty="0">
                <a:solidFill>
                  <a:schemeClr val="tx1"/>
                </a:solidFill>
              </a:rPr>
              <a:t> = new </a:t>
            </a:r>
            <a:r>
              <a:rPr lang="en-US" sz="1700" dirty="0" err="1">
                <a:solidFill>
                  <a:schemeClr val="tx1"/>
                </a:solidFill>
              </a:rPr>
              <a:t>GeoPoint</a:t>
            </a:r>
            <a:r>
              <a:rPr lang="en-US" sz="1700" dirty="0">
                <a:solidFill>
                  <a:schemeClr val="tx1"/>
                </a:solidFill>
              </a:rPr>
              <a:t>(</a:t>
            </a:r>
            <a:r>
              <a:rPr lang="en-US" sz="1700" dirty="0" err="1">
                <a:solidFill>
                  <a:schemeClr val="tx1"/>
                </a:solidFill>
              </a:rPr>
              <a:t>lat.intValue</a:t>
            </a:r>
            <a:r>
              <a:rPr lang="en-US" sz="1700" dirty="0">
                <a:solidFill>
                  <a:schemeClr val="tx1"/>
                </a:solidFill>
              </a:rPr>
              <a:t>(), </a:t>
            </a:r>
            <a:r>
              <a:rPr lang="en-US" sz="1700" dirty="0" err="1">
                <a:solidFill>
                  <a:schemeClr val="tx1"/>
                </a:solidFill>
              </a:rPr>
              <a:t>lng.intValue</a:t>
            </a:r>
            <a:r>
              <a:rPr lang="en-US" sz="1700" dirty="0">
                <a:solidFill>
                  <a:schemeClr val="tx1"/>
                </a:solidFill>
              </a:rPr>
              <a:t>());</a:t>
            </a:r>
          </a:p>
          <a:p>
            <a:pPr marL="68580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if (shadow == false) {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Point </a:t>
            </a:r>
            <a:r>
              <a:rPr lang="en-US" sz="1700" dirty="0" err="1">
                <a:solidFill>
                  <a:schemeClr val="tx1"/>
                </a:solidFill>
              </a:rPr>
              <a:t>myPoint</a:t>
            </a:r>
            <a:r>
              <a:rPr lang="en-US" sz="1700" dirty="0">
                <a:solidFill>
                  <a:schemeClr val="tx1"/>
                </a:solidFill>
              </a:rPr>
              <a:t> = new Point();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</a:t>
            </a:r>
            <a:r>
              <a:rPr lang="en-US" sz="1700" dirty="0" err="1">
                <a:solidFill>
                  <a:schemeClr val="tx1"/>
                </a:solidFill>
              </a:rPr>
              <a:t>projection.toPixels</a:t>
            </a:r>
            <a:r>
              <a:rPr lang="en-US" sz="1700" dirty="0">
                <a:solidFill>
                  <a:schemeClr val="tx1"/>
                </a:solidFill>
              </a:rPr>
              <a:t>(</a:t>
            </a:r>
            <a:r>
              <a:rPr lang="en-US" sz="1700" dirty="0" err="1">
                <a:solidFill>
                  <a:schemeClr val="tx1"/>
                </a:solidFill>
              </a:rPr>
              <a:t>geoPoint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myPoint</a:t>
            </a:r>
            <a:r>
              <a:rPr lang="en-US" sz="1700" dirty="0">
                <a:solidFill>
                  <a:schemeClr val="tx1"/>
                </a:solidFill>
              </a:rPr>
              <a:t>);</a:t>
            </a:r>
          </a:p>
          <a:p>
            <a:pPr marL="68580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// Create and setup your paint brush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Paint </a:t>
            </a:r>
            <a:r>
              <a:rPr lang="en-US" sz="1700" dirty="0" err="1">
                <a:solidFill>
                  <a:schemeClr val="tx1"/>
                </a:solidFill>
              </a:rPr>
              <a:t>paint</a:t>
            </a:r>
            <a:r>
              <a:rPr lang="en-US" sz="1700" dirty="0">
                <a:solidFill>
                  <a:schemeClr val="tx1"/>
                </a:solidFill>
              </a:rPr>
              <a:t> = new Paint();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</a:t>
            </a:r>
            <a:r>
              <a:rPr lang="en-US" sz="1700" dirty="0" err="1">
                <a:solidFill>
                  <a:schemeClr val="tx1"/>
                </a:solidFill>
              </a:rPr>
              <a:t>paint.setARGB</a:t>
            </a:r>
            <a:r>
              <a:rPr lang="en-US" sz="1700" dirty="0">
                <a:solidFill>
                  <a:schemeClr val="tx1"/>
                </a:solidFill>
              </a:rPr>
              <a:t>(250, 255, 0, 0);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</a:t>
            </a:r>
            <a:r>
              <a:rPr lang="en-US" sz="1700" dirty="0" err="1">
                <a:solidFill>
                  <a:schemeClr val="tx1"/>
                </a:solidFill>
              </a:rPr>
              <a:t>paint.setAntiAlias</a:t>
            </a:r>
            <a:r>
              <a:rPr lang="en-US" sz="1700" dirty="0">
                <a:solidFill>
                  <a:schemeClr val="tx1"/>
                </a:solidFill>
              </a:rPr>
              <a:t>(true);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</a:t>
            </a:r>
            <a:r>
              <a:rPr lang="en-US" sz="1700" dirty="0" err="1">
                <a:solidFill>
                  <a:schemeClr val="tx1"/>
                </a:solidFill>
              </a:rPr>
              <a:t>paint.setFakeBoldText</a:t>
            </a:r>
            <a:r>
              <a:rPr lang="en-US" sz="1700" dirty="0">
                <a:solidFill>
                  <a:schemeClr val="tx1"/>
                </a:solidFill>
              </a:rPr>
              <a:t>(true);</a:t>
            </a:r>
          </a:p>
          <a:p>
            <a:pPr marL="68580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// Create the circle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</a:t>
            </a:r>
            <a:r>
              <a:rPr lang="en-US" sz="1700" dirty="0" err="1">
                <a:solidFill>
                  <a:schemeClr val="tx1"/>
                </a:solidFill>
              </a:rPr>
              <a:t>int</a:t>
            </a:r>
            <a:r>
              <a:rPr lang="en-US" sz="1700" dirty="0">
                <a:solidFill>
                  <a:schemeClr val="tx1"/>
                </a:solidFill>
              </a:rPr>
              <a:t> rad = 5;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</a:t>
            </a:r>
            <a:r>
              <a:rPr lang="en-US" sz="1700" dirty="0" err="1">
                <a:solidFill>
                  <a:schemeClr val="tx1"/>
                </a:solidFill>
              </a:rPr>
              <a:t>RectF</a:t>
            </a:r>
            <a:r>
              <a:rPr lang="en-US" sz="1700" dirty="0">
                <a:solidFill>
                  <a:schemeClr val="tx1"/>
                </a:solidFill>
              </a:rPr>
              <a:t> oval = new </a:t>
            </a:r>
            <a:r>
              <a:rPr lang="en-US" sz="1700" dirty="0" err="1">
                <a:solidFill>
                  <a:schemeClr val="tx1"/>
                </a:solidFill>
              </a:rPr>
              <a:t>RectF</a:t>
            </a:r>
            <a:r>
              <a:rPr lang="en-US" sz="1700" dirty="0">
                <a:solidFill>
                  <a:schemeClr val="tx1"/>
                </a:solidFill>
              </a:rPr>
              <a:t>(</a:t>
            </a:r>
            <a:r>
              <a:rPr lang="en-US" sz="1700" dirty="0" err="1">
                <a:solidFill>
                  <a:schemeClr val="tx1"/>
                </a:solidFill>
              </a:rPr>
              <a:t>myPoint.x</a:t>
            </a:r>
            <a:r>
              <a:rPr lang="en-US" sz="1700" dirty="0">
                <a:solidFill>
                  <a:schemeClr val="tx1"/>
                </a:solidFill>
              </a:rPr>
              <a:t>-rad, </a:t>
            </a:r>
            <a:r>
              <a:rPr lang="en-US" sz="1700" dirty="0" err="1">
                <a:solidFill>
                  <a:schemeClr val="tx1"/>
                </a:solidFill>
              </a:rPr>
              <a:t>myPoint.y</a:t>
            </a:r>
            <a:r>
              <a:rPr lang="en-US" sz="1700" dirty="0">
                <a:solidFill>
                  <a:schemeClr val="tx1"/>
                </a:solidFill>
              </a:rPr>
              <a:t>-rad, 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                       </a:t>
            </a:r>
            <a:r>
              <a:rPr lang="en-US" sz="1700" dirty="0" err="1">
                <a:solidFill>
                  <a:schemeClr val="tx1"/>
                </a:solidFill>
              </a:rPr>
              <a:t>myPoint.x+rad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myPoint.y+rad</a:t>
            </a:r>
            <a:r>
              <a:rPr lang="en-US" sz="1700" dirty="0">
                <a:solidFill>
                  <a:schemeClr val="tx1"/>
                </a:solidFill>
              </a:rPr>
              <a:t>);</a:t>
            </a:r>
          </a:p>
          <a:p>
            <a:pPr marL="68580" indent="0">
              <a:buNone/>
            </a:pPr>
            <a:endParaRPr lang="en-US" sz="1700" dirty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// Draw on the canvas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</a:t>
            </a:r>
            <a:r>
              <a:rPr lang="en-US" sz="1700" dirty="0" err="1">
                <a:solidFill>
                  <a:schemeClr val="tx1"/>
                </a:solidFill>
              </a:rPr>
              <a:t>canvas.drawOval</a:t>
            </a:r>
            <a:r>
              <a:rPr lang="en-US" sz="1700" dirty="0">
                <a:solidFill>
                  <a:schemeClr val="tx1"/>
                </a:solidFill>
              </a:rPr>
              <a:t>(oval, paint);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  </a:t>
            </a:r>
            <a:r>
              <a:rPr lang="en-US" sz="1700" dirty="0" err="1">
                <a:solidFill>
                  <a:schemeClr val="tx1"/>
                </a:solidFill>
              </a:rPr>
              <a:t>canvas.drawText</a:t>
            </a:r>
            <a:r>
              <a:rPr lang="en-US" sz="1700" dirty="0">
                <a:solidFill>
                  <a:schemeClr val="tx1"/>
                </a:solidFill>
              </a:rPr>
              <a:t>("Red Circle", </a:t>
            </a:r>
            <a:r>
              <a:rPr lang="en-US" sz="1700" dirty="0" err="1">
                <a:solidFill>
                  <a:schemeClr val="tx1"/>
                </a:solidFill>
              </a:rPr>
              <a:t>myPoint.x+rad</a:t>
            </a:r>
            <a:r>
              <a:rPr lang="en-US" sz="1700" dirty="0">
                <a:solidFill>
                  <a:schemeClr val="tx1"/>
                </a:solidFill>
              </a:rPr>
              <a:t>, </a:t>
            </a:r>
            <a:r>
              <a:rPr lang="en-US" sz="1700" dirty="0" err="1">
                <a:solidFill>
                  <a:schemeClr val="tx1"/>
                </a:solidFill>
              </a:rPr>
              <a:t>myPoint.y</a:t>
            </a:r>
            <a:r>
              <a:rPr lang="en-US" sz="1700" dirty="0">
                <a:solidFill>
                  <a:schemeClr val="tx1"/>
                </a:solidFill>
              </a:rPr>
              <a:t>, paint);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  }</a:t>
            </a:r>
          </a:p>
          <a:p>
            <a:pPr marL="68580" indent="0">
              <a:buNone/>
            </a:pPr>
            <a:r>
              <a:rPr lang="en-US" sz="1700" dirty="0">
                <a:solidFill>
                  <a:schemeClr val="tx1"/>
                </a:solidFill>
              </a:rPr>
              <a:t>}</a:t>
            </a:r>
            <a:endParaRPr lang="ru-RU" sz="1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8597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764704"/>
            <a:ext cx="7848872" cy="720080"/>
          </a:xfrm>
        </p:spPr>
        <p:txBody>
          <a:bodyPr>
            <a:noAutofit/>
          </a:bodyPr>
          <a:lstStyle/>
          <a:p>
            <a:r>
              <a:rPr lang="ru-RU" dirty="0" smtClean="0"/>
              <a:t>Другие </a:t>
            </a:r>
            <a:r>
              <a:rPr lang="en-US" dirty="0" smtClean="0"/>
              <a:t>overlays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23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42164925"/>
              </p:ext>
            </p:extLst>
          </p:nvPr>
        </p:nvGraphicFramePr>
        <p:xfrm>
          <a:off x="1475656" y="184482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40951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3672408" cy="504056"/>
          </a:xfrm>
        </p:spPr>
        <p:txBody>
          <a:bodyPr>
            <a:noAutofit/>
          </a:bodyPr>
          <a:lstStyle/>
          <a:p>
            <a:r>
              <a:rPr lang="ru-RU" sz="2800" dirty="0" smtClean="0"/>
              <a:t>Добавление </a:t>
            </a:r>
            <a:r>
              <a:rPr lang="en-US" sz="2800" dirty="0" smtClean="0"/>
              <a:t>Views</a:t>
            </a:r>
            <a:endParaRPr lang="ru-RU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24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3981" y="1253659"/>
            <a:ext cx="7848872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err="1" smtClean="0"/>
              <a:t>EditText</a:t>
            </a:r>
            <a:r>
              <a:rPr lang="en-US" sz="1400" dirty="0" smtClean="0"/>
              <a:t> </a:t>
            </a:r>
            <a:r>
              <a:rPr lang="en-US" sz="1400" dirty="0"/>
              <a:t>editText1 = new </a:t>
            </a:r>
            <a:r>
              <a:rPr lang="en-US" sz="1400" dirty="0" err="1"/>
              <a:t>EditText</a:t>
            </a:r>
            <a:r>
              <a:rPr lang="en-US" sz="1400" dirty="0"/>
              <a:t>(</a:t>
            </a:r>
            <a:r>
              <a:rPr lang="en-US" sz="1400" dirty="0" err="1"/>
              <a:t>getApplicationContext</a:t>
            </a:r>
            <a:r>
              <a:rPr lang="en-US" sz="1400" dirty="0"/>
              <a:t>());</a:t>
            </a:r>
          </a:p>
          <a:p>
            <a:r>
              <a:rPr lang="en-US" sz="1400" dirty="0"/>
              <a:t>editText1.setText("Screen Pinned");</a:t>
            </a:r>
          </a:p>
          <a:p>
            <a:endParaRPr lang="en-US" sz="1400" dirty="0"/>
          </a:p>
          <a:p>
            <a:r>
              <a:rPr lang="en-US" sz="1400" dirty="0" err="1"/>
              <a:t>MapView.LayoutParams</a:t>
            </a:r>
            <a:r>
              <a:rPr lang="en-US" sz="1400" dirty="0"/>
              <a:t> </a:t>
            </a:r>
            <a:r>
              <a:rPr lang="en-US" sz="1400" dirty="0" err="1"/>
              <a:t>screenLP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screenLP</a:t>
            </a:r>
            <a:r>
              <a:rPr lang="en-US" sz="1400" dirty="0"/>
              <a:t> = new </a:t>
            </a:r>
            <a:r>
              <a:rPr lang="en-US" sz="1400" dirty="0" err="1"/>
              <a:t>MapView.LayoutParams</a:t>
            </a:r>
            <a:r>
              <a:rPr lang="en-US" sz="1400" dirty="0"/>
              <a:t>(</a:t>
            </a:r>
            <a:r>
              <a:rPr lang="en-US" sz="1400" dirty="0" err="1"/>
              <a:t>MapView.LayoutParams.WRAP_CONTENT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            </a:t>
            </a:r>
            <a:r>
              <a:rPr lang="en-US" sz="1400" dirty="0" err="1"/>
              <a:t>MapView.LayoutParams.WRAP_CONTENT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            x, y,</a:t>
            </a:r>
          </a:p>
          <a:p>
            <a:r>
              <a:rPr lang="en-US" sz="1400" dirty="0"/>
              <a:t>                                    </a:t>
            </a:r>
            <a:r>
              <a:rPr lang="en-US" sz="1400" dirty="0" err="1"/>
              <a:t>MapView.LayoutParams.TOP_LEFT</a:t>
            </a:r>
            <a:r>
              <a:rPr lang="en-US" sz="1400" dirty="0"/>
              <a:t>);</a:t>
            </a:r>
          </a:p>
          <a:p>
            <a:r>
              <a:rPr lang="en-US" sz="1400" dirty="0" err="1"/>
              <a:t>mapView.addView</a:t>
            </a:r>
            <a:r>
              <a:rPr lang="en-US" sz="1400" dirty="0"/>
              <a:t>(editText1, </a:t>
            </a:r>
            <a:r>
              <a:rPr lang="en-US" sz="1400" dirty="0" err="1"/>
              <a:t>screenLP</a:t>
            </a:r>
            <a:r>
              <a:rPr lang="en-US" sz="1400" dirty="0"/>
              <a:t>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981" y="3573016"/>
            <a:ext cx="7848872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Double </a:t>
            </a:r>
            <a:r>
              <a:rPr lang="en-US" sz="1400" dirty="0" err="1"/>
              <a:t>lat</a:t>
            </a:r>
            <a:r>
              <a:rPr lang="en-US" sz="1400" dirty="0"/>
              <a:t> = 37.422134*1E6;</a:t>
            </a:r>
          </a:p>
          <a:p>
            <a:r>
              <a:rPr lang="en-US" sz="1400" dirty="0"/>
              <a:t>Double </a:t>
            </a:r>
            <a:r>
              <a:rPr lang="en-US" sz="1400" dirty="0" err="1"/>
              <a:t>lng</a:t>
            </a:r>
            <a:r>
              <a:rPr lang="en-US" sz="1400" dirty="0"/>
              <a:t> = -122.084069*1E6;</a:t>
            </a:r>
          </a:p>
          <a:p>
            <a:r>
              <a:rPr lang="en-US" sz="1400" dirty="0" err="1"/>
              <a:t>GeoPoint</a:t>
            </a:r>
            <a:r>
              <a:rPr lang="en-US" sz="1400" dirty="0"/>
              <a:t> </a:t>
            </a:r>
            <a:r>
              <a:rPr lang="en-US" sz="1400" dirty="0" err="1"/>
              <a:t>geoPoint</a:t>
            </a:r>
            <a:r>
              <a:rPr lang="en-US" sz="1400" dirty="0"/>
              <a:t> = new </a:t>
            </a:r>
            <a:r>
              <a:rPr lang="en-US" sz="1400" dirty="0" err="1"/>
              <a:t>GeoPoint</a:t>
            </a:r>
            <a:r>
              <a:rPr lang="en-US" sz="1400" dirty="0"/>
              <a:t>(</a:t>
            </a:r>
            <a:r>
              <a:rPr lang="en-US" sz="1400" dirty="0" err="1"/>
              <a:t>lat.intValue</a:t>
            </a:r>
            <a:r>
              <a:rPr lang="en-US" sz="1400" dirty="0"/>
              <a:t>(), </a:t>
            </a:r>
            <a:r>
              <a:rPr lang="en-US" sz="1400" dirty="0" err="1"/>
              <a:t>lng.intValue</a:t>
            </a:r>
            <a:r>
              <a:rPr lang="en-US" sz="1400" dirty="0"/>
              <a:t>());</a:t>
            </a:r>
          </a:p>
          <a:p>
            <a:endParaRPr lang="en-US" sz="1400" dirty="0"/>
          </a:p>
          <a:p>
            <a:r>
              <a:rPr lang="en-US" sz="1400" dirty="0" err="1"/>
              <a:t>MapView.LayoutParams</a:t>
            </a:r>
            <a:r>
              <a:rPr lang="en-US" sz="1400" dirty="0"/>
              <a:t> </a:t>
            </a:r>
            <a:r>
              <a:rPr lang="en-US" sz="1400" dirty="0" err="1"/>
              <a:t>geoLP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geoLP</a:t>
            </a:r>
            <a:r>
              <a:rPr lang="en-US" sz="1400" dirty="0"/>
              <a:t> = new </a:t>
            </a:r>
            <a:r>
              <a:rPr lang="en-US" sz="1400" dirty="0" err="1"/>
              <a:t>MapView.LayoutParams</a:t>
            </a:r>
            <a:r>
              <a:rPr lang="en-US" sz="1400" dirty="0"/>
              <a:t>(</a:t>
            </a:r>
            <a:r>
              <a:rPr lang="en-US" sz="1400" dirty="0" err="1"/>
              <a:t>MapView.LayoutParams.WRAP_CONTENT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         </a:t>
            </a:r>
            <a:r>
              <a:rPr lang="en-US" sz="1400" dirty="0" err="1"/>
              <a:t>MapView.LayoutParams.WRAP_CONTENT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         </a:t>
            </a:r>
            <a:r>
              <a:rPr lang="en-US" sz="1400" dirty="0" err="1"/>
              <a:t>geoPoint</a:t>
            </a:r>
            <a:r>
              <a:rPr lang="en-US" sz="1400" dirty="0"/>
              <a:t>,</a:t>
            </a:r>
          </a:p>
          <a:p>
            <a:r>
              <a:rPr lang="en-US" sz="1400" dirty="0"/>
              <a:t>                                 </a:t>
            </a:r>
            <a:r>
              <a:rPr lang="en-US" sz="1400" dirty="0" err="1"/>
              <a:t>MapView.LayoutParams.TOP_LEFT</a:t>
            </a:r>
            <a:r>
              <a:rPr lang="en-US" sz="1400" dirty="0"/>
              <a:t>);</a:t>
            </a:r>
          </a:p>
          <a:p>
            <a:endParaRPr lang="en-US" sz="1400" dirty="0"/>
          </a:p>
          <a:p>
            <a:r>
              <a:rPr lang="en-US" sz="1400" dirty="0" err="1"/>
              <a:t>EditText</a:t>
            </a:r>
            <a:r>
              <a:rPr lang="en-US" sz="1400" dirty="0"/>
              <a:t> editText2 = new </a:t>
            </a:r>
            <a:r>
              <a:rPr lang="en-US" sz="1400" dirty="0" err="1"/>
              <a:t>EditText</a:t>
            </a:r>
            <a:r>
              <a:rPr lang="en-US" sz="1400" dirty="0"/>
              <a:t>(</a:t>
            </a:r>
            <a:r>
              <a:rPr lang="en-US" sz="1400" dirty="0" err="1"/>
              <a:t>getApplicationContext</a:t>
            </a:r>
            <a:r>
              <a:rPr lang="en-US" sz="1400" dirty="0"/>
              <a:t>());</a:t>
            </a:r>
          </a:p>
          <a:p>
            <a:r>
              <a:rPr lang="en-US" sz="1400" dirty="0"/>
              <a:t>editText2.setText("Location Pinned</a:t>
            </a:r>
            <a:r>
              <a:rPr lang="en-US" sz="1400" dirty="0" smtClean="0"/>
              <a:t>");</a:t>
            </a:r>
            <a:endParaRPr lang="en-US" sz="1400" dirty="0"/>
          </a:p>
          <a:p>
            <a:r>
              <a:rPr lang="en-US" sz="1400" dirty="0" err="1"/>
              <a:t>mapView.addView</a:t>
            </a:r>
            <a:r>
              <a:rPr lang="en-US" sz="1400" dirty="0"/>
              <a:t>(editText2, </a:t>
            </a:r>
            <a:r>
              <a:rPr lang="en-US" sz="1400" dirty="0" err="1"/>
              <a:t>geoLP</a:t>
            </a:r>
            <a:r>
              <a:rPr lang="en-US" sz="1400" dirty="0"/>
              <a:t>);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938660"/>
            <a:ext cx="4331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Помещение представления на форму карты</a:t>
            </a:r>
            <a:endParaRPr lang="ru-RU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54173" y="3284984"/>
            <a:ext cx="6510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/>
              <a:t>Закрепление представления за географическим местоположением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662040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124744"/>
            <a:ext cx="5688632" cy="504056"/>
          </a:xfrm>
        </p:spPr>
        <p:txBody>
          <a:bodyPr>
            <a:noAutofit/>
          </a:bodyPr>
          <a:lstStyle/>
          <a:p>
            <a:r>
              <a:rPr lang="ru-RU" sz="3600" dirty="0" smtClean="0"/>
              <a:t>На следующей лекции</a:t>
            </a:r>
            <a:endParaRPr lang="ru-RU" sz="3600" dirty="0"/>
          </a:p>
        </p:txBody>
      </p:sp>
      <p:sp>
        <p:nvSpPr>
          <p:cNvPr id="47" name="TextBox 46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2</a:t>
            </a:r>
            <a:r>
              <a:rPr lang="en-US" dirty="0" smtClean="0">
                <a:solidFill>
                  <a:schemeClr val="bg1"/>
                </a:solidFill>
              </a:rPr>
              <a:t>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9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9592" y="2348880"/>
            <a:ext cx="75608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Фоновые сервисы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Ненавязчивые уведомления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smtClean="0"/>
              <a:t>Сигнализация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ru-RU" sz="2800" dirty="0" err="1" smtClean="0"/>
              <a:t>Виджеты</a:t>
            </a:r>
            <a:endParaRPr lang="ru-RU" sz="28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err="1" smtClean="0"/>
              <a:t>LiveDesktop</a:t>
            </a:r>
            <a:r>
              <a:rPr lang="en-US" sz="2800" dirty="0" smtClean="0"/>
              <a:t> &amp; Search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25282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5358223" y="10734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5, слайд 26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908720"/>
            <a:ext cx="5805950" cy="52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130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15616" y="764704"/>
            <a:ext cx="7024744" cy="1008112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Сегодня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69047" y="1916832"/>
            <a:ext cx="7200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Источники данных</a:t>
            </a:r>
            <a:r>
              <a:rPr 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SQLite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Стандартные источники данных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Сервисы </a:t>
            </a:r>
            <a:r>
              <a:rPr lang="ru-RU" sz="3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геолокации</a:t>
            </a:r>
            <a:endParaRPr lang="ru-RU" sz="32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ru-RU" sz="32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Картографическая привязка, наложения</a:t>
            </a:r>
            <a:endParaRPr lang="en-US" sz="3200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+mj-lt"/>
              <a:buAutoNum type="romanUcPeriod"/>
            </a:pP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, слайд 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87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Легковесная, свободная, мощная СУБД, поддерживающая </a:t>
            </a:r>
            <a:r>
              <a:rPr lang="en-US" dirty="0" smtClean="0"/>
              <a:t>SQL </a:t>
            </a:r>
            <a:r>
              <a:rPr lang="ru-RU" dirty="0" smtClean="0"/>
              <a:t>для хранения данных</a:t>
            </a:r>
          </a:p>
          <a:p>
            <a:r>
              <a:rPr lang="ru-RU" dirty="0"/>
              <a:t>Отсутствие типизации для каждого столбца – значение типизируется отдельно для каждой </a:t>
            </a:r>
            <a:r>
              <a:rPr lang="ru-RU" dirty="0" smtClean="0"/>
              <a:t>строки</a:t>
            </a:r>
          </a:p>
          <a:p>
            <a:r>
              <a:rPr lang="ru-RU" dirty="0" smtClean="0"/>
              <a:t>Часть программного </a:t>
            </a:r>
            <a:r>
              <a:rPr lang="ru-RU" dirty="0" err="1" smtClean="0"/>
              <a:t>стэка</a:t>
            </a:r>
            <a:r>
              <a:rPr lang="ru-RU" dirty="0" smtClean="0"/>
              <a:t> платформы </a:t>
            </a:r>
            <a:r>
              <a:rPr lang="en-US" dirty="0" smtClean="0"/>
              <a:t>Android</a:t>
            </a:r>
          </a:p>
          <a:p>
            <a:r>
              <a:rPr lang="ru-RU" dirty="0" smtClean="0"/>
              <a:t>Каждая база данных считается частью приложения, которое её создало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836712"/>
            <a:ext cx="2823284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703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2843808" y="6492875"/>
            <a:ext cx="5875856" cy="36512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moveToFirs</a:t>
            </a:r>
            <a:r>
              <a:rPr lang="en-US" dirty="0" err="1" smtClean="0"/>
              <a:t>t</a:t>
            </a:r>
            <a:r>
              <a:rPr lang="en-US" dirty="0" smtClean="0"/>
              <a:t> – </a:t>
            </a:r>
            <a:r>
              <a:rPr lang="ru-RU" dirty="0" smtClean="0"/>
              <a:t>переместить курсор на первую строку в результате запроса</a:t>
            </a:r>
          </a:p>
          <a:p>
            <a:r>
              <a:rPr lang="en-US" b="1" dirty="0" err="1" smtClean="0"/>
              <a:t>moveToNex</a:t>
            </a:r>
            <a:r>
              <a:rPr lang="en-US" dirty="0" err="1" smtClean="0"/>
              <a:t>t</a:t>
            </a:r>
            <a:r>
              <a:rPr lang="en-US" dirty="0" smtClean="0"/>
              <a:t> – </a:t>
            </a:r>
            <a:r>
              <a:rPr lang="ru-RU" dirty="0" smtClean="0"/>
              <a:t>переместить курсор на следующую строку</a:t>
            </a:r>
          </a:p>
          <a:p>
            <a:r>
              <a:rPr lang="en-US" b="1" dirty="0" err="1" smtClean="0"/>
              <a:t>moveToPrevious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переместить на </a:t>
            </a:r>
            <a:r>
              <a:rPr lang="ru-RU" dirty="0" err="1" smtClean="0"/>
              <a:t>предыдующую</a:t>
            </a:r>
            <a:r>
              <a:rPr lang="ru-RU" dirty="0" smtClean="0"/>
              <a:t> строку</a:t>
            </a:r>
          </a:p>
          <a:p>
            <a:r>
              <a:rPr lang="en-US" b="1" dirty="0" err="1" smtClean="0"/>
              <a:t>getCount</a:t>
            </a:r>
            <a:r>
              <a:rPr lang="en-US" b="1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возвратить количество строк в результирующем наборе данных</a:t>
            </a:r>
          </a:p>
          <a:p>
            <a:r>
              <a:rPr lang="en-US" b="1" dirty="0" err="1" smtClean="0"/>
              <a:t>getColumnIndexOrThrow</a:t>
            </a:r>
            <a:r>
              <a:rPr lang="en-US" dirty="0" smtClean="0"/>
              <a:t> – </a:t>
            </a:r>
            <a:r>
              <a:rPr lang="ru-RU" dirty="0" smtClean="0"/>
              <a:t>возвратить индекс столбца по имени</a:t>
            </a:r>
            <a:endParaRPr lang="en-US" dirty="0" smtClean="0"/>
          </a:p>
          <a:p>
            <a:r>
              <a:rPr lang="en-US" b="1" dirty="0" err="1" smtClean="0"/>
              <a:t>getColumnName</a:t>
            </a:r>
            <a:r>
              <a:rPr lang="ru-RU" dirty="0" smtClean="0"/>
              <a:t> – возвратить имя колонки по индексу</a:t>
            </a:r>
            <a:endParaRPr lang="en-US" dirty="0" smtClean="0"/>
          </a:p>
          <a:p>
            <a:r>
              <a:rPr lang="en-US" b="1" dirty="0" err="1" smtClean="0"/>
              <a:t>moveToPosition</a:t>
            </a:r>
            <a:r>
              <a:rPr lang="ru-RU" dirty="0" smtClean="0"/>
              <a:t> – перейти на указанную позицию в результате запроса</a:t>
            </a:r>
            <a:endParaRPr lang="en-US" dirty="0" smtClean="0"/>
          </a:p>
          <a:p>
            <a:r>
              <a:rPr lang="en-US" b="1" dirty="0" err="1" smtClean="0"/>
              <a:t>getPosition</a:t>
            </a:r>
            <a:r>
              <a:rPr lang="ru-RU" dirty="0" smtClean="0"/>
              <a:t> – вернуть номер текущей строки</a:t>
            </a: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764704"/>
            <a:ext cx="2895216" cy="14845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39952" y="887403"/>
            <a:ext cx="38164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Курсор</a:t>
            </a:r>
            <a:r>
              <a:rPr lang="en-US" sz="3200" dirty="0" smtClean="0"/>
              <a:t> (Cursor)</a:t>
            </a:r>
            <a:r>
              <a:rPr lang="ru-RU" sz="3200" dirty="0" smtClean="0"/>
              <a:t> в </a:t>
            </a:r>
            <a:r>
              <a:rPr lang="en-US" sz="3200" dirty="0" smtClean="0"/>
              <a:t>Android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33956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92696"/>
            <a:ext cx="7776864" cy="576064"/>
          </a:xfrm>
        </p:spPr>
        <p:txBody>
          <a:bodyPr>
            <a:noAutofit/>
          </a:bodyPr>
          <a:lstStyle/>
          <a:p>
            <a:r>
              <a:rPr lang="ru-RU" sz="2800" dirty="0" smtClean="0"/>
              <a:t>Работа с базой данных</a:t>
            </a:r>
            <a:r>
              <a:rPr lang="en-US" sz="2800" dirty="0" smtClean="0"/>
              <a:t> (</a:t>
            </a:r>
            <a:r>
              <a:rPr lang="en-US" sz="2800" dirty="0" err="1" smtClean="0"/>
              <a:t>SQLiteDatabase</a:t>
            </a:r>
            <a:r>
              <a:rPr lang="en-US" sz="2800" dirty="0" smtClean="0"/>
              <a:t>)</a:t>
            </a:r>
            <a:endParaRPr lang="ru-RU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, слайд 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ижний колонтитул 3"/>
          <p:cNvSpPr txBox="1">
            <a:spLocks/>
          </p:cNvSpPr>
          <p:nvPr/>
        </p:nvSpPr>
        <p:spPr>
          <a:xfrm>
            <a:off x="2843808" y="6492875"/>
            <a:ext cx="58758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5" y="1340768"/>
            <a:ext cx="8136904" cy="5040560"/>
          </a:xfrm>
        </p:spPr>
        <p:txBody>
          <a:bodyPr>
            <a:normAutofit/>
          </a:bodyPr>
          <a:lstStyle/>
          <a:p>
            <a:r>
              <a:rPr lang="en-US" sz="1800" b="1" dirty="0" err="1" smtClean="0"/>
              <a:t>openOrCreateDatabase</a:t>
            </a:r>
            <a:r>
              <a:rPr lang="en-US" sz="1800" b="1" dirty="0" smtClean="0"/>
              <a:t> (string </a:t>
            </a:r>
            <a:r>
              <a:rPr lang="en-US" sz="1800" b="1" dirty="0" err="1" smtClean="0"/>
              <a:t>DatabaseName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int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contextMode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DatabaseErrorHandler</a:t>
            </a:r>
            <a:r>
              <a:rPr lang="en-US" sz="1800" b="1" dirty="0" smtClean="0"/>
              <a:t> handler</a:t>
            </a:r>
            <a:r>
              <a:rPr lang="en-US" sz="1800" i="1" dirty="0" smtClean="0"/>
              <a:t>)</a:t>
            </a:r>
            <a:r>
              <a:rPr lang="ru-RU" sz="1800" i="1" dirty="0" smtClean="0"/>
              <a:t> – создать или открыть уже существующую базу данных</a:t>
            </a:r>
            <a:endParaRPr lang="en-US" sz="1800" i="1" dirty="0" smtClean="0"/>
          </a:p>
          <a:p>
            <a:r>
              <a:rPr lang="en-US" sz="1800" b="1" dirty="0" err="1" smtClean="0"/>
              <a:t>execSQL</a:t>
            </a:r>
            <a:r>
              <a:rPr lang="en-US" sz="1800" b="1" dirty="0" smtClean="0"/>
              <a:t>(String SQL</a:t>
            </a:r>
            <a:r>
              <a:rPr lang="en-US" sz="1800" i="1" dirty="0" smtClean="0"/>
              <a:t>) – </a:t>
            </a:r>
            <a:r>
              <a:rPr lang="ru-RU" sz="1800" i="1" dirty="0" smtClean="0"/>
              <a:t>выполнить директиву </a:t>
            </a:r>
            <a:r>
              <a:rPr lang="en-US" sz="1800" i="1" dirty="0" smtClean="0"/>
              <a:t>SQL (</a:t>
            </a:r>
            <a:r>
              <a:rPr lang="ru-RU" sz="1800" i="1" dirty="0" smtClean="0"/>
              <a:t>например, создание или удаление таблицы</a:t>
            </a:r>
            <a:r>
              <a:rPr lang="en-US" sz="1800" i="1" dirty="0" smtClean="0"/>
              <a:t>)</a:t>
            </a:r>
          </a:p>
          <a:p>
            <a:r>
              <a:rPr lang="en-US" sz="1800" b="1" dirty="0" err="1" smtClean="0"/>
              <a:t>beginTransaction</a:t>
            </a:r>
            <a:r>
              <a:rPr lang="en-US" sz="1800" b="1" dirty="0" smtClean="0"/>
              <a:t>/</a:t>
            </a:r>
            <a:r>
              <a:rPr lang="en-US" sz="1800" b="1" dirty="0" err="1" smtClean="0"/>
              <a:t>endTransaction</a:t>
            </a:r>
            <a:r>
              <a:rPr lang="ru-RU" sz="1800" i="1" dirty="0" smtClean="0"/>
              <a:t> – работа с транзакциями</a:t>
            </a:r>
          </a:p>
          <a:p>
            <a:r>
              <a:rPr lang="en-US" sz="1800" b="1" dirty="0"/>
              <a:t>i</a:t>
            </a:r>
            <a:r>
              <a:rPr lang="en-US" sz="1800" b="1" dirty="0" smtClean="0"/>
              <a:t>nsert(String table, String </a:t>
            </a:r>
            <a:r>
              <a:rPr lang="en-US" sz="1800" b="1" dirty="0" err="1" smtClean="0"/>
              <a:t>nullColumnHack</a:t>
            </a:r>
            <a:r>
              <a:rPr lang="en-US" sz="1800" b="1" dirty="0" smtClean="0"/>
              <a:t>, </a:t>
            </a:r>
            <a:r>
              <a:rPr lang="en-US" sz="1800" b="1" dirty="0" err="1" smtClean="0"/>
              <a:t>ContentValues</a:t>
            </a:r>
            <a:r>
              <a:rPr lang="en-US" sz="1800" b="1" dirty="0" smtClean="0"/>
              <a:t> values) </a:t>
            </a:r>
            <a:r>
              <a:rPr lang="en-US" sz="1800" i="1" dirty="0" smtClean="0"/>
              <a:t>– </a:t>
            </a:r>
            <a:r>
              <a:rPr lang="ru-RU" sz="1800" i="1" dirty="0" smtClean="0"/>
              <a:t>вставка строк в таблицу</a:t>
            </a:r>
            <a:endParaRPr lang="en-US" sz="1800" i="1" dirty="0" smtClean="0"/>
          </a:p>
          <a:p>
            <a:r>
              <a:rPr lang="en-US" sz="1800" b="1" dirty="0" smtClean="0"/>
              <a:t>delete(String table, String </a:t>
            </a:r>
            <a:r>
              <a:rPr lang="en-US" sz="1800" b="1" dirty="0" err="1" smtClean="0"/>
              <a:t>whereClause</a:t>
            </a:r>
            <a:r>
              <a:rPr lang="en-US" sz="1800" b="1" dirty="0" smtClean="0"/>
              <a:t>, String [] </a:t>
            </a:r>
            <a:r>
              <a:rPr lang="en-US" sz="1800" b="1" dirty="0" err="1" smtClean="0"/>
              <a:t>whereArgs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i="1" dirty="0" smtClean="0"/>
              <a:t>– удаление строк из таблицы</a:t>
            </a:r>
            <a:endParaRPr lang="en-US" sz="1800" i="1" dirty="0" smtClean="0"/>
          </a:p>
          <a:p>
            <a:r>
              <a:rPr lang="en-US" sz="1800" b="1" dirty="0" smtClean="0"/>
              <a:t>update(String table</a:t>
            </a:r>
            <a:r>
              <a:rPr lang="en-US" sz="1800" b="1" dirty="0"/>
              <a:t>, </a:t>
            </a:r>
            <a:r>
              <a:rPr lang="en-US" sz="1800" b="1" dirty="0" err="1"/>
              <a:t>ContentValues</a:t>
            </a:r>
            <a:r>
              <a:rPr lang="en-US" sz="1800" b="1" dirty="0"/>
              <a:t> </a:t>
            </a:r>
            <a:r>
              <a:rPr lang="en-US" sz="1800" b="1" dirty="0" smtClean="0"/>
              <a:t>values, String </a:t>
            </a:r>
            <a:r>
              <a:rPr lang="en-US" sz="1800" b="1" dirty="0" err="1" smtClean="0"/>
              <a:t>whereClause</a:t>
            </a:r>
            <a:r>
              <a:rPr lang="en-US" sz="1800" b="1" dirty="0" smtClean="0"/>
              <a:t>, String[] </a:t>
            </a:r>
            <a:r>
              <a:rPr lang="en-US" sz="1800" b="1" dirty="0" err="1" smtClean="0"/>
              <a:t>whereArgs</a:t>
            </a:r>
            <a:r>
              <a:rPr lang="en-US" sz="1800" b="1" dirty="0" smtClean="0"/>
              <a:t>)</a:t>
            </a:r>
            <a:r>
              <a:rPr lang="ru-RU" sz="1800" b="1" dirty="0" smtClean="0"/>
              <a:t> </a:t>
            </a:r>
            <a:r>
              <a:rPr lang="ru-RU" sz="1800" i="1" dirty="0" smtClean="0"/>
              <a:t>– обновление строк</a:t>
            </a:r>
          </a:p>
          <a:p>
            <a:r>
              <a:rPr lang="en-US" sz="1800" b="1" dirty="0"/>
              <a:t>query (String table, String[] columns, String selection, String[] </a:t>
            </a:r>
            <a:r>
              <a:rPr lang="en-US" sz="1800" b="1" dirty="0" err="1"/>
              <a:t>selectionArgs</a:t>
            </a:r>
            <a:r>
              <a:rPr lang="en-US" sz="1800" b="1" dirty="0"/>
              <a:t>, String </a:t>
            </a:r>
            <a:r>
              <a:rPr lang="en-US" sz="1800" b="1" dirty="0" err="1"/>
              <a:t>groupBy</a:t>
            </a:r>
            <a:r>
              <a:rPr lang="en-US" sz="1800" b="1" dirty="0"/>
              <a:t>, String having, String </a:t>
            </a:r>
            <a:r>
              <a:rPr lang="en-US" sz="1800" b="1" dirty="0" err="1"/>
              <a:t>orderBy</a:t>
            </a:r>
            <a:r>
              <a:rPr lang="en-US" sz="1800" b="1" dirty="0"/>
              <a:t>, String limit</a:t>
            </a:r>
            <a:r>
              <a:rPr lang="en-US" sz="1800" b="1" dirty="0" smtClean="0"/>
              <a:t>) </a:t>
            </a:r>
            <a:r>
              <a:rPr lang="en-US" sz="1800" i="1" dirty="0" smtClean="0"/>
              <a:t>– </a:t>
            </a:r>
            <a:r>
              <a:rPr lang="ru-RU" sz="1800" i="1" dirty="0" smtClean="0"/>
              <a:t>выборка строк</a:t>
            </a:r>
            <a:r>
              <a:rPr lang="en-US" sz="1800" i="1" dirty="0" smtClean="0"/>
              <a:t> </a:t>
            </a:r>
            <a:r>
              <a:rPr lang="ru-RU" sz="1800" i="1" dirty="0" smtClean="0"/>
              <a:t>из таблицы </a:t>
            </a:r>
            <a:r>
              <a:rPr lang="en-US" sz="1800" i="1" dirty="0" smtClean="0"/>
              <a:t>table</a:t>
            </a:r>
            <a:r>
              <a:rPr lang="ru-RU" sz="1800" i="1" dirty="0" smtClean="0"/>
              <a:t> на основе указанного условия </a:t>
            </a:r>
            <a:r>
              <a:rPr lang="en-US" sz="1800" i="1" dirty="0" smtClean="0"/>
              <a:t>selection </a:t>
            </a:r>
            <a:r>
              <a:rPr lang="ru-RU" sz="1800" i="1" dirty="0" smtClean="0"/>
              <a:t>и др.</a:t>
            </a:r>
            <a:endParaRPr lang="ru-RU" b="1" dirty="0" smtClean="0"/>
          </a:p>
        </p:txBody>
      </p:sp>
    </p:spTree>
    <p:extLst>
      <p:ext uri="{BB962C8B-B14F-4D97-AF65-F5344CB8AC3E}">
        <p14:creationId xmlns:p14="http://schemas.microsoft.com/office/powerpoint/2010/main" val="19662293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692696"/>
            <a:ext cx="7560958" cy="864096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ContentResolver</a:t>
            </a:r>
            <a:r>
              <a:rPr lang="en-US" sz="2800" dirty="0" smtClean="0"/>
              <a:t> – </a:t>
            </a:r>
            <a:r>
              <a:rPr lang="ru-RU" sz="2800" dirty="0" smtClean="0"/>
              <a:t>работа с источниками данных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, слайд 6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484784"/>
            <a:ext cx="7920880" cy="4896544"/>
          </a:xfrm>
        </p:spPr>
        <p:txBody>
          <a:bodyPr>
            <a:noAutofit/>
          </a:bodyPr>
          <a:lstStyle/>
          <a:p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getContentResolver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i="1" dirty="0" smtClean="0"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получить </a:t>
            </a:r>
            <a:r>
              <a:rPr lang="ru-RU" sz="1400" i="1" dirty="0" err="1" smtClean="0">
                <a:ea typeface="Arial Unicode MS" pitchFamily="34" charset="-128"/>
                <a:cs typeface="Arial Unicode MS" pitchFamily="34" charset="-128"/>
              </a:rPr>
              <a:t>экзепляр</a:t>
            </a: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i="1" dirty="0" smtClean="0">
                <a:ea typeface="Arial Unicode MS" pitchFamily="34" charset="-128"/>
                <a:cs typeface="Arial Unicode MS" pitchFamily="34" charset="-128"/>
              </a:rPr>
              <a:t>CR </a:t>
            </a: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из активности приложения</a:t>
            </a:r>
          </a:p>
          <a:p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Insert(Uri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uri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ContentValues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 values)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i="1" dirty="0" smtClean="0"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вставка значений для источника данных, заданного </a:t>
            </a:r>
            <a:r>
              <a:rPr lang="en-US" sz="1400" i="1" dirty="0" smtClean="0">
                <a:ea typeface="Arial Unicode MS" pitchFamily="34" charset="-128"/>
                <a:cs typeface="Arial Unicode MS" pitchFamily="34" charset="-128"/>
              </a:rPr>
              <a:t>URI. </a:t>
            </a: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Возвращает уникальный идентификатор вставленной строки значений</a:t>
            </a:r>
            <a:endParaRPr lang="en-US" sz="1400" b="1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bulkInsert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(Uri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uri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ContentValues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[]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valueArray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ru-RU" sz="14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– вставка массива строк-значений по заданному </a:t>
            </a:r>
            <a:r>
              <a:rPr lang="en-US" sz="1400" i="1" dirty="0" smtClean="0">
                <a:ea typeface="Arial Unicode MS" pitchFamily="34" charset="-128"/>
                <a:cs typeface="Arial Unicode MS" pitchFamily="34" charset="-128"/>
              </a:rPr>
              <a:t>URI. </a:t>
            </a: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Не гарантируется атомарность вставки. Возвращается число добавленных строк.</a:t>
            </a:r>
            <a:endParaRPr lang="en-US" sz="1400" b="1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delete(Uri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uri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, String where, String[ ]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whereArgs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ru-RU" sz="1400" dirty="0" smtClean="0">
                <a:ea typeface="Arial Unicode MS" pitchFamily="34" charset="-128"/>
                <a:cs typeface="Arial Unicode MS" pitchFamily="34" charset="-128"/>
              </a:rPr>
              <a:t> -  </a:t>
            </a: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удалить запись из источника данных с заданным</a:t>
            </a:r>
            <a:r>
              <a:rPr lang="ru-RU" sz="1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uri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dirty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в соответствии с условием 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where</a:t>
            </a:r>
          </a:p>
          <a:p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update(Uri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uri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ContentValues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values,String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 where, String[]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whereArgs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) </a:t>
            </a:r>
            <a:r>
              <a:rPr lang="en-US" sz="1400" dirty="0" smtClean="0"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обновить строки источника данных в соответствии с условием и вернуть количество измененных строк</a:t>
            </a:r>
            <a:endParaRPr lang="en-US" sz="1400" b="1" i="1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openInputStream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(Uri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uri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) /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openOutputStream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(Uri </a:t>
            </a:r>
            <a:r>
              <a:rPr lang="en-US" sz="1400" b="1" dirty="0" err="1" smtClean="0">
                <a:ea typeface="Arial Unicode MS" pitchFamily="34" charset="-128"/>
                <a:cs typeface="Arial Unicode MS" pitchFamily="34" charset="-128"/>
              </a:rPr>
              <a:t>uri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 , String mode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ru-RU" sz="14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1400" dirty="0" smtClean="0"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работа с файлами</a:t>
            </a:r>
            <a:endParaRPr lang="en-US" sz="1400" b="1" i="1" dirty="0" smtClean="0"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query (Uri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uri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, String[] projection, String selection, String[]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selectionArgs</a:t>
            </a:r>
            <a:r>
              <a:rPr lang="en-US" sz="1400" b="1" dirty="0">
                <a:ea typeface="Arial Unicode MS" pitchFamily="34" charset="-128"/>
                <a:cs typeface="Arial Unicode MS" pitchFamily="34" charset="-128"/>
              </a:rPr>
              <a:t>, String </a:t>
            </a:r>
            <a:r>
              <a:rPr lang="en-US" sz="1400" b="1" dirty="0" err="1">
                <a:ea typeface="Arial Unicode MS" pitchFamily="34" charset="-128"/>
                <a:cs typeface="Arial Unicode MS" pitchFamily="34" charset="-128"/>
              </a:rPr>
              <a:t>sortOrder</a:t>
            </a:r>
            <a:r>
              <a:rPr lang="en-US" sz="1400" b="1" dirty="0" smtClean="0">
                <a:ea typeface="Arial Unicode MS" pitchFamily="34" charset="-128"/>
                <a:cs typeface="Arial Unicode MS" pitchFamily="34" charset="-128"/>
              </a:rPr>
              <a:t>)</a:t>
            </a:r>
            <a:r>
              <a:rPr lang="ru-RU" sz="1400" b="1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ru-RU" sz="1400" dirty="0" smtClean="0">
                <a:ea typeface="Arial Unicode MS" pitchFamily="34" charset="-128"/>
                <a:cs typeface="Arial Unicode MS" pitchFamily="34" charset="-128"/>
              </a:rPr>
              <a:t>– </a:t>
            </a: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запрос на выборку к источнику данных. Возвращает курсор.</a:t>
            </a:r>
          </a:p>
          <a:p>
            <a:pPr marL="68580" indent="0">
              <a:buNone/>
            </a:pPr>
            <a:endParaRPr lang="ru-RU" sz="1400" dirty="0" smtClean="0">
              <a:ea typeface="Arial Unicode MS" pitchFamily="34" charset="-128"/>
              <a:cs typeface="Arial Unicode MS" pitchFamily="34" charset="-128"/>
            </a:endParaRPr>
          </a:p>
          <a:p>
            <a:pPr marL="68580" indent="0">
              <a:buNone/>
            </a:pPr>
            <a:r>
              <a:rPr lang="ru-RU" sz="1400" i="1" dirty="0" smtClean="0">
                <a:ea typeface="Arial Unicode MS" pitchFamily="34" charset="-128"/>
                <a:cs typeface="Arial Unicode MS" pitchFamily="34" charset="-128"/>
              </a:rPr>
              <a:t>Так же есть возможность выполнения асинхронных операций для больших массивов данных</a:t>
            </a:r>
            <a:endParaRPr lang="en-US" sz="1400" i="1" dirty="0" smtClean="0">
              <a:ea typeface="Arial Unicode MS" pitchFamily="34" charset="-128"/>
              <a:cs typeface="Arial Unicode MS" pitchFamily="34" charset="-128"/>
            </a:endParaRPr>
          </a:p>
          <a:p>
            <a:endParaRPr lang="ru-RU" sz="1400" b="1" dirty="0"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9677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, слайд 7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043490" y="692696"/>
            <a:ext cx="7024744" cy="576064"/>
          </a:xfrm>
        </p:spPr>
        <p:txBody>
          <a:bodyPr>
            <a:noAutofit/>
          </a:bodyPr>
          <a:lstStyle/>
          <a:p>
            <a:r>
              <a:rPr lang="ru-RU" sz="3600" dirty="0" smtClean="0"/>
              <a:t>Демонстрации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2060848"/>
            <a:ext cx="6552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TaskList</a:t>
            </a: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Earthquake Viewer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32881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358223" y="107340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Лекция </a:t>
            </a:r>
            <a:r>
              <a:rPr lang="ru-RU" dirty="0">
                <a:solidFill>
                  <a:schemeClr val="bg1"/>
                </a:solidFill>
              </a:rPr>
              <a:t>5</a:t>
            </a:r>
            <a:r>
              <a:rPr lang="ru-RU" dirty="0" smtClean="0">
                <a:solidFill>
                  <a:schemeClr val="bg1"/>
                </a:solidFill>
              </a:rPr>
              <a:t>, слайд </a:t>
            </a:r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2" name="Нижний колонтитул 3"/>
          <p:cNvSpPr txBox="1">
            <a:spLocks/>
          </p:cNvSpPr>
          <p:nvPr/>
        </p:nvSpPr>
        <p:spPr>
          <a:xfrm>
            <a:off x="3635896" y="6492875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mtClean="0">
                <a:solidFill>
                  <a:schemeClr val="bg1"/>
                </a:solidFill>
              </a:rPr>
              <a:t>Новосибирский государственный университет, 2012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Заголовок 3"/>
          <p:cNvSpPr txBox="1">
            <a:spLocks/>
          </p:cNvSpPr>
          <p:nvPr/>
        </p:nvSpPr>
        <p:spPr>
          <a:xfrm>
            <a:off x="1043243" y="1052736"/>
            <a:ext cx="7024744" cy="576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200" dirty="0" smtClean="0"/>
              <a:t>Стандартные источники данных</a:t>
            </a:r>
            <a:endParaRPr lang="ru-RU" sz="3200" dirty="0"/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55527489"/>
              </p:ext>
            </p:extLst>
          </p:nvPr>
        </p:nvGraphicFramePr>
        <p:xfrm>
          <a:off x="1012480" y="1484784"/>
          <a:ext cx="6984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51248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2503</TotalTime>
  <Words>1652</Words>
  <Application>Microsoft Office PowerPoint</Application>
  <PresentationFormat>Экран (4:3)</PresentationFormat>
  <Paragraphs>344</Paragraphs>
  <Slides>26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Остин</vt:lpstr>
      <vt:lpstr>Разработка  мобильных  приложений под Android</vt:lpstr>
      <vt:lpstr>На прошлой лекции</vt:lpstr>
      <vt:lpstr>Сегодня</vt:lpstr>
      <vt:lpstr>Презентация PowerPoint</vt:lpstr>
      <vt:lpstr>Презентация PowerPoint</vt:lpstr>
      <vt:lpstr>Работа с базой данных (SQLiteDatabase)</vt:lpstr>
      <vt:lpstr>ContentResolver – работа с источниками данных</vt:lpstr>
      <vt:lpstr>Демонстрации</vt:lpstr>
      <vt:lpstr>Презентация PowerPoint</vt:lpstr>
      <vt:lpstr>Location Providers</vt:lpstr>
      <vt:lpstr>GetBestProvider</vt:lpstr>
      <vt:lpstr>Другие методы получения Location Providers</vt:lpstr>
      <vt:lpstr>Отслеживание передвижений</vt:lpstr>
      <vt:lpstr>Оповещения о близости нахождения</vt:lpstr>
      <vt:lpstr>Геокодировщик</vt:lpstr>
      <vt:lpstr>Некоторые классы для работы с картами</vt:lpstr>
      <vt:lpstr>Использование картографии</vt:lpstr>
      <vt:lpstr>Демо</vt:lpstr>
      <vt:lpstr>Наложения</vt:lpstr>
      <vt:lpstr>Проекции </vt:lpstr>
      <vt:lpstr>Управление наложениями</vt:lpstr>
      <vt:lpstr>Отрисовка наложения</vt:lpstr>
      <vt:lpstr>Другие overlays</vt:lpstr>
      <vt:lpstr>Добавление Views</vt:lpstr>
      <vt:lpstr>На следующей лекции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Программа курса</dc:title>
  <dc:creator>Kirill2</dc:creator>
  <cp:lastModifiedBy>Kirill2</cp:lastModifiedBy>
  <cp:revision>143</cp:revision>
  <dcterms:created xsi:type="dcterms:W3CDTF">2012-02-16T15:40:39Z</dcterms:created>
  <dcterms:modified xsi:type="dcterms:W3CDTF">2012-04-23T19:34:14Z</dcterms:modified>
</cp:coreProperties>
</file>