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328" r:id="rId4"/>
    <p:sldId id="327" r:id="rId5"/>
    <p:sldId id="317" r:id="rId6"/>
    <p:sldId id="329" r:id="rId7"/>
    <p:sldId id="330" r:id="rId8"/>
    <p:sldId id="331" r:id="rId9"/>
    <p:sldId id="259" r:id="rId10"/>
    <p:sldId id="311" r:id="rId11"/>
    <p:sldId id="280" r:id="rId12"/>
    <p:sldId id="281" r:id="rId13"/>
    <p:sldId id="294" r:id="rId14"/>
    <p:sldId id="282" r:id="rId15"/>
    <p:sldId id="283" r:id="rId16"/>
    <p:sldId id="260" r:id="rId17"/>
    <p:sldId id="295" r:id="rId18"/>
    <p:sldId id="297" r:id="rId19"/>
    <p:sldId id="298" r:id="rId20"/>
    <p:sldId id="299" r:id="rId21"/>
    <p:sldId id="306" r:id="rId22"/>
    <p:sldId id="261" r:id="rId23"/>
    <p:sldId id="285" r:id="rId24"/>
    <p:sldId id="262" r:id="rId25"/>
    <p:sldId id="263" r:id="rId26"/>
    <p:sldId id="264" r:id="rId27"/>
    <p:sldId id="265" r:id="rId28"/>
    <p:sldId id="300" r:id="rId29"/>
    <p:sldId id="318" r:id="rId30"/>
    <p:sldId id="315" r:id="rId31"/>
    <p:sldId id="332" r:id="rId32"/>
    <p:sldId id="316" r:id="rId33"/>
    <p:sldId id="319" r:id="rId34"/>
    <p:sldId id="320" r:id="rId35"/>
    <p:sldId id="325" r:id="rId36"/>
    <p:sldId id="333" r:id="rId37"/>
    <p:sldId id="334" r:id="rId38"/>
    <p:sldId id="335" r:id="rId39"/>
    <p:sldId id="27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469" autoAdjust="0"/>
  </p:normalViewPr>
  <p:slideViewPr>
    <p:cSldViewPr>
      <p:cViewPr varScale="1">
        <p:scale>
          <a:sx n="92" d="100"/>
          <a:sy n="92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61BEA-15F9-49CC-99BC-471823CF85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553A5A-4D78-43A1-8F02-A67784936DE6}">
      <dgm:prSet phldrT="[Текст]"/>
      <dgm:spPr/>
      <dgm:t>
        <a:bodyPr/>
        <a:lstStyle/>
        <a:p>
          <a:r>
            <a:rPr lang="en-US" dirty="0" smtClean="0"/>
            <a:t>SCAN_MODE_CONNECTABLE_DISCOVERABLE</a:t>
          </a:r>
          <a:endParaRPr lang="ru-RU" dirty="0"/>
        </a:p>
      </dgm:t>
    </dgm:pt>
    <dgm:pt modelId="{CDCE6759-E033-4499-A701-B24CDADC9CA5}" type="parTrans" cxnId="{9FC1FFB7-4343-4F2D-91D3-8A4A230338EA}">
      <dgm:prSet/>
      <dgm:spPr/>
      <dgm:t>
        <a:bodyPr/>
        <a:lstStyle/>
        <a:p>
          <a:endParaRPr lang="ru-RU"/>
        </a:p>
      </dgm:t>
    </dgm:pt>
    <dgm:pt modelId="{978D6A81-7FAF-430D-804B-8C2AED20BBDB}" type="sibTrans" cxnId="{9FC1FFB7-4343-4F2D-91D3-8A4A230338EA}">
      <dgm:prSet/>
      <dgm:spPr/>
      <dgm:t>
        <a:bodyPr/>
        <a:lstStyle/>
        <a:p>
          <a:endParaRPr lang="ru-RU"/>
        </a:p>
      </dgm:t>
    </dgm:pt>
    <dgm:pt modelId="{393B2316-1125-4E17-B537-35206F29BB0F}">
      <dgm:prSet phldrT="[Текст]"/>
      <dgm:spPr/>
      <dgm:t>
        <a:bodyPr/>
        <a:lstStyle/>
        <a:p>
          <a:r>
            <a:rPr lang="ru-RU" dirty="0" smtClean="0"/>
            <a:t>Возможны оба режима сканирования – </a:t>
          </a:r>
          <a:r>
            <a:rPr lang="en-US" dirty="0" err="1" smtClean="0"/>
            <a:t>inqury</a:t>
          </a:r>
          <a:r>
            <a:rPr lang="en-US" dirty="0" smtClean="0"/>
            <a:t> scan </a:t>
          </a:r>
          <a:r>
            <a:rPr lang="ru-RU" dirty="0" smtClean="0"/>
            <a:t>и </a:t>
          </a:r>
          <a:r>
            <a:rPr lang="en-US" dirty="0" smtClean="0"/>
            <a:t>page scan</a:t>
          </a:r>
          <a:endParaRPr lang="ru-RU" dirty="0"/>
        </a:p>
      </dgm:t>
    </dgm:pt>
    <dgm:pt modelId="{55BCC4C2-E5A0-4F3E-8D0C-B3C953FBB11B}" type="parTrans" cxnId="{317985E5-77A5-4D9C-A537-3A94F8CCE844}">
      <dgm:prSet/>
      <dgm:spPr/>
      <dgm:t>
        <a:bodyPr/>
        <a:lstStyle/>
        <a:p>
          <a:endParaRPr lang="ru-RU"/>
        </a:p>
      </dgm:t>
    </dgm:pt>
    <dgm:pt modelId="{7705AD54-3F88-4730-943C-2D4CC540DB70}" type="sibTrans" cxnId="{317985E5-77A5-4D9C-A537-3A94F8CCE844}">
      <dgm:prSet/>
      <dgm:spPr/>
      <dgm:t>
        <a:bodyPr/>
        <a:lstStyle/>
        <a:p>
          <a:endParaRPr lang="ru-RU"/>
        </a:p>
      </dgm:t>
    </dgm:pt>
    <dgm:pt modelId="{ABB207DB-9D7C-492E-9E95-791EACB4976C}">
      <dgm:prSet phldrT="[Текст]"/>
      <dgm:spPr/>
      <dgm:t>
        <a:bodyPr/>
        <a:lstStyle/>
        <a:p>
          <a:r>
            <a:rPr lang="en-US" dirty="0" smtClean="0"/>
            <a:t>SCAN_MODE_CONNECTABLE</a:t>
          </a:r>
          <a:endParaRPr lang="ru-RU" dirty="0"/>
        </a:p>
      </dgm:t>
    </dgm:pt>
    <dgm:pt modelId="{CB4A1B2A-3E1D-4074-9BED-2816F86ED8E4}" type="parTrans" cxnId="{01CFD6CC-E14A-45C5-A2F1-412B8B88066E}">
      <dgm:prSet/>
      <dgm:spPr/>
      <dgm:t>
        <a:bodyPr/>
        <a:lstStyle/>
        <a:p>
          <a:endParaRPr lang="ru-RU"/>
        </a:p>
      </dgm:t>
    </dgm:pt>
    <dgm:pt modelId="{433846D6-1733-4CEE-9A16-AFDA854989E6}" type="sibTrans" cxnId="{01CFD6CC-E14A-45C5-A2F1-412B8B88066E}">
      <dgm:prSet/>
      <dgm:spPr/>
      <dgm:t>
        <a:bodyPr/>
        <a:lstStyle/>
        <a:p>
          <a:endParaRPr lang="ru-RU"/>
        </a:p>
      </dgm:t>
    </dgm:pt>
    <dgm:pt modelId="{E43790AD-0F45-41F5-BB33-196CB2B2C55E}">
      <dgm:prSet phldrT="[Текст]"/>
      <dgm:spPr/>
      <dgm:t>
        <a:bodyPr/>
        <a:lstStyle/>
        <a:p>
          <a:r>
            <a:rPr lang="ru-RU" dirty="0" smtClean="0"/>
            <a:t>Сканирование в режиме </a:t>
          </a:r>
          <a:r>
            <a:rPr lang="en-US" dirty="0" smtClean="0"/>
            <a:t>page scan</a:t>
          </a:r>
          <a:endParaRPr lang="ru-RU" dirty="0"/>
        </a:p>
      </dgm:t>
    </dgm:pt>
    <dgm:pt modelId="{88C563F2-39E5-436A-A11F-A04779B19556}" type="parTrans" cxnId="{21A0E316-9820-4A06-B32F-82FCBC49B44A}">
      <dgm:prSet/>
      <dgm:spPr/>
      <dgm:t>
        <a:bodyPr/>
        <a:lstStyle/>
        <a:p>
          <a:endParaRPr lang="ru-RU"/>
        </a:p>
      </dgm:t>
    </dgm:pt>
    <dgm:pt modelId="{E06DD5E6-6B14-480E-8D55-EDF635EA6A24}" type="sibTrans" cxnId="{21A0E316-9820-4A06-B32F-82FCBC49B44A}">
      <dgm:prSet/>
      <dgm:spPr/>
      <dgm:t>
        <a:bodyPr/>
        <a:lstStyle/>
        <a:p>
          <a:endParaRPr lang="ru-RU"/>
        </a:p>
      </dgm:t>
    </dgm:pt>
    <dgm:pt modelId="{15FEF29D-A9D9-424F-A66C-B95C98437CA1}">
      <dgm:prSet phldrT="[Текст]"/>
      <dgm:spPr/>
      <dgm:t>
        <a:bodyPr/>
        <a:lstStyle/>
        <a:p>
          <a:r>
            <a:rPr lang="en-US" dirty="0" smtClean="0"/>
            <a:t>SCAN_MODE_NONE</a:t>
          </a:r>
          <a:endParaRPr lang="ru-RU" dirty="0"/>
        </a:p>
      </dgm:t>
    </dgm:pt>
    <dgm:pt modelId="{604C90BA-4EA4-4C8C-A236-9A504B820248}" type="parTrans" cxnId="{AAD28FE7-6F54-4806-B54A-4B523CAAC98E}">
      <dgm:prSet/>
      <dgm:spPr/>
      <dgm:t>
        <a:bodyPr/>
        <a:lstStyle/>
        <a:p>
          <a:endParaRPr lang="ru-RU"/>
        </a:p>
      </dgm:t>
    </dgm:pt>
    <dgm:pt modelId="{503895A2-82A1-40BE-B19A-D79B16F99247}" type="sibTrans" cxnId="{AAD28FE7-6F54-4806-B54A-4B523CAAC98E}">
      <dgm:prSet/>
      <dgm:spPr/>
      <dgm:t>
        <a:bodyPr/>
        <a:lstStyle/>
        <a:p>
          <a:endParaRPr lang="ru-RU"/>
        </a:p>
      </dgm:t>
    </dgm:pt>
    <dgm:pt modelId="{CA5F9973-ACE1-4E0E-A585-216322FAC9B4}">
      <dgm:prSet phldrT="[Текст]"/>
      <dgm:spPr/>
      <dgm:t>
        <a:bodyPr/>
        <a:lstStyle/>
        <a:p>
          <a:r>
            <a:rPr lang="ru-RU" dirty="0" smtClean="0"/>
            <a:t>Локальный адаптер не может быть обнаружен никаким удаленным устройством</a:t>
          </a:r>
          <a:endParaRPr lang="ru-RU" dirty="0"/>
        </a:p>
      </dgm:t>
    </dgm:pt>
    <dgm:pt modelId="{C1465CF5-4125-4DBB-B903-172095136021}" type="parTrans" cxnId="{1C68CB1D-3C16-428D-82F1-812CBCA0C663}">
      <dgm:prSet/>
      <dgm:spPr/>
      <dgm:t>
        <a:bodyPr/>
        <a:lstStyle/>
        <a:p>
          <a:endParaRPr lang="ru-RU"/>
        </a:p>
      </dgm:t>
    </dgm:pt>
    <dgm:pt modelId="{BB3A2BBA-7325-4277-83E5-F87E43AF4815}" type="sibTrans" cxnId="{1C68CB1D-3C16-428D-82F1-812CBCA0C663}">
      <dgm:prSet/>
      <dgm:spPr/>
      <dgm:t>
        <a:bodyPr/>
        <a:lstStyle/>
        <a:p>
          <a:endParaRPr lang="ru-RU"/>
        </a:p>
      </dgm:t>
    </dgm:pt>
    <dgm:pt modelId="{B87A6495-67E1-467E-8FAE-8B6E8BFCC9A7}" type="pres">
      <dgm:prSet presAssocID="{1BF61BEA-15F9-49CC-99BC-471823CF85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6D2F6D-D0B9-4903-BD96-FA39BD19A81E}" type="pres">
      <dgm:prSet presAssocID="{87553A5A-4D78-43A1-8F02-A67784936D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DC92AA-2F49-4B07-9F9F-5B353B515753}" type="pres">
      <dgm:prSet presAssocID="{87553A5A-4D78-43A1-8F02-A67784936DE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02DAA1-0BAE-4466-8158-219C360844CE}" type="pres">
      <dgm:prSet presAssocID="{ABB207DB-9D7C-492E-9E95-791EACB4976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F1906A-0F64-42AE-9DFF-14F727708B8D}" type="pres">
      <dgm:prSet presAssocID="{ABB207DB-9D7C-492E-9E95-791EACB4976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345FD4-79EC-4093-AC04-D24376F1E04E}" type="pres">
      <dgm:prSet presAssocID="{15FEF29D-A9D9-424F-A66C-B95C98437C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035904-7DB8-4642-A371-B246F4CA237C}" type="pres">
      <dgm:prSet presAssocID="{15FEF29D-A9D9-424F-A66C-B95C98437CA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7D4C0B-9EFA-41A6-8EA6-03AA7B187992}" type="presOf" srcId="{E43790AD-0F45-41F5-BB33-196CB2B2C55E}" destId="{4AF1906A-0F64-42AE-9DFF-14F727708B8D}" srcOrd="0" destOrd="0" presId="urn:microsoft.com/office/officeart/2005/8/layout/vList2"/>
    <dgm:cxn modelId="{B542CD08-A123-45F7-A9E4-CF66941239F1}" type="presOf" srcId="{393B2316-1125-4E17-B537-35206F29BB0F}" destId="{E0DC92AA-2F49-4B07-9F9F-5B353B515753}" srcOrd="0" destOrd="0" presId="urn:microsoft.com/office/officeart/2005/8/layout/vList2"/>
    <dgm:cxn modelId="{317985E5-77A5-4D9C-A537-3A94F8CCE844}" srcId="{87553A5A-4D78-43A1-8F02-A67784936DE6}" destId="{393B2316-1125-4E17-B537-35206F29BB0F}" srcOrd="0" destOrd="0" parTransId="{55BCC4C2-E5A0-4F3E-8D0C-B3C953FBB11B}" sibTransId="{7705AD54-3F88-4730-943C-2D4CC540DB70}"/>
    <dgm:cxn modelId="{CEEE7D67-C98F-42AF-99C4-3C871105C46F}" type="presOf" srcId="{ABB207DB-9D7C-492E-9E95-791EACB4976C}" destId="{FC02DAA1-0BAE-4466-8158-219C360844CE}" srcOrd="0" destOrd="0" presId="urn:microsoft.com/office/officeart/2005/8/layout/vList2"/>
    <dgm:cxn modelId="{0329341E-08D9-402F-B553-D587697E619C}" type="presOf" srcId="{CA5F9973-ACE1-4E0E-A585-216322FAC9B4}" destId="{81035904-7DB8-4642-A371-B246F4CA237C}" srcOrd="0" destOrd="0" presId="urn:microsoft.com/office/officeart/2005/8/layout/vList2"/>
    <dgm:cxn modelId="{AAD28FE7-6F54-4806-B54A-4B523CAAC98E}" srcId="{1BF61BEA-15F9-49CC-99BC-471823CF850A}" destId="{15FEF29D-A9D9-424F-A66C-B95C98437CA1}" srcOrd="2" destOrd="0" parTransId="{604C90BA-4EA4-4C8C-A236-9A504B820248}" sibTransId="{503895A2-82A1-40BE-B19A-D79B16F99247}"/>
    <dgm:cxn modelId="{9F903D1D-21C0-44DF-9911-C291B642C813}" type="presOf" srcId="{87553A5A-4D78-43A1-8F02-A67784936DE6}" destId="{656D2F6D-D0B9-4903-BD96-FA39BD19A81E}" srcOrd="0" destOrd="0" presId="urn:microsoft.com/office/officeart/2005/8/layout/vList2"/>
    <dgm:cxn modelId="{21A0E316-9820-4A06-B32F-82FCBC49B44A}" srcId="{ABB207DB-9D7C-492E-9E95-791EACB4976C}" destId="{E43790AD-0F45-41F5-BB33-196CB2B2C55E}" srcOrd="0" destOrd="0" parTransId="{88C563F2-39E5-436A-A11F-A04779B19556}" sibTransId="{E06DD5E6-6B14-480E-8D55-EDF635EA6A24}"/>
    <dgm:cxn modelId="{1C68CB1D-3C16-428D-82F1-812CBCA0C663}" srcId="{15FEF29D-A9D9-424F-A66C-B95C98437CA1}" destId="{CA5F9973-ACE1-4E0E-A585-216322FAC9B4}" srcOrd="0" destOrd="0" parTransId="{C1465CF5-4125-4DBB-B903-172095136021}" sibTransId="{BB3A2BBA-7325-4277-83E5-F87E43AF4815}"/>
    <dgm:cxn modelId="{9FC1FFB7-4343-4F2D-91D3-8A4A230338EA}" srcId="{1BF61BEA-15F9-49CC-99BC-471823CF850A}" destId="{87553A5A-4D78-43A1-8F02-A67784936DE6}" srcOrd="0" destOrd="0" parTransId="{CDCE6759-E033-4499-A701-B24CDADC9CA5}" sibTransId="{978D6A81-7FAF-430D-804B-8C2AED20BBDB}"/>
    <dgm:cxn modelId="{01CFD6CC-E14A-45C5-A2F1-412B8B88066E}" srcId="{1BF61BEA-15F9-49CC-99BC-471823CF850A}" destId="{ABB207DB-9D7C-492E-9E95-791EACB4976C}" srcOrd="1" destOrd="0" parTransId="{CB4A1B2A-3E1D-4074-9BED-2816F86ED8E4}" sibTransId="{433846D6-1733-4CEE-9A16-AFDA854989E6}"/>
    <dgm:cxn modelId="{5861A176-A442-46EC-9FE0-23CD869DEB88}" type="presOf" srcId="{15FEF29D-A9D9-424F-A66C-B95C98437CA1}" destId="{8E345FD4-79EC-4093-AC04-D24376F1E04E}" srcOrd="0" destOrd="0" presId="urn:microsoft.com/office/officeart/2005/8/layout/vList2"/>
    <dgm:cxn modelId="{E72048E3-228D-4575-BA7E-F7823EE4C06E}" type="presOf" srcId="{1BF61BEA-15F9-49CC-99BC-471823CF850A}" destId="{B87A6495-67E1-467E-8FAE-8B6E8BFCC9A7}" srcOrd="0" destOrd="0" presId="urn:microsoft.com/office/officeart/2005/8/layout/vList2"/>
    <dgm:cxn modelId="{6EA2498E-01EF-48F9-8C72-48D3CFB17817}" type="presParOf" srcId="{B87A6495-67E1-467E-8FAE-8B6E8BFCC9A7}" destId="{656D2F6D-D0B9-4903-BD96-FA39BD19A81E}" srcOrd="0" destOrd="0" presId="urn:microsoft.com/office/officeart/2005/8/layout/vList2"/>
    <dgm:cxn modelId="{8A2D93D7-DB84-4559-8F0E-B2CFCB0A5795}" type="presParOf" srcId="{B87A6495-67E1-467E-8FAE-8B6E8BFCC9A7}" destId="{E0DC92AA-2F49-4B07-9F9F-5B353B515753}" srcOrd="1" destOrd="0" presId="urn:microsoft.com/office/officeart/2005/8/layout/vList2"/>
    <dgm:cxn modelId="{56880574-89C0-4AED-802A-A78EBBF7F592}" type="presParOf" srcId="{B87A6495-67E1-467E-8FAE-8B6E8BFCC9A7}" destId="{FC02DAA1-0BAE-4466-8158-219C360844CE}" srcOrd="2" destOrd="0" presId="urn:microsoft.com/office/officeart/2005/8/layout/vList2"/>
    <dgm:cxn modelId="{D12EB6CF-CD80-4FEB-ACAA-43DA7C7A1097}" type="presParOf" srcId="{B87A6495-67E1-467E-8FAE-8B6E8BFCC9A7}" destId="{4AF1906A-0F64-42AE-9DFF-14F727708B8D}" srcOrd="3" destOrd="0" presId="urn:microsoft.com/office/officeart/2005/8/layout/vList2"/>
    <dgm:cxn modelId="{4784CEE8-F680-42D6-BF0D-D74721275E9A}" type="presParOf" srcId="{B87A6495-67E1-467E-8FAE-8B6E8BFCC9A7}" destId="{8E345FD4-79EC-4093-AC04-D24376F1E04E}" srcOrd="4" destOrd="0" presId="urn:microsoft.com/office/officeart/2005/8/layout/vList2"/>
    <dgm:cxn modelId="{C9F2C54A-0187-4F19-A12B-9C136465B681}" type="presParOf" srcId="{B87A6495-67E1-467E-8FAE-8B6E8BFCC9A7}" destId="{81035904-7DB8-4642-A371-B246F4CA237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BC657-AC69-48F1-8116-1C82D56DE038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B62CF5-C1E1-4A73-B2E4-2A34AABFDD4B}">
      <dgm:prSet phldrT="[Текст]"/>
      <dgm:spPr/>
      <dgm:t>
        <a:bodyPr/>
        <a:lstStyle/>
        <a:p>
          <a:r>
            <a:rPr lang="ru-RU" b="1" dirty="0" smtClean="0"/>
            <a:t>Акселерометр (</a:t>
          </a:r>
          <a:r>
            <a:rPr lang="en-US" b="1" dirty="0" smtClean="0"/>
            <a:t>ACCELEROMETER</a:t>
          </a:r>
          <a:r>
            <a:rPr lang="ru-RU" b="1" dirty="0" smtClean="0"/>
            <a:t>)</a:t>
          </a:r>
          <a:endParaRPr lang="ru-RU" b="1" dirty="0"/>
        </a:p>
      </dgm:t>
    </dgm:pt>
    <dgm:pt modelId="{B230E790-C8C1-4CD4-8AA0-30B0F2634596}" type="parTrans" cxnId="{520067FF-C607-48AF-882B-E406B090DDBD}">
      <dgm:prSet/>
      <dgm:spPr/>
      <dgm:t>
        <a:bodyPr/>
        <a:lstStyle/>
        <a:p>
          <a:endParaRPr lang="ru-RU"/>
        </a:p>
      </dgm:t>
    </dgm:pt>
    <dgm:pt modelId="{2DB47BC3-C4B9-487C-BB06-5B2132AC4B68}" type="sibTrans" cxnId="{520067FF-C607-48AF-882B-E406B090DDBD}">
      <dgm:prSet/>
      <dgm:spPr/>
      <dgm:t>
        <a:bodyPr/>
        <a:lstStyle/>
        <a:p>
          <a:endParaRPr lang="ru-RU"/>
        </a:p>
      </dgm:t>
    </dgm:pt>
    <dgm:pt modelId="{4DE738F9-EE68-4BBC-B279-3F297C585A49}">
      <dgm:prSet phldrT="[Текст]"/>
      <dgm:spPr/>
      <dgm:t>
        <a:bodyPr/>
        <a:lstStyle/>
        <a:p>
          <a:r>
            <a:rPr lang="ru-RU" b="1" dirty="0" smtClean="0"/>
            <a:t>Гироскоп</a:t>
          </a:r>
          <a:r>
            <a:rPr lang="en-US" b="1" dirty="0" smtClean="0"/>
            <a:t> (GYROSCOPE)</a:t>
          </a:r>
          <a:endParaRPr lang="ru-RU" b="1" dirty="0"/>
        </a:p>
      </dgm:t>
    </dgm:pt>
    <dgm:pt modelId="{8851F554-EB5D-4896-953E-F6EE585AF603}" type="parTrans" cxnId="{AF5E076C-BBF2-4588-A231-FDD9D7D9795B}">
      <dgm:prSet/>
      <dgm:spPr/>
      <dgm:t>
        <a:bodyPr/>
        <a:lstStyle/>
        <a:p>
          <a:endParaRPr lang="ru-RU"/>
        </a:p>
      </dgm:t>
    </dgm:pt>
    <dgm:pt modelId="{88CAB1B1-87B1-42A0-AF4F-C35A3A2E1FB9}" type="sibTrans" cxnId="{AF5E076C-BBF2-4588-A231-FDD9D7D9795B}">
      <dgm:prSet/>
      <dgm:spPr/>
      <dgm:t>
        <a:bodyPr/>
        <a:lstStyle/>
        <a:p>
          <a:endParaRPr lang="ru-RU"/>
        </a:p>
      </dgm:t>
    </dgm:pt>
    <dgm:pt modelId="{932C337A-5E0D-48A2-B545-DB1A37261E5F}">
      <dgm:prSet phldrT="[Текст]"/>
      <dgm:spPr/>
      <dgm:t>
        <a:bodyPr/>
        <a:lstStyle/>
        <a:p>
          <a:r>
            <a:rPr lang="ru-RU" b="1" dirty="0" smtClean="0"/>
            <a:t>Датчик освещенности</a:t>
          </a:r>
          <a:r>
            <a:rPr lang="en-US" b="1" dirty="0" smtClean="0"/>
            <a:t> (LIGHT)</a:t>
          </a:r>
          <a:endParaRPr lang="ru-RU" b="1" dirty="0"/>
        </a:p>
      </dgm:t>
    </dgm:pt>
    <dgm:pt modelId="{855471F3-D16E-4C43-8D41-95B7889D84F7}" type="parTrans" cxnId="{836B8F6E-A4C1-4B9E-A37C-E3478D100C76}">
      <dgm:prSet/>
      <dgm:spPr/>
      <dgm:t>
        <a:bodyPr/>
        <a:lstStyle/>
        <a:p>
          <a:endParaRPr lang="ru-RU"/>
        </a:p>
      </dgm:t>
    </dgm:pt>
    <dgm:pt modelId="{4F9720C7-D774-4558-9C3A-496C936177C1}" type="sibTrans" cxnId="{836B8F6E-A4C1-4B9E-A37C-E3478D100C76}">
      <dgm:prSet/>
      <dgm:spPr/>
      <dgm:t>
        <a:bodyPr/>
        <a:lstStyle/>
        <a:p>
          <a:endParaRPr lang="ru-RU"/>
        </a:p>
      </dgm:t>
    </dgm:pt>
    <dgm:pt modelId="{22F5F50E-A116-44C6-AFE6-4F8C1F94C041}">
      <dgm:prSet phldrT="[Текст]"/>
      <dgm:spPr/>
      <dgm:t>
        <a:bodyPr/>
        <a:lstStyle/>
        <a:p>
          <a:r>
            <a:rPr lang="ru-RU" b="1" dirty="0" smtClean="0"/>
            <a:t>Датчик магнитного поля (</a:t>
          </a:r>
          <a:r>
            <a:rPr lang="en-US" b="1" dirty="0" smtClean="0"/>
            <a:t>MAGNETIC_FIELD</a:t>
          </a:r>
          <a:r>
            <a:rPr lang="ru-RU" b="1" dirty="0" smtClean="0"/>
            <a:t>)</a:t>
          </a:r>
          <a:endParaRPr lang="ru-RU" b="1" dirty="0"/>
        </a:p>
      </dgm:t>
    </dgm:pt>
    <dgm:pt modelId="{34CD48E8-4AFE-4897-95CD-70254B39252C}" type="parTrans" cxnId="{EB554CD7-6AE5-4F12-BE4A-B06F0383D58A}">
      <dgm:prSet/>
      <dgm:spPr/>
      <dgm:t>
        <a:bodyPr/>
        <a:lstStyle/>
        <a:p>
          <a:endParaRPr lang="ru-RU"/>
        </a:p>
      </dgm:t>
    </dgm:pt>
    <dgm:pt modelId="{CBE05B49-2AA9-45F8-917B-4490D41E7895}" type="sibTrans" cxnId="{EB554CD7-6AE5-4F12-BE4A-B06F0383D58A}">
      <dgm:prSet/>
      <dgm:spPr/>
      <dgm:t>
        <a:bodyPr/>
        <a:lstStyle/>
        <a:p>
          <a:endParaRPr lang="ru-RU"/>
        </a:p>
      </dgm:t>
    </dgm:pt>
    <dgm:pt modelId="{27A06CFB-B2EE-4821-98A0-DDF27B15F182}">
      <dgm:prSet phldrT="[Текст]"/>
      <dgm:spPr/>
      <dgm:t>
        <a:bodyPr/>
        <a:lstStyle/>
        <a:p>
          <a:r>
            <a:rPr lang="ru-RU" b="1" dirty="0" smtClean="0"/>
            <a:t>Датчик ориентации (</a:t>
          </a:r>
          <a:r>
            <a:rPr lang="en-US" b="1" dirty="0" err="1" smtClean="0"/>
            <a:t>getOrientation</a:t>
          </a:r>
          <a:r>
            <a:rPr lang="ru-RU" b="1" dirty="0" smtClean="0"/>
            <a:t>)</a:t>
          </a:r>
          <a:endParaRPr lang="ru-RU" b="1" dirty="0"/>
        </a:p>
      </dgm:t>
    </dgm:pt>
    <dgm:pt modelId="{89F39587-2941-48AC-81C2-BB0BA539CD85}" type="parTrans" cxnId="{DE16FC09-9DF7-4050-939A-3EBC4582CDD5}">
      <dgm:prSet/>
      <dgm:spPr/>
      <dgm:t>
        <a:bodyPr/>
        <a:lstStyle/>
        <a:p>
          <a:endParaRPr lang="ru-RU"/>
        </a:p>
      </dgm:t>
    </dgm:pt>
    <dgm:pt modelId="{53E7ACF7-D732-4A6B-9976-71D5C869B908}" type="sibTrans" cxnId="{DE16FC09-9DF7-4050-939A-3EBC4582CDD5}">
      <dgm:prSet/>
      <dgm:spPr/>
      <dgm:t>
        <a:bodyPr/>
        <a:lstStyle/>
        <a:p>
          <a:endParaRPr lang="ru-RU"/>
        </a:p>
      </dgm:t>
    </dgm:pt>
    <dgm:pt modelId="{8BEAA2AA-7BE3-4820-AC21-2E04314EA55A}">
      <dgm:prSet phldrT="[Текст]"/>
      <dgm:spPr/>
      <dgm:t>
        <a:bodyPr/>
        <a:lstStyle/>
        <a:p>
          <a:r>
            <a:rPr lang="ru-RU" b="1" dirty="0" smtClean="0"/>
            <a:t>Измеритель давления на устройство (</a:t>
          </a:r>
          <a:r>
            <a:rPr lang="en-US" b="1" dirty="0" smtClean="0"/>
            <a:t>PRESSURE</a:t>
          </a:r>
          <a:r>
            <a:rPr lang="ru-RU" b="1" dirty="0" smtClean="0"/>
            <a:t>)</a:t>
          </a:r>
          <a:endParaRPr lang="ru-RU" b="1" dirty="0"/>
        </a:p>
      </dgm:t>
    </dgm:pt>
    <dgm:pt modelId="{94235392-5CDD-4959-9517-B48652C818B8}" type="parTrans" cxnId="{DD290BF0-A23A-4C7A-95DD-FA777EDC313C}">
      <dgm:prSet/>
      <dgm:spPr/>
      <dgm:t>
        <a:bodyPr/>
        <a:lstStyle/>
        <a:p>
          <a:endParaRPr lang="ru-RU"/>
        </a:p>
      </dgm:t>
    </dgm:pt>
    <dgm:pt modelId="{26F224C6-D543-45AF-B0C1-76479045CF90}" type="sibTrans" cxnId="{DD290BF0-A23A-4C7A-95DD-FA777EDC313C}">
      <dgm:prSet/>
      <dgm:spPr/>
      <dgm:t>
        <a:bodyPr/>
        <a:lstStyle/>
        <a:p>
          <a:endParaRPr lang="ru-RU"/>
        </a:p>
      </dgm:t>
    </dgm:pt>
    <dgm:pt modelId="{42B357D8-8C34-4C1A-AE8A-C396D66466B9}">
      <dgm:prSet phldrT="[Текст]"/>
      <dgm:spPr/>
      <dgm:t>
        <a:bodyPr/>
        <a:lstStyle/>
        <a:p>
          <a:r>
            <a:rPr lang="ru-RU" b="1" dirty="0" smtClean="0"/>
            <a:t>Измеритель расстояния (</a:t>
          </a:r>
          <a:r>
            <a:rPr lang="en-US" b="1" dirty="0" smtClean="0"/>
            <a:t>PROXIMITY</a:t>
          </a:r>
          <a:r>
            <a:rPr lang="ru-RU" b="1" dirty="0" smtClean="0"/>
            <a:t>)</a:t>
          </a:r>
          <a:endParaRPr lang="ru-RU" b="1" dirty="0"/>
        </a:p>
      </dgm:t>
    </dgm:pt>
    <dgm:pt modelId="{F22D2BAA-86D7-4B1A-9674-59D7F7F3DE06}" type="parTrans" cxnId="{3BF5F503-0221-4F73-9733-12C23CBF993E}">
      <dgm:prSet/>
      <dgm:spPr/>
      <dgm:t>
        <a:bodyPr/>
        <a:lstStyle/>
        <a:p>
          <a:endParaRPr lang="ru-RU"/>
        </a:p>
      </dgm:t>
    </dgm:pt>
    <dgm:pt modelId="{E265DC8C-790C-49F8-A532-742A0E68DB4A}" type="sibTrans" cxnId="{3BF5F503-0221-4F73-9733-12C23CBF993E}">
      <dgm:prSet/>
      <dgm:spPr/>
      <dgm:t>
        <a:bodyPr/>
        <a:lstStyle/>
        <a:p>
          <a:endParaRPr lang="ru-RU"/>
        </a:p>
      </dgm:t>
    </dgm:pt>
    <dgm:pt modelId="{97DA012D-19BE-40DB-AB1C-176B17A11C4D}">
      <dgm:prSet phldrT="[Текст]"/>
      <dgm:spPr/>
      <dgm:t>
        <a:bodyPr/>
        <a:lstStyle/>
        <a:p>
          <a:r>
            <a:rPr lang="ru-RU" b="1" dirty="0" smtClean="0"/>
            <a:t>Термометр (</a:t>
          </a:r>
          <a:r>
            <a:rPr lang="en-US" b="1" dirty="0" smtClean="0"/>
            <a:t>TEMPERATURE</a:t>
          </a:r>
          <a:r>
            <a:rPr lang="ru-RU" b="1" dirty="0" smtClean="0"/>
            <a:t>)</a:t>
          </a:r>
          <a:endParaRPr lang="ru-RU" b="1" dirty="0"/>
        </a:p>
      </dgm:t>
    </dgm:pt>
    <dgm:pt modelId="{4836B85A-1D89-4164-9EEA-67BD34E878C9}" type="parTrans" cxnId="{09CCAA3A-365F-4BA6-87EF-07C9783F070C}">
      <dgm:prSet/>
      <dgm:spPr/>
      <dgm:t>
        <a:bodyPr/>
        <a:lstStyle/>
        <a:p>
          <a:endParaRPr lang="ru-RU"/>
        </a:p>
      </dgm:t>
    </dgm:pt>
    <dgm:pt modelId="{D770EB33-C5DE-49D3-9C29-4EC44365AA8E}" type="sibTrans" cxnId="{09CCAA3A-365F-4BA6-87EF-07C9783F070C}">
      <dgm:prSet/>
      <dgm:spPr/>
      <dgm:t>
        <a:bodyPr/>
        <a:lstStyle/>
        <a:p>
          <a:endParaRPr lang="ru-RU"/>
        </a:p>
      </dgm:t>
    </dgm:pt>
    <dgm:pt modelId="{B0916CF9-F8A8-42A6-949D-7C4002ACE571}">
      <dgm:prSet phldrT="[Текст]"/>
      <dgm:spPr/>
      <dgm:t>
        <a:bodyPr/>
        <a:lstStyle/>
        <a:p>
          <a:r>
            <a:rPr lang="ru-RU" b="1" dirty="0" smtClean="0"/>
            <a:t>Датчик относительной влажности (</a:t>
          </a:r>
          <a:r>
            <a:rPr lang="en-US" b="1" dirty="0" smtClean="0"/>
            <a:t>RELATIVE_HUMIDITY</a:t>
          </a:r>
          <a:r>
            <a:rPr lang="ru-RU" b="1" dirty="0" smtClean="0"/>
            <a:t>)</a:t>
          </a:r>
          <a:endParaRPr lang="ru-RU" b="1" dirty="0"/>
        </a:p>
      </dgm:t>
    </dgm:pt>
    <dgm:pt modelId="{29B6FEA2-EE22-4D51-9002-AEB1F47D2BF5}" type="parTrans" cxnId="{924DCF4D-A323-405E-831F-71C9BE376D84}">
      <dgm:prSet/>
      <dgm:spPr/>
      <dgm:t>
        <a:bodyPr/>
        <a:lstStyle/>
        <a:p>
          <a:endParaRPr lang="ru-RU"/>
        </a:p>
      </dgm:t>
    </dgm:pt>
    <dgm:pt modelId="{312EC329-66D2-403B-B938-BDC9CB0838A5}" type="sibTrans" cxnId="{924DCF4D-A323-405E-831F-71C9BE376D84}">
      <dgm:prSet/>
      <dgm:spPr/>
      <dgm:t>
        <a:bodyPr/>
        <a:lstStyle/>
        <a:p>
          <a:endParaRPr lang="ru-RU"/>
        </a:p>
      </dgm:t>
    </dgm:pt>
    <dgm:pt modelId="{97A86440-BD96-4BF2-9130-4DEEC253DA26}">
      <dgm:prSet phldrT="[Текст]"/>
      <dgm:spPr/>
      <dgm:t>
        <a:bodyPr/>
        <a:lstStyle/>
        <a:p>
          <a:r>
            <a:rPr lang="ru-RU" b="1" dirty="0" smtClean="0"/>
            <a:t>Датчик линейного ускорения (</a:t>
          </a:r>
          <a:r>
            <a:rPr lang="en-US" b="1" dirty="0" smtClean="0"/>
            <a:t>LINEAR_ACCELERATION</a:t>
          </a:r>
          <a:r>
            <a:rPr lang="ru-RU" b="1" dirty="0" smtClean="0"/>
            <a:t>)</a:t>
          </a:r>
          <a:endParaRPr lang="ru-RU" b="1" dirty="0"/>
        </a:p>
      </dgm:t>
    </dgm:pt>
    <dgm:pt modelId="{D27D7C14-E92E-4961-99B7-147985007F40}" type="parTrans" cxnId="{F8C97D88-5FD2-405A-8718-7AB59B0D72BE}">
      <dgm:prSet/>
      <dgm:spPr/>
      <dgm:t>
        <a:bodyPr/>
        <a:lstStyle/>
        <a:p>
          <a:endParaRPr lang="ru-RU"/>
        </a:p>
      </dgm:t>
    </dgm:pt>
    <dgm:pt modelId="{3013EB72-6BB4-434D-B0A2-0A22CD25FA06}" type="sibTrans" cxnId="{F8C97D88-5FD2-405A-8718-7AB59B0D72BE}">
      <dgm:prSet/>
      <dgm:spPr/>
      <dgm:t>
        <a:bodyPr/>
        <a:lstStyle/>
        <a:p>
          <a:endParaRPr lang="ru-RU"/>
        </a:p>
      </dgm:t>
    </dgm:pt>
    <dgm:pt modelId="{C9070690-230F-4607-94A6-BEC04D06C060}">
      <dgm:prSet phldrT="[Текст]"/>
      <dgm:spPr/>
      <dgm:t>
        <a:bodyPr/>
        <a:lstStyle/>
        <a:p>
          <a:r>
            <a:rPr lang="ru-RU" b="1" dirty="0" smtClean="0"/>
            <a:t>Датчик гравитации(</a:t>
          </a:r>
          <a:r>
            <a:rPr lang="en-US" b="1" dirty="0" smtClean="0"/>
            <a:t>GRAVITY</a:t>
          </a:r>
          <a:r>
            <a:rPr lang="ru-RU" b="1" dirty="0" smtClean="0"/>
            <a:t>)</a:t>
          </a:r>
          <a:endParaRPr lang="ru-RU" b="1" dirty="0"/>
        </a:p>
      </dgm:t>
    </dgm:pt>
    <dgm:pt modelId="{BD69D5D5-F168-4CC0-BC87-A6BFB947B4FF}" type="parTrans" cxnId="{CC45CF7A-D4F7-4FDE-8DF2-FBE9DAA958D1}">
      <dgm:prSet/>
      <dgm:spPr/>
      <dgm:t>
        <a:bodyPr/>
        <a:lstStyle/>
        <a:p>
          <a:endParaRPr lang="ru-RU"/>
        </a:p>
      </dgm:t>
    </dgm:pt>
    <dgm:pt modelId="{762DBE35-90F7-45EC-AD72-3EBADCD01439}" type="sibTrans" cxnId="{CC45CF7A-D4F7-4FDE-8DF2-FBE9DAA958D1}">
      <dgm:prSet/>
      <dgm:spPr/>
      <dgm:t>
        <a:bodyPr/>
        <a:lstStyle/>
        <a:p>
          <a:endParaRPr lang="ru-RU"/>
        </a:p>
      </dgm:t>
    </dgm:pt>
    <dgm:pt modelId="{05523677-01C8-4128-AD1B-2D254C16F7C1}" type="pres">
      <dgm:prSet presAssocID="{3C7BC657-AC69-48F1-8116-1C82D56DE0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83D15-B85F-4C29-B2F0-A8A27A6FFC1A}" type="pres">
      <dgm:prSet presAssocID="{1BB62CF5-C1E1-4A73-B2E4-2A34AABFDD4B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FDD31-8C68-4B42-B9EE-61F847654439}" type="pres">
      <dgm:prSet presAssocID="{2DB47BC3-C4B9-487C-BB06-5B2132AC4B68}" presName="sibTrans" presStyleCnt="0"/>
      <dgm:spPr/>
    </dgm:pt>
    <dgm:pt modelId="{BE992697-A238-44D1-A0D3-831A8AD1AD05}" type="pres">
      <dgm:prSet presAssocID="{4DE738F9-EE68-4BBC-B279-3F297C585A49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B4411-24D2-4BA3-A349-F4B2575843AB}" type="pres">
      <dgm:prSet presAssocID="{88CAB1B1-87B1-42A0-AF4F-C35A3A2E1FB9}" presName="sibTrans" presStyleCnt="0"/>
      <dgm:spPr/>
    </dgm:pt>
    <dgm:pt modelId="{A1ED3475-56D7-4637-875F-C5F8353B7D1D}" type="pres">
      <dgm:prSet presAssocID="{932C337A-5E0D-48A2-B545-DB1A37261E5F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203A3-67ED-4F31-AE24-C03B009E246C}" type="pres">
      <dgm:prSet presAssocID="{4F9720C7-D774-4558-9C3A-496C936177C1}" presName="sibTrans" presStyleCnt="0"/>
      <dgm:spPr/>
    </dgm:pt>
    <dgm:pt modelId="{224E5EA3-DF05-41F5-88C9-0FEC5D3FF2C5}" type="pres">
      <dgm:prSet presAssocID="{22F5F50E-A116-44C6-AFE6-4F8C1F94C041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A330E-CC51-4EB5-A9B3-118A83C7FCA7}" type="pres">
      <dgm:prSet presAssocID="{CBE05B49-2AA9-45F8-917B-4490D41E7895}" presName="sibTrans" presStyleCnt="0"/>
      <dgm:spPr/>
    </dgm:pt>
    <dgm:pt modelId="{D257FF09-2124-4299-ACAB-BB280CD2A162}" type="pres">
      <dgm:prSet presAssocID="{27A06CFB-B2EE-4821-98A0-DDF27B15F182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6EB8E-168B-4596-8FBA-C80CEBB92174}" type="pres">
      <dgm:prSet presAssocID="{53E7ACF7-D732-4A6B-9976-71D5C869B908}" presName="sibTrans" presStyleCnt="0"/>
      <dgm:spPr/>
    </dgm:pt>
    <dgm:pt modelId="{1822F926-627A-4E02-AB35-256C437FEFC1}" type="pres">
      <dgm:prSet presAssocID="{8BEAA2AA-7BE3-4820-AC21-2E04314EA55A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74FB42-FD58-4DF8-AF26-33C1C33AFF4A}" type="pres">
      <dgm:prSet presAssocID="{26F224C6-D543-45AF-B0C1-76479045CF90}" presName="sibTrans" presStyleCnt="0"/>
      <dgm:spPr/>
    </dgm:pt>
    <dgm:pt modelId="{005775DE-0D79-4A7F-A2B7-1E158087EB14}" type="pres">
      <dgm:prSet presAssocID="{42B357D8-8C34-4C1A-AE8A-C396D66466B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03DFAE-3E0D-4882-8BF2-DD80624040D4}" type="pres">
      <dgm:prSet presAssocID="{E265DC8C-790C-49F8-A532-742A0E68DB4A}" presName="sibTrans" presStyleCnt="0"/>
      <dgm:spPr/>
    </dgm:pt>
    <dgm:pt modelId="{6CED61E4-834C-440B-8ED6-A26D473F105A}" type="pres">
      <dgm:prSet presAssocID="{97DA012D-19BE-40DB-AB1C-176B17A11C4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6552D-E9D8-4739-865A-CA1A535C445B}" type="pres">
      <dgm:prSet presAssocID="{D770EB33-C5DE-49D3-9C29-4EC44365AA8E}" presName="sibTrans" presStyleCnt="0"/>
      <dgm:spPr/>
    </dgm:pt>
    <dgm:pt modelId="{1F98C2F3-140F-4284-8E8F-213ABD6A77E9}" type="pres">
      <dgm:prSet presAssocID="{B0916CF9-F8A8-42A6-949D-7C4002ACE57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3C2EE9-ADB6-4703-8F13-5FC56F7081B6}" type="pres">
      <dgm:prSet presAssocID="{312EC329-66D2-403B-B938-BDC9CB0838A5}" presName="sibTrans" presStyleCnt="0"/>
      <dgm:spPr/>
    </dgm:pt>
    <dgm:pt modelId="{C5FAFEF5-416C-4110-B043-9036F7A50C92}" type="pres">
      <dgm:prSet presAssocID="{97A86440-BD96-4BF2-9130-4DEEC253DA26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1A8D37-BAB5-47C7-8C2B-13909E434246}" type="pres">
      <dgm:prSet presAssocID="{3013EB72-6BB4-434D-B0A2-0A22CD25FA06}" presName="sibTrans" presStyleCnt="0"/>
      <dgm:spPr/>
    </dgm:pt>
    <dgm:pt modelId="{E33C7E08-3D84-477B-91E7-5E156014A4AE}" type="pres">
      <dgm:prSet presAssocID="{C9070690-230F-4607-94A6-BEC04D06C060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16FC09-9DF7-4050-939A-3EBC4582CDD5}" srcId="{3C7BC657-AC69-48F1-8116-1C82D56DE038}" destId="{27A06CFB-B2EE-4821-98A0-DDF27B15F182}" srcOrd="4" destOrd="0" parTransId="{89F39587-2941-48AC-81C2-BB0BA539CD85}" sibTransId="{53E7ACF7-D732-4A6B-9976-71D5C869B908}"/>
    <dgm:cxn modelId="{1118E608-999B-4047-A72D-C788C8C65DE6}" type="presOf" srcId="{3C7BC657-AC69-48F1-8116-1C82D56DE038}" destId="{05523677-01C8-4128-AD1B-2D254C16F7C1}" srcOrd="0" destOrd="0" presId="urn:microsoft.com/office/officeart/2005/8/layout/default"/>
    <dgm:cxn modelId="{DD290BF0-A23A-4C7A-95DD-FA777EDC313C}" srcId="{3C7BC657-AC69-48F1-8116-1C82D56DE038}" destId="{8BEAA2AA-7BE3-4820-AC21-2E04314EA55A}" srcOrd="5" destOrd="0" parTransId="{94235392-5CDD-4959-9517-B48652C818B8}" sibTransId="{26F224C6-D543-45AF-B0C1-76479045CF90}"/>
    <dgm:cxn modelId="{8CAF23F2-ACD0-4076-863F-D92272BCC509}" type="presOf" srcId="{1BB62CF5-C1E1-4A73-B2E4-2A34AABFDD4B}" destId="{A5C83D15-B85F-4C29-B2F0-A8A27A6FFC1A}" srcOrd="0" destOrd="0" presId="urn:microsoft.com/office/officeart/2005/8/layout/default"/>
    <dgm:cxn modelId="{21B648DE-83F0-46C1-9B6D-F72033D926E2}" type="presOf" srcId="{C9070690-230F-4607-94A6-BEC04D06C060}" destId="{E33C7E08-3D84-477B-91E7-5E156014A4AE}" srcOrd="0" destOrd="0" presId="urn:microsoft.com/office/officeart/2005/8/layout/default"/>
    <dgm:cxn modelId="{057689EF-AD8E-4A5C-A76F-96D159FF7753}" type="presOf" srcId="{42B357D8-8C34-4C1A-AE8A-C396D66466B9}" destId="{005775DE-0D79-4A7F-A2B7-1E158087EB14}" srcOrd="0" destOrd="0" presId="urn:microsoft.com/office/officeart/2005/8/layout/default"/>
    <dgm:cxn modelId="{2D262F71-BF01-4A40-89E7-03051C3C1EE0}" type="presOf" srcId="{97DA012D-19BE-40DB-AB1C-176B17A11C4D}" destId="{6CED61E4-834C-440B-8ED6-A26D473F105A}" srcOrd="0" destOrd="0" presId="urn:microsoft.com/office/officeart/2005/8/layout/default"/>
    <dgm:cxn modelId="{C9B96705-B6D7-4BA5-9322-D36CBB748AFB}" type="presOf" srcId="{B0916CF9-F8A8-42A6-949D-7C4002ACE571}" destId="{1F98C2F3-140F-4284-8E8F-213ABD6A77E9}" srcOrd="0" destOrd="0" presId="urn:microsoft.com/office/officeart/2005/8/layout/default"/>
    <dgm:cxn modelId="{3278D6D3-EEBE-4D3A-9816-2D9FED072AB0}" type="presOf" srcId="{22F5F50E-A116-44C6-AFE6-4F8C1F94C041}" destId="{224E5EA3-DF05-41F5-88C9-0FEC5D3FF2C5}" srcOrd="0" destOrd="0" presId="urn:microsoft.com/office/officeart/2005/8/layout/default"/>
    <dgm:cxn modelId="{C6A25FAB-D5DA-488A-A32A-78E4D1736FD0}" type="presOf" srcId="{97A86440-BD96-4BF2-9130-4DEEC253DA26}" destId="{C5FAFEF5-416C-4110-B043-9036F7A50C92}" srcOrd="0" destOrd="0" presId="urn:microsoft.com/office/officeart/2005/8/layout/default"/>
    <dgm:cxn modelId="{185DD664-DB1E-4788-9D8D-721A32F47C0E}" type="presOf" srcId="{27A06CFB-B2EE-4821-98A0-DDF27B15F182}" destId="{D257FF09-2124-4299-ACAB-BB280CD2A162}" srcOrd="0" destOrd="0" presId="urn:microsoft.com/office/officeart/2005/8/layout/default"/>
    <dgm:cxn modelId="{6FF1364B-397C-4EA8-B863-7DDB69CB63E6}" type="presOf" srcId="{4DE738F9-EE68-4BBC-B279-3F297C585A49}" destId="{BE992697-A238-44D1-A0D3-831A8AD1AD05}" srcOrd="0" destOrd="0" presId="urn:microsoft.com/office/officeart/2005/8/layout/default"/>
    <dgm:cxn modelId="{EB554CD7-6AE5-4F12-BE4A-B06F0383D58A}" srcId="{3C7BC657-AC69-48F1-8116-1C82D56DE038}" destId="{22F5F50E-A116-44C6-AFE6-4F8C1F94C041}" srcOrd="3" destOrd="0" parTransId="{34CD48E8-4AFE-4897-95CD-70254B39252C}" sibTransId="{CBE05B49-2AA9-45F8-917B-4490D41E7895}"/>
    <dgm:cxn modelId="{CC45CF7A-D4F7-4FDE-8DF2-FBE9DAA958D1}" srcId="{3C7BC657-AC69-48F1-8116-1C82D56DE038}" destId="{C9070690-230F-4607-94A6-BEC04D06C060}" srcOrd="10" destOrd="0" parTransId="{BD69D5D5-F168-4CC0-BC87-A6BFB947B4FF}" sibTransId="{762DBE35-90F7-45EC-AD72-3EBADCD01439}"/>
    <dgm:cxn modelId="{AF5E076C-BBF2-4588-A231-FDD9D7D9795B}" srcId="{3C7BC657-AC69-48F1-8116-1C82D56DE038}" destId="{4DE738F9-EE68-4BBC-B279-3F297C585A49}" srcOrd="1" destOrd="0" parTransId="{8851F554-EB5D-4896-953E-F6EE585AF603}" sibTransId="{88CAB1B1-87B1-42A0-AF4F-C35A3A2E1FB9}"/>
    <dgm:cxn modelId="{836B8F6E-A4C1-4B9E-A37C-E3478D100C76}" srcId="{3C7BC657-AC69-48F1-8116-1C82D56DE038}" destId="{932C337A-5E0D-48A2-B545-DB1A37261E5F}" srcOrd="2" destOrd="0" parTransId="{855471F3-D16E-4C43-8D41-95B7889D84F7}" sibTransId="{4F9720C7-D774-4558-9C3A-496C936177C1}"/>
    <dgm:cxn modelId="{F8C97D88-5FD2-405A-8718-7AB59B0D72BE}" srcId="{3C7BC657-AC69-48F1-8116-1C82D56DE038}" destId="{97A86440-BD96-4BF2-9130-4DEEC253DA26}" srcOrd="9" destOrd="0" parTransId="{D27D7C14-E92E-4961-99B7-147985007F40}" sibTransId="{3013EB72-6BB4-434D-B0A2-0A22CD25FA06}"/>
    <dgm:cxn modelId="{09CCAA3A-365F-4BA6-87EF-07C9783F070C}" srcId="{3C7BC657-AC69-48F1-8116-1C82D56DE038}" destId="{97DA012D-19BE-40DB-AB1C-176B17A11C4D}" srcOrd="7" destOrd="0" parTransId="{4836B85A-1D89-4164-9EEA-67BD34E878C9}" sibTransId="{D770EB33-C5DE-49D3-9C29-4EC44365AA8E}"/>
    <dgm:cxn modelId="{32893A0A-C77A-4C9D-8FCD-C1DB8A04CDE3}" type="presOf" srcId="{932C337A-5E0D-48A2-B545-DB1A37261E5F}" destId="{A1ED3475-56D7-4637-875F-C5F8353B7D1D}" srcOrd="0" destOrd="0" presId="urn:microsoft.com/office/officeart/2005/8/layout/default"/>
    <dgm:cxn modelId="{3C26C4B9-8E79-423F-90DC-BEAB6E7B4C56}" type="presOf" srcId="{8BEAA2AA-7BE3-4820-AC21-2E04314EA55A}" destId="{1822F926-627A-4E02-AB35-256C437FEFC1}" srcOrd="0" destOrd="0" presId="urn:microsoft.com/office/officeart/2005/8/layout/default"/>
    <dgm:cxn modelId="{520067FF-C607-48AF-882B-E406B090DDBD}" srcId="{3C7BC657-AC69-48F1-8116-1C82D56DE038}" destId="{1BB62CF5-C1E1-4A73-B2E4-2A34AABFDD4B}" srcOrd="0" destOrd="0" parTransId="{B230E790-C8C1-4CD4-8AA0-30B0F2634596}" sibTransId="{2DB47BC3-C4B9-487C-BB06-5B2132AC4B68}"/>
    <dgm:cxn modelId="{924DCF4D-A323-405E-831F-71C9BE376D84}" srcId="{3C7BC657-AC69-48F1-8116-1C82D56DE038}" destId="{B0916CF9-F8A8-42A6-949D-7C4002ACE571}" srcOrd="8" destOrd="0" parTransId="{29B6FEA2-EE22-4D51-9002-AEB1F47D2BF5}" sibTransId="{312EC329-66D2-403B-B938-BDC9CB0838A5}"/>
    <dgm:cxn modelId="{3BF5F503-0221-4F73-9733-12C23CBF993E}" srcId="{3C7BC657-AC69-48F1-8116-1C82D56DE038}" destId="{42B357D8-8C34-4C1A-AE8A-C396D66466B9}" srcOrd="6" destOrd="0" parTransId="{F22D2BAA-86D7-4B1A-9674-59D7F7F3DE06}" sibTransId="{E265DC8C-790C-49F8-A532-742A0E68DB4A}"/>
    <dgm:cxn modelId="{03215EDF-17E3-4481-83D1-4170E9F356E0}" type="presParOf" srcId="{05523677-01C8-4128-AD1B-2D254C16F7C1}" destId="{A5C83D15-B85F-4C29-B2F0-A8A27A6FFC1A}" srcOrd="0" destOrd="0" presId="urn:microsoft.com/office/officeart/2005/8/layout/default"/>
    <dgm:cxn modelId="{A9EBAADD-C915-4CBE-80EE-3F505404A8B6}" type="presParOf" srcId="{05523677-01C8-4128-AD1B-2D254C16F7C1}" destId="{742FDD31-8C68-4B42-B9EE-61F847654439}" srcOrd="1" destOrd="0" presId="urn:microsoft.com/office/officeart/2005/8/layout/default"/>
    <dgm:cxn modelId="{9C85C93B-BA43-462B-9E37-480733E48869}" type="presParOf" srcId="{05523677-01C8-4128-AD1B-2D254C16F7C1}" destId="{BE992697-A238-44D1-A0D3-831A8AD1AD05}" srcOrd="2" destOrd="0" presId="urn:microsoft.com/office/officeart/2005/8/layout/default"/>
    <dgm:cxn modelId="{6620C29A-4FA7-45A1-800D-6454478C2F22}" type="presParOf" srcId="{05523677-01C8-4128-AD1B-2D254C16F7C1}" destId="{0E4B4411-24D2-4BA3-A349-F4B2575843AB}" srcOrd="3" destOrd="0" presId="urn:microsoft.com/office/officeart/2005/8/layout/default"/>
    <dgm:cxn modelId="{64130202-4281-4778-9958-4C2580E09597}" type="presParOf" srcId="{05523677-01C8-4128-AD1B-2D254C16F7C1}" destId="{A1ED3475-56D7-4637-875F-C5F8353B7D1D}" srcOrd="4" destOrd="0" presId="urn:microsoft.com/office/officeart/2005/8/layout/default"/>
    <dgm:cxn modelId="{875ACE26-D8E5-4BFD-BB73-5FC553A5C517}" type="presParOf" srcId="{05523677-01C8-4128-AD1B-2D254C16F7C1}" destId="{B5C203A3-67ED-4F31-AE24-C03B009E246C}" srcOrd="5" destOrd="0" presId="urn:microsoft.com/office/officeart/2005/8/layout/default"/>
    <dgm:cxn modelId="{A232F570-3C16-4A56-B78B-5E2671EC9209}" type="presParOf" srcId="{05523677-01C8-4128-AD1B-2D254C16F7C1}" destId="{224E5EA3-DF05-41F5-88C9-0FEC5D3FF2C5}" srcOrd="6" destOrd="0" presId="urn:microsoft.com/office/officeart/2005/8/layout/default"/>
    <dgm:cxn modelId="{E10EB565-DD55-4718-9105-FEBA727F1EDC}" type="presParOf" srcId="{05523677-01C8-4128-AD1B-2D254C16F7C1}" destId="{F55A330E-CC51-4EB5-A9B3-118A83C7FCA7}" srcOrd="7" destOrd="0" presId="urn:microsoft.com/office/officeart/2005/8/layout/default"/>
    <dgm:cxn modelId="{9EF3D5E1-9F5B-49AB-9B82-3603A80335F5}" type="presParOf" srcId="{05523677-01C8-4128-AD1B-2D254C16F7C1}" destId="{D257FF09-2124-4299-ACAB-BB280CD2A162}" srcOrd="8" destOrd="0" presId="urn:microsoft.com/office/officeart/2005/8/layout/default"/>
    <dgm:cxn modelId="{8560533B-6114-4EC0-85E7-CBB83004D4E6}" type="presParOf" srcId="{05523677-01C8-4128-AD1B-2D254C16F7C1}" destId="{D5A6EB8E-168B-4596-8FBA-C80CEBB92174}" srcOrd="9" destOrd="0" presId="urn:microsoft.com/office/officeart/2005/8/layout/default"/>
    <dgm:cxn modelId="{11FD71C7-7AAC-42A4-A72A-0B4B1F0BA1E6}" type="presParOf" srcId="{05523677-01C8-4128-AD1B-2D254C16F7C1}" destId="{1822F926-627A-4E02-AB35-256C437FEFC1}" srcOrd="10" destOrd="0" presId="urn:microsoft.com/office/officeart/2005/8/layout/default"/>
    <dgm:cxn modelId="{7CF0203A-CEAF-4FD9-9175-2F2587C95D6E}" type="presParOf" srcId="{05523677-01C8-4128-AD1B-2D254C16F7C1}" destId="{4674FB42-FD58-4DF8-AF26-33C1C33AFF4A}" srcOrd="11" destOrd="0" presId="urn:microsoft.com/office/officeart/2005/8/layout/default"/>
    <dgm:cxn modelId="{C50AFEEE-153D-433A-8505-D47D2B459224}" type="presParOf" srcId="{05523677-01C8-4128-AD1B-2D254C16F7C1}" destId="{005775DE-0D79-4A7F-A2B7-1E158087EB14}" srcOrd="12" destOrd="0" presId="urn:microsoft.com/office/officeart/2005/8/layout/default"/>
    <dgm:cxn modelId="{3F476928-EE5A-42D7-83B8-47DAEEB25C4A}" type="presParOf" srcId="{05523677-01C8-4128-AD1B-2D254C16F7C1}" destId="{AE03DFAE-3E0D-4882-8BF2-DD80624040D4}" srcOrd="13" destOrd="0" presId="urn:microsoft.com/office/officeart/2005/8/layout/default"/>
    <dgm:cxn modelId="{B0B7F22F-7437-4B5C-B687-C3B6727A34D3}" type="presParOf" srcId="{05523677-01C8-4128-AD1B-2D254C16F7C1}" destId="{6CED61E4-834C-440B-8ED6-A26D473F105A}" srcOrd="14" destOrd="0" presId="urn:microsoft.com/office/officeart/2005/8/layout/default"/>
    <dgm:cxn modelId="{CAB75E2D-58A9-4991-A2F2-EE7497082E29}" type="presParOf" srcId="{05523677-01C8-4128-AD1B-2D254C16F7C1}" destId="{F826552D-E9D8-4739-865A-CA1A535C445B}" srcOrd="15" destOrd="0" presId="urn:microsoft.com/office/officeart/2005/8/layout/default"/>
    <dgm:cxn modelId="{DBC5C297-9520-4800-B028-F3E6949F906C}" type="presParOf" srcId="{05523677-01C8-4128-AD1B-2D254C16F7C1}" destId="{1F98C2F3-140F-4284-8E8F-213ABD6A77E9}" srcOrd="16" destOrd="0" presId="urn:microsoft.com/office/officeart/2005/8/layout/default"/>
    <dgm:cxn modelId="{FD808573-4D57-4B80-8441-938B5A412949}" type="presParOf" srcId="{05523677-01C8-4128-AD1B-2D254C16F7C1}" destId="{C13C2EE9-ADB6-4703-8F13-5FC56F7081B6}" srcOrd="17" destOrd="0" presId="urn:microsoft.com/office/officeart/2005/8/layout/default"/>
    <dgm:cxn modelId="{6BF31939-9295-4F34-A508-183A0CA88E48}" type="presParOf" srcId="{05523677-01C8-4128-AD1B-2D254C16F7C1}" destId="{C5FAFEF5-416C-4110-B043-9036F7A50C92}" srcOrd="18" destOrd="0" presId="urn:microsoft.com/office/officeart/2005/8/layout/default"/>
    <dgm:cxn modelId="{387F2497-4D26-4B6E-ABDF-93302B5C6595}" type="presParOf" srcId="{05523677-01C8-4128-AD1B-2D254C16F7C1}" destId="{811A8D37-BAB5-47C7-8C2B-13909E434246}" srcOrd="19" destOrd="0" presId="urn:microsoft.com/office/officeart/2005/8/layout/default"/>
    <dgm:cxn modelId="{AF48205E-F57C-4B60-AD3F-803027B18178}" type="presParOf" srcId="{05523677-01C8-4128-AD1B-2D254C16F7C1}" destId="{E33C7E08-3D84-477B-91E7-5E156014A4A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D2F6D-D0B9-4903-BD96-FA39BD19A81E}">
      <dsp:nvSpPr>
        <dsp:cNvPr id="0" name=""/>
        <dsp:cNvSpPr/>
      </dsp:nvSpPr>
      <dsp:spPr>
        <a:xfrm>
          <a:off x="0" y="35984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SCAN_MODE_CONNECTABLE_DISCOVERABLE</a:t>
          </a:r>
          <a:endParaRPr lang="ru-RU" sz="2100" kern="1200" dirty="0"/>
        </a:p>
      </dsp:txBody>
      <dsp:txXfrm>
        <a:off x="24588" y="60572"/>
        <a:ext cx="6046824" cy="454509"/>
      </dsp:txXfrm>
    </dsp:sp>
    <dsp:sp modelId="{E0DC92AA-2F49-4B07-9F9F-5B353B515753}">
      <dsp:nvSpPr>
        <dsp:cNvPr id="0" name=""/>
        <dsp:cNvSpPr/>
      </dsp:nvSpPr>
      <dsp:spPr>
        <a:xfrm>
          <a:off x="0" y="539669"/>
          <a:ext cx="60960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Возможны оба режима сканирования – </a:t>
          </a:r>
          <a:r>
            <a:rPr lang="en-US" sz="1600" kern="1200" dirty="0" err="1" smtClean="0"/>
            <a:t>inqury</a:t>
          </a:r>
          <a:r>
            <a:rPr lang="en-US" sz="1600" kern="1200" dirty="0" smtClean="0"/>
            <a:t> scan </a:t>
          </a:r>
          <a:r>
            <a:rPr lang="ru-RU" sz="1600" kern="1200" dirty="0" smtClean="0"/>
            <a:t>и </a:t>
          </a:r>
          <a:r>
            <a:rPr lang="en-US" sz="1600" kern="1200" dirty="0" smtClean="0"/>
            <a:t>page scan</a:t>
          </a:r>
          <a:endParaRPr lang="ru-RU" sz="1600" kern="1200" dirty="0"/>
        </a:p>
      </dsp:txBody>
      <dsp:txXfrm>
        <a:off x="0" y="539669"/>
        <a:ext cx="6096000" cy="510772"/>
      </dsp:txXfrm>
    </dsp:sp>
    <dsp:sp modelId="{FC02DAA1-0BAE-4466-8158-219C360844CE}">
      <dsp:nvSpPr>
        <dsp:cNvPr id="0" name=""/>
        <dsp:cNvSpPr/>
      </dsp:nvSpPr>
      <dsp:spPr>
        <a:xfrm>
          <a:off x="0" y="1050441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SCAN_MODE_CONNECTABLE</a:t>
          </a:r>
          <a:endParaRPr lang="ru-RU" sz="2100" kern="1200" dirty="0"/>
        </a:p>
      </dsp:txBody>
      <dsp:txXfrm>
        <a:off x="24588" y="1075029"/>
        <a:ext cx="6046824" cy="454509"/>
      </dsp:txXfrm>
    </dsp:sp>
    <dsp:sp modelId="{4AF1906A-0F64-42AE-9DFF-14F727708B8D}">
      <dsp:nvSpPr>
        <dsp:cNvPr id="0" name=""/>
        <dsp:cNvSpPr/>
      </dsp:nvSpPr>
      <dsp:spPr>
        <a:xfrm>
          <a:off x="0" y="1554126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Сканирование в режиме </a:t>
          </a:r>
          <a:r>
            <a:rPr lang="en-US" sz="1600" kern="1200" dirty="0" smtClean="0"/>
            <a:t>page scan</a:t>
          </a:r>
          <a:endParaRPr lang="ru-RU" sz="1600" kern="1200" dirty="0"/>
        </a:p>
      </dsp:txBody>
      <dsp:txXfrm>
        <a:off x="0" y="1554126"/>
        <a:ext cx="6096000" cy="347760"/>
      </dsp:txXfrm>
    </dsp:sp>
    <dsp:sp modelId="{8E345FD4-79EC-4093-AC04-D24376F1E04E}">
      <dsp:nvSpPr>
        <dsp:cNvPr id="0" name=""/>
        <dsp:cNvSpPr/>
      </dsp:nvSpPr>
      <dsp:spPr>
        <a:xfrm>
          <a:off x="0" y="1901886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SCAN_MODE_NONE</a:t>
          </a:r>
          <a:endParaRPr lang="ru-RU" sz="2100" kern="1200" dirty="0"/>
        </a:p>
      </dsp:txBody>
      <dsp:txXfrm>
        <a:off x="24588" y="1926474"/>
        <a:ext cx="6046824" cy="454509"/>
      </dsp:txXfrm>
    </dsp:sp>
    <dsp:sp modelId="{81035904-7DB8-4642-A371-B246F4CA237C}">
      <dsp:nvSpPr>
        <dsp:cNvPr id="0" name=""/>
        <dsp:cNvSpPr/>
      </dsp:nvSpPr>
      <dsp:spPr>
        <a:xfrm>
          <a:off x="0" y="2405571"/>
          <a:ext cx="60960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Локальный адаптер не может быть обнаружен никаким удаленным устройством</a:t>
          </a:r>
          <a:endParaRPr lang="ru-RU" sz="1600" kern="1200" dirty="0"/>
        </a:p>
      </dsp:txBody>
      <dsp:txXfrm>
        <a:off x="0" y="2405571"/>
        <a:ext cx="6096000" cy="510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3D15-B85F-4C29-B2F0-A8A27A6FFC1A}">
      <dsp:nvSpPr>
        <dsp:cNvPr id="0" name=""/>
        <dsp:cNvSpPr/>
      </dsp:nvSpPr>
      <dsp:spPr>
        <a:xfrm>
          <a:off x="904262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Акселерометр (</a:t>
          </a:r>
          <a:r>
            <a:rPr lang="en-US" sz="1200" b="1" kern="1200" dirty="0" smtClean="0"/>
            <a:t>ACCELEROMETER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137"/>
        <a:ext cx="2000120" cy="1200072"/>
      </dsp:txXfrm>
    </dsp:sp>
    <dsp:sp modelId="{BE992697-A238-44D1-A0D3-831A8AD1AD05}">
      <dsp:nvSpPr>
        <dsp:cNvPr id="0" name=""/>
        <dsp:cNvSpPr/>
      </dsp:nvSpPr>
      <dsp:spPr>
        <a:xfrm>
          <a:off x="3104395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Гироскоп</a:t>
          </a:r>
          <a:r>
            <a:rPr lang="en-US" sz="1200" b="1" kern="1200" dirty="0" smtClean="0"/>
            <a:t> (GYROSCOPE)</a:t>
          </a:r>
          <a:endParaRPr lang="ru-RU" sz="1200" b="1" kern="1200" dirty="0"/>
        </a:p>
      </dsp:txBody>
      <dsp:txXfrm>
        <a:off x="3104395" y="137"/>
        <a:ext cx="2000120" cy="1200072"/>
      </dsp:txXfrm>
    </dsp:sp>
    <dsp:sp modelId="{A1ED3475-56D7-4637-875F-C5F8353B7D1D}">
      <dsp:nvSpPr>
        <dsp:cNvPr id="0" name=""/>
        <dsp:cNvSpPr/>
      </dsp:nvSpPr>
      <dsp:spPr>
        <a:xfrm>
          <a:off x="5304528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освещенности</a:t>
          </a:r>
          <a:r>
            <a:rPr lang="en-US" sz="1200" b="1" kern="1200" dirty="0" smtClean="0"/>
            <a:t> (LIGHT)</a:t>
          </a:r>
          <a:endParaRPr lang="ru-RU" sz="1200" b="1" kern="1200" dirty="0"/>
        </a:p>
      </dsp:txBody>
      <dsp:txXfrm>
        <a:off x="5304528" y="137"/>
        <a:ext cx="2000120" cy="1200072"/>
      </dsp:txXfrm>
    </dsp:sp>
    <dsp:sp modelId="{224E5EA3-DF05-41F5-88C9-0FEC5D3FF2C5}">
      <dsp:nvSpPr>
        <dsp:cNvPr id="0" name=""/>
        <dsp:cNvSpPr/>
      </dsp:nvSpPr>
      <dsp:spPr>
        <a:xfrm>
          <a:off x="904262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магнитного поля (</a:t>
          </a:r>
          <a:r>
            <a:rPr lang="en-US" sz="1200" b="1" kern="1200" dirty="0" smtClean="0"/>
            <a:t>MAGNETIC_FIELD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1400221"/>
        <a:ext cx="2000120" cy="1200072"/>
      </dsp:txXfrm>
    </dsp:sp>
    <dsp:sp modelId="{D257FF09-2124-4299-ACAB-BB280CD2A162}">
      <dsp:nvSpPr>
        <dsp:cNvPr id="0" name=""/>
        <dsp:cNvSpPr/>
      </dsp:nvSpPr>
      <dsp:spPr>
        <a:xfrm>
          <a:off x="3104395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ориентации (</a:t>
          </a:r>
          <a:r>
            <a:rPr lang="en-US" sz="1200" b="1" kern="1200" dirty="0" err="1" smtClean="0"/>
            <a:t>getOrientation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3104395" y="1400221"/>
        <a:ext cx="2000120" cy="1200072"/>
      </dsp:txXfrm>
    </dsp:sp>
    <dsp:sp modelId="{1822F926-627A-4E02-AB35-256C437FEFC1}">
      <dsp:nvSpPr>
        <dsp:cNvPr id="0" name=""/>
        <dsp:cNvSpPr/>
      </dsp:nvSpPr>
      <dsp:spPr>
        <a:xfrm>
          <a:off x="5304528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Измеритель давления на устройство (</a:t>
          </a:r>
          <a:r>
            <a:rPr lang="en-US" sz="1200" b="1" kern="1200" dirty="0" smtClean="0"/>
            <a:t>PRESSURE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5304528" y="1400221"/>
        <a:ext cx="2000120" cy="1200072"/>
      </dsp:txXfrm>
    </dsp:sp>
    <dsp:sp modelId="{005775DE-0D79-4A7F-A2B7-1E158087EB14}">
      <dsp:nvSpPr>
        <dsp:cNvPr id="0" name=""/>
        <dsp:cNvSpPr/>
      </dsp:nvSpPr>
      <dsp:spPr>
        <a:xfrm>
          <a:off x="904262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Измеритель расстояния (</a:t>
          </a:r>
          <a:r>
            <a:rPr lang="en-US" sz="1200" b="1" kern="1200" dirty="0" smtClean="0"/>
            <a:t>PROXIMITY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2800306"/>
        <a:ext cx="2000120" cy="1200072"/>
      </dsp:txXfrm>
    </dsp:sp>
    <dsp:sp modelId="{6CED61E4-834C-440B-8ED6-A26D473F105A}">
      <dsp:nvSpPr>
        <dsp:cNvPr id="0" name=""/>
        <dsp:cNvSpPr/>
      </dsp:nvSpPr>
      <dsp:spPr>
        <a:xfrm>
          <a:off x="3104395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Термометр (</a:t>
          </a:r>
          <a:r>
            <a:rPr lang="en-US" sz="1200" b="1" kern="1200" dirty="0" smtClean="0"/>
            <a:t>TEMPERATURE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3104395" y="2800306"/>
        <a:ext cx="2000120" cy="1200072"/>
      </dsp:txXfrm>
    </dsp:sp>
    <dsp:sp modelId="{1F98C2F3-140F-4284-8E8F-213ABD6A77E9}">
      <dsp:nvSpPr>
        <dsp:cNvPr id="0" name=""/>
        <dsp:cNvSpPr/>
      </dsp:nvSpPr>
      <dsp:spPr>
        <a:xfrm>
          <a:off x="5304528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относительной влажности (</a:t>
          </a:r>
          <a:r>
            <a:rPr lang="en-US" sz="1200" b="1" kern="1200" dirty="0" smtClean="0"/>
            <a:t>RELATIVE_HUMIDITY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5304528" y="2800306"/>
        <a:ext cx="2000120" cy="1200072"/>
      </dsp:txXfrm>
    </dsp:sp>
    <dsp:sp modelId="{C5FAFEF5-416C-4110-B043-9036F7A50C92}">
      <dsp:nvSpPr>
        <dsp:cNvPr id="0" name=""/>
        <dsp:cNvSpPr/>
      </dsp:nvSpPr>
      <dsp:spPr>
        <a:xfrm>
          <a:off x="2004329" y="4200390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линейного ускорения (</a:t>
          </a:r>
          <a:r>
            <a:rPr lang="en-US" sz="1200" b="1" kern="1200" dirty="0" smtClean="0"/>
            <a:t>LINEAR_ACCELERATION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2004329" y="4200390"/>
        <a:ext cx="2000120" cy="1200072"/>
      </dsp:txXfrm>
    </dsp:sp>
    <dsp:sp modelId="{E33C7E08-3D84-477B-91E7-5E156014A4AE}">
      <dsp:nvSpPr>
        <dsp:cNvPr id="0" name=""/>
        <dsp:cNvSpPr/>
      </dsp:nvSpPr>
      <dsp:spPr>
        <a:xfrm>
          <a:off x="4204462" y="4200390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гравитации(</a:t>
          </a:r>
          <a:r>
            <a:rPr lang="en-US" sz="1200" b="1" kern="1200" dirty="0" smtClean="0"/>
            <a:t>GRAVITY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4204462" y="4200390"/>
        <a:ext cx="2000120" cy="120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09.12.2012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Протокол управления соединениями ответственен за установление подключений между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Сюда же относятся вопросы безопасности, такие как аутентификация и шифрования, связанные генерированием ключей шифрования и подключения, а также с обменом ключами и их проверкой. LMP имеет более высокий приоритет чем остальные протоколы (например, L2CAP), поэтому если канал занят чем-либо другим, то при необходимости передать LMP сообщение он немедленно освобождается.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Адаптированный протокол управления логическими связями адаптирует протоколы верхнего уровня над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Baseband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L2CAP является базовым протоколом передачи данных для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Протокол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Baseband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позволяет устанавливать SCO и ACL соединения. L2CAP работает только с ACL соединениями. Многие протоколы и службы более высокого уровня используют L2CAP как транспортный протокол.</a:t>
            </a:r>
          </a:p>
          <a:p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Одним из важнейших протоколов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который использует L2CAP в качестве транспортного протокола, является протокол обнаружения услуг.</a:t>
            </a:r>
          </a:p>
          <a:p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Используя протокол SDP можно запросить информацию о самом устройстве, о его услугах и о характеристиках этих услуг, а после этого может быть установлено соединение между двумя или несколькими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Двоичный протокол управления телефонией является бит-ориентированным протоколом. Он определяет контроль сигнализации вызова для установления речевого вызова или вызова данных между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Кроме того, он определяет процедуры управления мобильностью при манипулировании с группами TCS-приборов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определила набор АТ-команд, с помощью которых можно управлять мобильным телефоном или модемом.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технологии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протокол «точка-точка» должен работать «поверх» RFCOMM. Соединения PPP служат средством, позволяющим перемещать IP-пакеты с уровня РРР на уровень локальных сетей.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В настоящее время семейство протоколов TCP/IP используется наиболее широко во всем мире. Стеки TCP/IP установлены на самых разных устройствах.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Встраивание этих стандартов в приборы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позволяет осуществлять связь с любым другим устройством, подключенным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Такой прибор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будь то гарнитура для сотового телефона или точка доступа к данным, используется затем как «мост»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TCP/IP/PPP используется во всех сценариях спецификации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как «мост»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а также как транспортный механизм для протокола WAP.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Протокол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IrOBEX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или, сокращенно, OBEX, является сеансовым протоколом, разработанным ассоциацией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IrDA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для простого, поэтапного обмена объектами.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OBEX, обеспечивающий функциональность, сходную с НТТР, использует модель клиента-сервера, не зависит ни от транспортного механизма, ни от транспортного API-интерфейса. Наряду с самим протоколом — «грамматикой» для ОВЕХ-переговоров между устройствами — ОВЕХ дает также модель для представления объектов и операций. Вдобавок ОВЕХ определяет оглавление папок, которое используется для просмотра содержимого папок, находящихся на удаленных устройствах.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Форматы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vCard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(обмен электронными визитными карточками)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vCalendar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(обмен электронными календарными данными) являются открытыми спецификациями, которые были разработаны консорциумом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Versit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 контролируются сегодня консорциумом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Mail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Сами по себе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vCard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vCalendar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не определяют никакого транспортного механизма. Они определяют только форматы данных, которые должны транспортироваться.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беспроводных приложений, разработанный Форумом WAP, должен работать в самых разнообразных беспроводных сетях. Цель состоит в том, чтобы распространить содержимое сети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ее телефонные услуги на цифровые сотовые телефоны и на другие беспроводные терминалы.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09.12.2012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09.12.2012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09.12.2012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09.12.2012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09.12.2012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09.12.2012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09.12.2012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09.12.2012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09.12.2012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09.12.2012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09.12.2012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09.12.2012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openintents/wiki/SensorSimulato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83985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Доступность для обнаружения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err="1" smtClean="0"/>
              <a:t>BluetoothAdapter.getScanMode</a:t>
            </a:r>
            <a:endParaRPr lang="en-US" dirty="0" smtClean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25175338"/>
              </p:ext>
            </p:extLst>
          </p:nvPr>
        </p:nvGraphicFramePr>
        <p:xfrm>
          <a:off x="1644352" y="3501008"/>
          <a:ext cx="609600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23593"/>
              </p:ext>
            </p:extLst>
          </p:nvPr>
        </p:nvGraphicFramePr>
        <p:xfrm>
          <a:off x="755576" y="1196752"/>
          <a:ext cx="7848872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020"/>
                <a:gridCol w="540785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inqury</a:t>
                      </a:r>
                      <a:r>
                        <a:rPr lang="en-US" sz="1600" baseline="0" dirty="0" smtClean="0"/>
                        <a:t> scan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Доступность</a:t>
                      </a:r>
                      <a:r>
                        <a:rPr lang="ru-RU" sz="1600" baseline="0" dirty="0" smtClean="0"/>
                        <a:t> для обнаружения новыми и ранее не привязанными устройствами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 scan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Локальный</a:t>
                      </a:r>
                      <a:r>
                        <a:rPr lang="ru-RU" sz="1600" baseline="0" dirty="0" smtClean="0"/>
                        <a:t> адаптер может быть обнаружен только ранее подключенными и привязанными устройствами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5" y="1205463"/>
            <a:ext cx="8155080" cy="5175865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Запрос пользователю на изменение режима сканирования</a:t>
            </a:r>
          </a:p>
          <a:p>
            <a:pPr marL="68580" indent="0">
              <a:buNone/>
            </a:pPr>
            <a:r>
              <a:rPr lang="en-US" sz="1600" dirty="0" smtClean="0"/>
              <a:t>Intent </a:t>
            </a:r>
            <a:r>
              <a:rPr lang="en-US" sz="1600" dirty="0" err="1"/>
              <a:t>discoverableIntent</a:t>
            </a:r>
            <a:r>
              <a:rPr lang="en-US" sz="1600" dirty="0"/>
              <a:t> = new Intent(</a:t>
            </a:r>
            <a:r>
              <a:rPr lang="en-US" sz="1600" dirty="0" err="1"/>
              <a:t>BluetoothAdapter.ACTION_REQUEST_DISCOVERABLE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 err="1" smtClean="0"/>
              <a:t>discoverableIntent.putExtra</a:t>
            </a:r>
            <a:endParaRPr lang="ru-RU" sz="1600" dirty="0" smtClean="0"/>
          </a:p>
          <a:p>
            <a:pPr marL="68580" indent="0">
              <a:buNone/>
            </a:pPr>
            <a:r>
              <a:rPr lang="en-US" sz="1600" dirty="0" smtClean="0"/>
              <a:t>(</a:t>
            </a:r>
            <a:r>
              <a:rPr lang="en-US" sz="1600" dirty="0" err="1"/>
              <a:t>BluetoothAdapter.EXTRA_DISCOVERABLE_DURATION</a:t>
            </a:r>
            <a:r>
              <a:rPr lang="en-US" sz="1600" dirty="0"/>
              <a:t>, 300);</a:t>
            </a:r>
          </a:p>
          <a:p>
            <a:pPr marL="68580" indent="0">
              <a:buNone/>
            </a:pPr>
            <a:r>
              <a:rPr lang="en-US" sz="1600" dirty="0" err="1"/>
              <a:t>startActivity</a:t>
            </a:r>
            <a:r>
              <a:rPr lang="en-US" sz="1600" dirty="0"/>
              <a:t>(</a:t>
            </a:r>
            <a:r>
              <a:rPr lang="en-US" sz="1600" dirty="0" err="1"/>
              <a:t>discoverableIntent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pPr marL="68580" indent="0">
              <a:buNone/>
            </a:pP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9737" y="755993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Доступность для обнаружения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7" y="3501008"/>
            <a:ext cx="3116528" cy="29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48872" cy="720080"/>
          </a:xfrm>
        </p:spPr>
        <p:txBody>
          <a:bodyPr>
            <a:noAutofit/>
          </a:bodyPr>
          <a:lstStyle/>
          <a:p>
            <a:r>
              <a:rPr lang="ru-RU" sz="3200" dirty="0"/>
              <a:t>Доступность для обнаружения</a:t>
            </a:r>
            <a:endParaRPr lang="ru-RU" sz="2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7776864" cy="3600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Другой способ</a:t>
            </a:r>
          </a:p>
          <a:p>
            <a:pPr marL="68580" indent="0">
              <a:buNone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registerReceiver</a:t>
            </a:r>
            <a:r>
              <a:rPr lang="en-US" sz="1600" dirty="0" smtClean="0">
                <a:solidFill>
                  <a:schemeClr val="tx1"/>
                </a:solidFill>
              </a:rPr>
              <a:t>(new </a:t>
            </a:r>
            <a:r>
              <a:rPr lang="en-US" sz="1600" dirty="0" err="1">
                <a:solidFill>
                  <a:schemeClr val="tx1"/>
                </a:solidFill>
              </a:rPr>
              <a:t>BroadcastReceiver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@Override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</a:rPr>
              <a:t>onReceive</a:t>
            </a:r>
            <a:r>
              <a:rPr lang="en-US" sz="1600" dirty="0">
                <a:solidFill>
                  <a:schemeClr val="tx1"/>
                </a:solidFill>
              </a:rPr>
              <a:t>(Context </a:t>
            </a:r>
            <a:r>
              <a:rPr lang="en-US" sz="1600" dirty="0" err="1">
                <a:solidFill>
                  <a:schemeClr val="tx1"/>
                </a:solidFill>
              </a:rPr>
              <a:t>context</a:t>
            </a:r>
            <a:r>
              <a:rPr lang="en-US" sz="1600" dirty="0">
                <a:solidFill>
                  <a:schemeClr val="tx1"/>
                </a:solidFill>
              </a:rPr>
              <a:t>, Intent intent) {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String </a:t>
            </a:r>
            <a:r>
              <a:rPr lang="en-US" sz="1600" dirty="0" err="1">
                <a:solidFill>
                  <a:schemeClr val="tx1"/>
                </a:solidFill>
              </a:rPr>
              <a:t>prevScanMode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BluetoothAdapter.EXTRA_PREVIOUS_SCAN_MODE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String 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BluetoothAdapter.EXTRA_SCAN_MODE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intent.getIntExtra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, -1);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prevMode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intent.getIntExtra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prevScanMode</a:t>
            </a:r>
            <a:r>
              <a:rPr lang="en-US" sz="1600" dirty="0">
                <a:solidFill>
                  <a:schemeClr val="tx1"/>
                </a:solidFill>
              </a:rPr>
              <a:t>, -1);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}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}, new </a:t>
            </a:r>
            <a:r>
              <a:rPr lang="en-US" sz="1600" dirty="0" err="1" smtClean="0">
                <a:solidFill>
                  <a:schemeClr val="tx1"/>
                </a:solidFill>
              </a:rPr>
              <a:t>IntentFilter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BluetoothAdapter.ACTION_SCAN_MODE_CHANGED</a:t>
            </a:r>
            <a:r>
              <a:rPr lang="en-US" sz="1600" dirty="0">
                <a:solidFill>
                  <a:schemeClr val="tx1"/>
                </a:solidFill>
              </a:rPr>
              <a:t>));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Отслеживание процесса обнаружения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35998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BroadcastReceiver</a:t>
            </a:r>
            <a:r>
              <a:rPr lang="en-US" dirty="0"/>
              <a:t> </a:t>
            </a:r>
            <a:r>
              <a:rPr lang="en-US" dirty="0" err="1"/>
              <a:t>discoveryMonitor</a:t>
            </a:r>
            <a:r>
              <a:rPr lang="en-US" dirty="0"/>
              <a:t> = new </a:t>
            </a:r>
            <a:r>
              <a:rPr lang="en-US" dirty="0" err="1"/>
              <a:t>BroadcastReceiver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String </a:t>
            </a:r>
            <a:r>
              <a:rPr lang="en-US" dirty="0" err="1"/>
              <a:t>dStarted</a:t>
            </a:r>
            <a:r>
              <a:rPr lang="en-US" dirty="0"/>
              <a:t> = </a:t>
            </a:r>
            <a:r>
              <a:rPr lang="en-US" dirty="0" err="1"/>
              <a:t>BluetoothAdapter.ACTION_DISCOVERY_STARTED</a:t>
            </a:r>
            <a:r>
              <a:rPr lang="en-US" dirty="0"/>
              <a:t>;</a:t>
            </a:r>
          </a:p>
          <a:p>
            <a:r>
              <a:rPr lang="en-US" dirty="0"/>
              <a:t>  String </a:t>
            </a:r>
            <a:r>
              <a:rPr lang="en-US" dirty="0" err="1"/>
              <a:t>dFinished</a:t>
            </a:r>
            <a:r>
              <a:rPr lang="en-US" dirty="0"/>
              <a:t> = </a:t>
            </a:r>
            <a:r>
              <a:rPr lang="en-US" dirty="0" err="1"/>
              <a:t>BluetoothAdapter.ACTION_DISCOVERY_FINISHED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@Override</a:t>
            </a:r>
          </a:p>
          <a:p>
            <a:r>
              <a:rPr lang="en-US" dirty="0"/>
              <a:t>  public void </a:t>
            </a:r>
            <a:r>
              <a:rPr lang="en-US" dirty="0" err="1"/>
              <a:t>onReceive</a:t>
            </a:r>
            <a:r>
              <a:rPr lang="en-US" dirty="0"/>
              <a:t>(Context </a:t>
            </a:r>
            <a:r>
              <a:rPr lang="en-US" dirty="0" err="1"/>
              <a:t>context</a:t>
            </a:r>
            <a:r>
              <a:rPr lang="en-US" dirty="0"/>
              <a:t>, Intent intent) {</a:t>
            </a:r>
          </a:p>
          <a:p>
            <a:r>
              <a:rPr lang="en-US" dirty="0"/>
              <a:t>    if (</a:t>
            </a:r>
            <a:r>
              <a:rPr lang="en-US" dirty="0" err="1"/>
              <a:t>dStarted.equals</a:t>
            </a:r>
            <a:r>
              <a:rPr lang="en-US" dirty="0"/>
              <a:t>(</a:t>
            </a:r>
            <a:r>
              <a:rPr lang="en-US" dirty="0" err="1"/>
              <a:t>intent.getAction</a:t>
            </a:r>
            <a:r>
              <a:rPr lang="en-US" dirty="0"/>
              <a:t>())) { </a:t>
            </a:r>
          </a:p>
          <a:p>
            <a:r>
              <a:rPr lang="en-US" dirty="0"/>
              <a:t>      // </a:t>
            </a:r>
            <a:r>
              <a:rPr lang="ru-RU" dirty="0" smtClean="0"/>
              <a:t>процедура </a:t>
            </a:r>
            <a:r>
              <a:rPr lang="en-US" dirty="0" smtClean="0"/>
              <a:t>Discovery </a:t>
            </a:r>
            <a:r>
              <a:rPr lang="ru-RU" dirty="0" smtClean="0"/>
              <a:t>началась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else if (</a:t>
            </a:r>
            <a:r>
              <a:rPr lang="en-US" dirty="0" err="1"/>
              <a:t>dFinished.equals</a:t>
            </a:r>
            <a:r>
              <a:rPr lang="en-US" dirty="0"/>
              <a:t>(</a:t>
            </a:r>
            <a:r>
              <a:rPr lang="en-US" dirty="0" err="1"/>
              <a:t>intent.getAction</a:t>
            </a:r>
            <a:r>
              <a:rPr lang="en-US" dirty="0"/>
              <a:t>())) {</a:t>
            </a:r>
          </a:p>
          <a:p>
            <a:r>
              <a:rPr lang="en-US" dirty="0"/>
              <a:t>      // </a:t>
            </a:r>
            <a:r>
              <a:rPr lang="ru-RU" dirty="0" smtClean="0"/>
              <a:t>процедура </a:t>
            </a:r>
            <a:r>
              <a:rPr lang="en-US" dirty="0" smtClean="0"/>
              <a:t>Discovery </a:t>
            </a:r>
            <a:r>
              <a:rPr lang="ru-RU" dirty="0" smtClean="0"/>
              <a:t>закончилась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}      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registerReceiver</a:t>
            </a:r>
            <a:r>
              <a:rPr lang="en-US" dirty="0"/>
              <a:t>(</a:t>
            </a:r>
            <a:r>
              <a:rPr lang="en-US" dirty="0" err="1"/>
              <a:t>discoveryMonitor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err="1"/>
              <a:t>IntentFilter</a:t>
            </a:r>
            <a:r>
              <a:rPr lang="en-US" dirty="0"/>
              <a:t>(</a:t>
            </a:r>
            <a:r>
              <a:rPr lang="en-US" dirty="0" err="1"/>
              <a:t>dStarted</a:t>
            </a:r>
            <a:r>
              <a:rPr lang="en-US" dirty="0"/>
              <a:t>));</a:t>
            </a:r>
          </a:p>
          <a:p>
            <a:r>
              <a:rPr lang="en-US" dirty="0" err="1"/>
              <a:t>registerReceiver</a:t>
            </a:r>
            <a:r>
              <a:rPr lang="en-US" dirty="0"/>
              <a:t>(</a:t>
            </a:r>
            <a:r>
              <a:rPr lang="en-US" dirty="0" err="1"/>
              <a:t>discoveryMonitor</a:t>
            </a:r>
            <a:r>
              <a:rPr lang="en-US" dirty="0"/>
              <a:t>,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err="1"/>
              <a:t>IntentFilter</a:t>
            </a:r>
            <a:r>
              <a:rPr lang="en-US" dirty="0"/>
              <a:t>(</a:t>
            </a:r>
            <a:r>
              <a:rPr lang="en-US" dirty="0" err="1"/>
              <a:t>dFinished</a:t>
            </a:r>
            <a:r>
              <a:rPr lang="en-US" dirty="0"/>
              <a:t>));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39553" y="908720"/>
            <a:ext cx="8136903" cy="216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Соединение с устройством и отправка данных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4262" y="1052736"/>
            <a:ext cx="812219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try{</a:t>
            </a:r>
          </a:p>
          <a:p>
            <a:r>
              <a:rPr lang="en-US" sz="1600" b="1" dirty="0" smtClean="0"/>
              <a:t>// </a:t>
            </a:r>
            <a:r>
              <a:rPr lang="ru-RU" sz="1600" b="1" dirty="0" smtClean="0"/>
              <a:t>получить устройство по </a:t>
            </a:r>
            <a:r>
              <a:rPr lang="en-US" sz="1600" b="1" dirty="0" smtClean="0"/>
              <a:t>UUID </a:t>
            </a:r>
            <a:r>
              <a:rPr lang="ru-RU" sz="1600" b="1" dirty="0" smtClean="0"/>
              <a:t> либо </a:t>
            </a:r>
            <a:r>
              <a:rPr lang="en-US" sz="1600" b="1" dirty="0" smtClean="0"/>
              <a:t>Mac-</a:t>
            </a:r>
            <a:r>
              <a:rPr lang="ru-RU" sz="1600" b="1" dirty="0" smtClean="0"/>
              <a:t>адресу адаптера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err="1"/>
              <a:t>BluetoothDevice</a:t>
            </a:r>
            <a:r>
              <a:rPr lang="en-US" sz="1600" b="1" dirty="0"/>
              <a:t> device = </a:t>
            </a:r>
            <a:endParaRPr lang="ru-RU" sz="1600" b="1" dirty="0" smtClean="0"/>
          </a:p>
          <a:p>
            <a:r>
              <a:rPr lang="en-US" sz="1600" b="1" dirty="0" err="1" smtClean="0"/>
              <a:t>bluetooth.getRemoteDevice</a:t>
            </a:r>
            <a:r>
              <a:rPr lang="en-US" sz="1600" b="1" dirty="0" smtClean="0"/>
              <a:t>("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a60f35f0-b93a-11de-8a39-08002009c666 </a:t>
            </a:r>
            <a:r>
              <a:rPr lang="en-US" sz="1600" b="1" dirty="0" smtClean="0"/>
              <a:t>");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err="1"/>
              <a:t>BluetoothSocket</a:t>
            </a:r>
            <a:r>
              <a:rPr lang="en-US" sz="1600" b="1" dirty="0"/>
              <a:t> </a:t>
            </a:r>
            <a:r>
              <a:rPr lang="en-US" sz="1600" b="1" dirty="0" err="1"/>
              <a:t>clientSocket</a:t>
            </a:r>
            <a:r>
              <a:rPr lang="en-US" sz="1600" b="1" dirty="0"/>
              <a:t> = 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device.createRfcommSocketToServiceRecord</a:t>
            </a:r>
            <a:r>
              <a:rPr lang="en-US" sz="1600" b="1" dirty="0"/>
              <a:t>(</a:t>
            </a:r>
            <a:r>
              <a:rPr lang="en-US" sz="1600" b="1" dirty="0" err="1"/>
              <a:t>uuid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clientSocket.connect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</a:t>
            </a:r>
            <a:r>
              <a:rPr lang="en-US" sz="1600" b="1" dirty="0" err="1" smtClean="0"/>
              <a:t>sendMessage</a:t>
            </a:r>
            <a:r>
              <a:rPr lang="en-US" sz="1600" b="1" dirty="0" smtClean="0"/>
              <a:t>(“Hello World!”);</a:t>
            </a:r>
            <a:endParaRPr lang="en-US" sz="1600" b="1" dirty="0"/>
          </a:p>
          <a:p>
            <a:r>
              <a:rPr lang="en-US" sz="1600" b="1" dirty="0"/>
              <a:t>} catch (</a:t>
            </a:r>
            <a:r>
              <a:rPr lang="en-US" sz="1600" b="1" dirty="0" err="1"/>
              <a:t>IOException</a:t>
            </a:r>
            <a:r>
              <a:rPr lang="en-US" sz="1600" b="1" dirty="0"/>
              <a:t> e) 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Log.d</a:t>
            </a:r>
            <a:r>
              <a:rPr lang="en-US" sz="1600" b="1" dirty="0"/>
              <a:t>("BLUETOOTH", </a:t>
            </a:r>
            <a:r>
              <a:rPr lang="en-US" sz="1600" b="1" dirty="0" err="1"/>
              <a:t>e.getMessage</a:t>
            </a:r>
            <a:r>
              <a:rPr lang="en-US" sz="1600" b="1" dirty="0"/>
              <a:t>());            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 smtClean="0"/>
              <a:t>private </a:t>
            </a:r>
            <a:r>
              <a:rPr lang="en-US" sz="1600" b="1" dirty="0"/>
              <a:t>void </a:t>
            </a:r>
            <a:r>
              <a:rPr lang="en-US" sz="1600" b="1" dirty="0" err="1"/>
              <a:t>sendMessage</a:t>
            </a:r>
            <a:r>
              <a:rPr lang="en-US" sz="1600" b="1" dirty="0"/>
              <a:t>(String message){ 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OutputStream</a:t>
            </a:r>
            <a:r>
              <a:rPr lang="en-US" sz="1600" b="1" dirty="0"/>
              <a:t> </a:t>
            </a:r>
            <a:r>
              <a:rPr lang="en-US" sz="1600" b="1" dirty="0" err="1"/>
              <a:t>outStream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try {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outStream</a:t>
            </a:r>
            <a:r>
              <a:rPr lang="en-US" sz="1600" b="1" dirty="0"/>
              <a:t> = </a:t>
            </a:r>
            <a:r>
              <a:rPr lang="en-US" sz="1600" b="1" dirty="0" err="1"/>
              <a:t>socket.getOutputStream</a:t>
            </a:r>
            <a:r>
              <a:rPr lang="en-US" sz="1600" b="1" dirty="0"/>
              <a:t>();</a:t>
            </a:r>
          </a:p>
          <a:p>
            <a:endParaRPr lang="en-US" sz="1600" b="1" dirty="0"/>
          </a:p>
          <a:p>
            <a:r>
              <a:rPr lang="en-US" sz="1600" b="1" dirty="0"/>
              <a:t>    // Add a stop character.</a:t>
            </a:r>
          </a:p>
          <a:p>
            <a:r>
              <a:rPr lang="en-US" sz="1600" b="1" dirty="0"/>
              <a:t>    byte[] </a:t>
            </a:r>
            <a:r>
              <a:rPr lang="en-US" sz="1600" b="1" dirty="0" err="1"/>
              <a:t>byteArray</a:t>
            </a:r>
            <a:r>
              <a:rPr lang="en-US" sz="1600" b="1" dirty="0"/>
              <a:t> = (message + " ").</a:t>
            </a:r>
            <a:r>
              <a:rPr lang="en-US" sz="1600" b="1" dirty="0" err="1"/>
              <a:t>getBytes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byteArray</a:t>
            </a:r>
            <a:r>
              <a:rPr lang="en-US" sz="1600" b="1" dirty="0"/>
              <a:t>[</a:t>
            </a:r>
            <a:r>
              <a:rPr lang="en-US" sz="1600" b="1" dirty="0" err="1"/>
              <a:t>byteArray.length</a:t>
            </a:r>
            <a:r>
              <a:rPr lang="en-US" sz="1600" b="1" dirty="0"/>
              <a:t> - 1] = 0;</a:t>
            </a:r>
          </a:p>
          <a:p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outStream.write</a:t>
            </a:r>
            <a:r>
              <a:rPr lang="en-US" sz="1600" b="1" dirty="0"/>
              <a:t>(</a:t>
            </a:r>
            <a:r>
              <a:rPr lang="en-US" sz="1600" b="1" dirty="0" err="1"/>
              <a:t>byteArray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} catch (</a:t>
            </a:r>
            <a:r>
              <a:rPr lang="en-US" sz="1600" b="1" dirty="0" err="1"/>
              <a:t>IOException</a:t>
            </a:r>
            <a:r>
              <a:rPr lang="en-US" sz="1600" b="1" dirty="0"/>
              <a:t> e) { }  </a:t>
            </a:r>
            <a:r>
              <a:rPr lang="ru-RU" sz="1600" b="1" dirty="0" smtClean="0"/>
              <a:t> </a:t>
            </a:r>
            <a:r>
              <a:rPr lang="en-US" sz="1600" b="1" dirty="0" smtClean="0"/>
              <a:t>}</a:t>
            </a:r>
            <a:endParaRPr lang="en-US" sz="1600" b="1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528682" cy="562775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Получение данных</a:t>
            </a:r>
            <a:endParaRPr lang="ru-RU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702" y="107340"/>
            <a:ext cx="8496945" cy="6771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requestBluetooth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startActivityForResult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(new Intent(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BluetoothAdapter.ACTION_REQUEST_DISCOVERABLE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      DISCOVERY_REQUEST);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onActivityResult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Intent data)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== DISCOVERY_REQUEST)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isDiscoverable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&gt; 0;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discoverableDuration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isDiscoverable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UUID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UUID.fromString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("a60f35f0-b93a-11de-8a39-08002009c666");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String name = "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bluetoothserver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final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BluetoothServerSocket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btserver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bluetooth.listenUsingRfcommWithServiceRecord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Thread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acceptThread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new Thread(new Runnable()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public void run()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try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// Block until client connection established.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btserver.accept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listenForMessage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} catch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("BLUETOOTH",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());           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});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acceptThread.start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47973"/>
            <a:ext cx="7528682" cy="562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Получение данных</a:t>
            </a:r>
            <a:r>
              <a:rPr lang="en-US" sz="2800" dirty="0" smtClean="0"/>
              <a:t> (</a:t>
            </a:r>
            <a:r>
              <a:rPr lang="ru-RU" sz="2800" dirty="0" smtClean="0"/>
              <a:t>продолжение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2577" y="1284032"/>
            <a:ext cx="80915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listenForMessage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BluetoothSocket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socket)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String result  = "";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1024;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byte[] buffer = new byte[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      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-1;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instream.read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(buffer);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-1)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&amp;&amp; (buffer[bufferSize-1] != 0)){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message + new String(buffer,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instream.read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(buffer);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message + new String(buffer,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- 1);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result;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 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 catch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e) {}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return 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832" y="399968"/>
            <a:ext cx="7024744" cy="576064"/>
          </a:xfrm>
        </p:spPr>
        <p:txBody>
          <a:bodyPr>
            <a:noAutofit/>
          </a:bodyPr>
          <a:lstStyle/>
          <a:p>
            <a:r>
              <a:rPr lang="en-US" sz="2800" dirty="0" smtClean="0"/>
              <a:t>Bluetooth </a:t>
            </a:r>
            <a:r>
              <a:rPr lang="ru-RU" sz="2800" dirty="0" smtClean="0"/>
              <a:t>профили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696" y="98072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BluetoothHeadset</a:t>
            </a:r>
            <a:r>
              <a:rPr lang="en-US" sz="1400" b="1" dirty="0" smtClean="0"/>
              <a:t> </a:t>
            </a:r>
            <a:r>
              <a:rPr lang="en-US" sz="1400" b="1" dirty="0" err="1"/>
              <a:t>mBluetoothHeadset</a:t>
            </a:r>
            <a:r>
              <a:rPr lang="en-US" sz="1400" b="1" dirty="0"/>
              <a:t>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</a:t>
            </a:r>
            <a:r>
              <a:rPr lang="ru-RU" sz="1400" b="1" dirty="0" smtClean="0"/>
              <a:t>Получить адаптер </a:t>
            </a:r>
            <a:r>
              <a:rPr lang="ru-RU" sz="1400" b="1" dirty="0" err="1" smtClean="0"/>
              <a:t>по-умолчанию</a:t>
            </a:r>
            <a:endParaRPr lang="ru-RU" sz="1400" b="1" dirty="0" smtClean="0"/>
          </a:p>
          <a:p>
            <a:r>
              <a:rPr lang="en-US" sz="1400" b="1" dirty="0" err="1" smtClean="0"/>
              <a:t>BluetoothAdapter</a:t>
            </a:r>
            <a:r>
              <a:rPr lang="en-US" sz="1400" b="1" dirty="0" smtClean="0"/>
              <a:t> </a:t>
            </a:r>
            <a:r>
              <a:rPr lang="en-US" sz="1400" b="1" dirty="0" err="1"/>
              <a:t>mBluetoothAdapter</a:t>
            </a:r>
            <a:r>
              <a:rPr lang="en-US" sz="1400" b="1" dirty="0"/>
              <a:t> = </a:t>
            </a:r>
            <a:r>
              <a:rPr lang="en-US" sz="1400" b="1" dirty="0" err="1"/>
              <a:t>BluetoothAdapter.getDefaultAdapter</a:t>
            </a:r>
            <a:r>
              <a:rPr lang="en-US" sz="1400" b="1" dirty="0"/>
              <a:t>();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</a:t>
            </a:r>
            <a:r>
              <a:rPr lang="ru-RU" sz="1400" b="1" dirty="0" smtClean="0"/>
              <a:t>Установить соединение с прокси</a:t>
            </a:r>
            <a:r>
              <a:rPr lang="en-US" sz="1400" b="1" dirty="0" smtClean="0"/>
              <a:t>.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err="1"/>
              <a:t>mBluetoothAdapter.getProfileProxy</a:t>
            </a:r>
            <a:r>
              <a:rPr lang="en-US" sz="1400" b="1" dirty="0"/>
              <a:t>(context, </a:t>
            </a:r>
            <a:r>
              <a:rPr lang="en-US" sz="1400" b="1" dirty="0" err="1"/>
              <a:t>mProfileListener</a:t>
            </a:r>
            <a:r>
              <a:rPr lang="en-US" sz="1400" b="1" dirty="0"/>
              <a:t>,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private </a:t>
            </a:r>
            <a:r>
              <a:rPr lang="en-US" sz="1400" b="1" dirty="0" err="1"/>
              <a:t>BluetoothProfile.ServiceListener</a:t>
            </a:r>
            <a:r>
              <a:rPr lang="en-US" sz="1400" b="1" dirty="0"/>
              <a:t> </a:t>
            </a:r>
            <a:r>
              <a:rPr lang="en-US" sz="1400" b="1" dirty="0" err="1"/>
              <a:t>mProfileListener</a:t>
            </a:r>
            <a:r>
              <a:rPr lang="en-US" sz="1400" b="1" dirty="0"/>
              <a:t> = new </a:t>
            </a:r>
            <a:r>
              <a:rPr lang="en-US" sz="1400" b="1" dirty="0" err="1"/>
              <a:t>BluetoothProfile.ServiceListener</a:t>
            </a:r>
            <a:r>
              <a:rPr lang="en-US" sz="1400" b="1" dirty="0"/>
              <a:t>() {</a:t>
            </a:r>
            <a:br>
              <a:rPr lang="en-US" sz="1400" b="1" dirty="0"/>
            </a:br>
            <a:r>
              <a:rPr lang="en-US" sz="1400" b="1" dirty="0"/>
              <a:t>    public void </a:t>
            </a:r>
            <a:r>
              <a:rPr lang="en-US" sz="1400" b="1" dirty="0" err="1"/>
              <a:t>onServiceConnected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profile, </a:t>
            </a:r>
            <a:r>
              <a:rPr lang="en-US" sz="1400" b="1" dirty="0" err="1"/>
              <a:t>BluetoothProfile</a:t>
            </a:r>
            <a:r>
              <a:rPr lang="en-US" sz="1400" b="1" dirty="0"/>
              <a:t> proxy) {</a:t>
            </a:r>
            <a:br>
              <a:rPr lang="en-US" sz="1400" b="1" dirty="0"/>
            </a:br>
            <a:r>
              <a:rPr lang="en-US" sz="1400" b="1" dirty="0"/>
              <a:t>        if (profile ==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 {</a:t>
            </a:r>
            <a:br>
              <a:rPr lang="en-US" sz="1400" b="1" dirty="0"/>
            </a:br>
            <a:r>
              <a:rPr lang="en-US" sz="1400" b="1" dirty="0"/>
              <a:t>            </a:t>
            </a:r>
            <a:r>
              <a:rPr lang="en-US" sz="1400" b="1" dirty="0" err="1"/>
              <a:t>mBluetoothHeadset</a:t>
            </a:r>
            <a:r>
              <a:rPr lang="en-US" sz="1400" b="1" dirty="0"/>
              <a:t> = (</a:t>
            </a:r>
            <a:r>
              <a:rPr lang="en-US" sz="1400" b="1" dirty="0" err="1"/>
              <a:t>BluetoothHeadset</a:t>
            </a:r>
            <a:r>
              <a:rPr lang="en-US" sz="1400" b="1" dirty="0"/>
              <a:t>) proxy;</a:t>
            </a:r>
            <a:br>
              <a:rPr lang="en-US" sz="1400" b="1" dirty="0"/>
            </a:br>
            <a:r>
              <a:rPr lang="en-US" sz="1400" b="1" dirty="0"/>
              <a:t>        }</a:t>
            </a:r>
            <a:br>
              <a:rPr lang="en-US" sz="1400" b="1" dirty="0"/>
            </a:br>
            <a:r>
              <a:rPr lang="en-US" sz="1400" b="1" dirty="0"/>
              <a:t>    }</a:t>
            </a:r>
            <a:br>
              <a:rPr lang="en-US" sz="1400" b="1" dirty="0"/>
            </a:br>
            <a:r>
              <a:rPr lang="en-US" sz="1400" b="1" dirty="0"/>
              <a:t>    public void </a:t>
            </a:r>
            <a:r>
              <a:rPr lang="en-US" sz="1400" b="1" dirty="0" err="1"/>
              <a:t>onServiceDisconnected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profile) {</a:t>
            </a:r>
            <a:br>
              <a:rPr lang="en-US" sz="1400" b="1" dirty="0"/>
            </a:br>
            <a:r>
              <a:rPr lang="en-US" sz="1400" b="1" dirty="0"/>
              <a:t>        if (profile ==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 {</a:t>
            </a:r>
            <a:br>
              <a:rPr lang="en-US" sz="1400" b="1" dirty="0"/>
            </a:br>
            <a:r>
              <a:rPr lang="en-US" sz="1400" b="1" dirty="0"/>
              <a:t>            </a:t>
            </a:r>
            <a:r>
              <a:rPr lang="en-US" sz="1400" b="1" dirty="0" err="1"/>
              <a:t>mBluetoothHeadset</a:t>
            </a:r>
            <a:r>
              <a:rPr lang="en-US" sz="1400" b="1" dirty="0"/>
              <a:t> = null;</a:t>
            </a:r>
            <a:br>
              <a:rPr lang="en-US" sz="1400" b="1" dirty="0"/>
            </a:br>
            <a:r>
              <a:rPr lang="en-US" sz="1400" b="1" dirty="0"/>
              <a:t>        }</a:t>
            </a:r>
            <a:br>
              <a:rPr lang="en-US" sz="1400" b="1" dirty="0"/>
            </a:br>
            <a:r>
              <a:rPr lang="en-US" sz="1400" b="1" dirty="0"/>
              <a:t>    }</a:t>
            </a:r>
            <a:br>
              <a:rPr lang="en-US" sz="1400" b="1" dirty="0"/>
            </a:br>
            <a:r>
              <a:rPr lang="en-US" sz="1400" b="1" dirty="0" smtClean="0"/>
              <a:t>};</a:t>
            </a: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... </a:t>
            </a:r>
            <a:r>
              <a:rPr lang="ru-RU" sz="1400" b="1" dirty="0" smtClean="0"/>
              <a:t>Выполнить операции с объектом  прокси.</a:t>
            </a:r>
          </a:p>
          <a:p>
            <a:r>
              <a:rPr lang="en-US" sz="1400" b="1" dirty="0" smtClean="0"/>
              <a:t>// </a:t>
            </a:r>
            <a:r>
              <a:rPr lang="ru-RU" sz="1400" b="1" dirty="0" smtClean="0"/>
              <a:t>Закрыть  соединение с прокси</a:t>
            </a:r>
            <a:r>
              <a:rPr lang="en-US" sz="1400" b="1" dirty="0" smtClean="0"/>
              <a:t>.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err="1"/>
              <a:t>mBluetoothAdapter.closeProfileProxy</a:t>
            </a:r>
            <a:r>
              <a:rPr lang="en-US" sz="1400" b="1" dirty="0"/>
              <a:t>(</a:t>
            </a:r>
            <a:r>
              <a:rPr lang="en-US" sz="1400" b="1" dirty="0" err="1"/>
              <a:t>mBluetoothHeadset</a:t>
            </a:r>
            <a:r>
              <a:rPr lang="en-US" sz="1400" b="1" dirty="0" smtClean="0"/>
              <a:t>);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720080"/>
          </a:xfrm>
        </p:spPr>
        <p:txBody>
          <a:bodyPr>
            <a:noAutofit/>
          </a:bodyPr>
          <a:lstStyle/>
          <a:p>
            <a:r>
              <a:rPr lang="en-US" sz="3200" dirty="0" smtClean="0"/>
              <a:t>NFC (Near Field Communication)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85" y="1423472"/>
            <a:ext cx="8175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Набор </a:t>
            </a:r>
            <a:r>
              <a:rPr lang="ru-RU" b="1" dirty="0"/>
              <a:t>беспроводных технологий для передачи на близкой </a:t>
            </a:r>
            <a:endParaRPr lang="ru-RU" b="1" dirty="0" smtClean="0"/>
          </a:p>
          <a:p>
            <a:r>
              <a:rPr lang="ru-RU" b="1" dirty="0" smtClean="0"/>
              <a:t>дистанции </a:t>
            </a:r>
            <a:r>
              <a:rPr lang="ru-RU" b="1" dirty="0"/>
              <a:t>(до 4 см). </a:t>
            </a:r>
            <a:r>
              <a:rPr lang="ru-RU" dirty="0"/>
              <a:t>Позволяет организовать обмен </a:t>
            </a:r>
            <a:r>
              <a:rPr lang="ru-RU" dirty="0" smtClean="0"/>
              <a:t>данными</a:t>
            </a:r>
          </a:p>
          <a:p>
            <a:r>
              <a:rPr lang="ru-RU" dirty="0" smtClean="0"/>
              <a:t> </a:t>
            </a:r>
            <a:r>
              <a:rPr lang="ru-RU" dirty="0"/>
              <a:t>(чтение, запись) между устройствами</a:t>
            </a:r>
            <a:r>
              <a:rPr lang="ru-RU" dirty="0" smtClean="0"/>
              <a:t>, содержащими </a:t>
            </a:r>
            <a:r>
              <a:rPr lang="ru-RU" b="1" dirty="0" smtClean="0"/>
              <a:t>NFC-чипы</a:t>
            </a:r>
          </a:p>
          <a:p>
            <a:r>
              <a:rPr lang="ru-RU" dirty="0" smtClean="0"/>
              <a:t> </a:t>
            </a:r>
            <a:r>
              <a:rPr lang="ru-RU" dirty="0"/>
              <a:t>(NGC </a:t>
            </a:r>
            <a:r>
              <a:rPr lang="ru-RU" dirty="0" err="1"/>
              <a:t>tags</a:t>
            </a:r>
            <a:r>
              <a:rPr lang="ru-RU" dirty="0"/>
              <a:t>, на базе RFID) и </a:t>
            </a:r>
            <a:r>
              <a:rPr lang="ru-RU" b="1" dirty="0"/>
              <a:t>мобильными устройствами</a:t>
            </a:r>
            <a:r>
              <a:rPr lang="ru-RU" dirty="0"/>
              <a:t>, либо </a:t>
            </a:r>
            <a:r>
              <a:rPr lang="ru-RU" dirty="0" smtClean="0"/>
              <a:t>только</a:t>
            </a:r>
          </a:p>
          <a:p>
            <a:r>
              <a:rPr lang="ru-RU" dirty="0" smtClean="0"/>
              <a:t> </a:t>
            </a:r>
            <a:r>
              <a:rPr lang="ru-RU" dirty="0"/>
              <a:t>между мобильными устройствами</a:t>
            </a:r>
            <a:r>
              <a:rPr lang="ru-RU" dirty="0" smtClean="0"/>
              <a:t>. Некоторые </a:t>
            </a:r>
            <a:r>
              <a:rPr lang="ru-RU" dirty="0"/>
              <a:t>чипы (NFC </a:t>
            </a:r>
            <a:r>
              <a:rPr lang="ru-RU" dirty="0" err="1"/>
              <a:t>tags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позволяют </a:t>
            </a:r>
            <a:r>
              <a:rPr lang="ru-RU" dirty="0"/>
              <a:t>только чтение, другие - запись. Также </a:t>
            </a:r>
            <a:r>
              <a:rPr lang="ru-RU" b="1" dirty="0"/>
              <a:t>можно вызвать </a:t>
            </a:r>
            <a:endParaRPr lang="ru-RU" b="1" dirty="0" smtClean="0"/>
          </a:p>
          <a:p>
            <a:r>
              <a:rPr lang="ru-RU" b="1" dirty="0" smtClean="0"/>
              <a:t>удаленную </a:t>
            </a:r>
            <a:r>
              <a:rPr lang="ru-RU" b="1" dirty="0"/>
              <a:t>процедуру </a:t>
            </a:r>
            <a:r>
              <a:rPr lang="ru-RU" dirty="0"/>
              <a:t>(например, вычислительные операции), </a:t>
            </a:r>
            <a:endParaRPr lang="ru-RU" dirty="0" smtClean="0"/>
          </a:p>
          <a:p>
            <a:r>
              <a:rPr lang="ru-RU" b="1" dirty="0" smtClean="0"/>
              <a:t>пройти </a:t>
            </a:r>
            <a:r>
              <a:rPr lang="ru-RU" b="1" dirty="0"/>
              <a:t>аутентификацию</a:t>
            </a:r>
            <a:r>
              <a:rPr lang="ru-RU" dirty="0" smtClean="0"/>
              <a:t>. Большинство </a:t>
            </a:r>
            <a:r>
              <a:rPr lang="ru-RU" dirty="0"/>
              <a:t>мобильных устройств на </a:t>
            </a:r>
            <a:endParaRPr lang="ru-RU" dirty="0" smtClean="0"/>
          </a:p>
          <a:p>
            <a:r>
              <a:rPr lang="ru-RU" dirty="0" smtClean="0"/>
              <a:t>базе </a:t>
            </a:r>
            <a:r>
              <a:rPr lang="ru-RU" dirty="0" err="1"/>
              <a:t>Android</a:t>
            </a:r>
            <a:r>
              <a:rPr lang="ru-RU" dirty="0"/>
              <a:t> используют формат </a:t>
            </a:r>
            <a:r>
              <a:rPr lang="ru-RU" b="1" dirty="0"/>
              <a:t>NDEF (NFC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Format</a:t>
            </a:r>
            <a:r>
              <a:rPr lang="ru-RU" b="1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/>
              <a:t>для обмена данными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35605"/>
            <a:ext cx="2520280" cy="23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96972" cy="60113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ConnectivityManager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1053"/>
              </p:ext>
            </p:extLst>
          </p:nvPr>
        </p:nvGraphicFramePr>
        <p:xfrm>
          <a:off x="467544" y="1052736"/>
          <a:ext cx="820891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Операция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NetworkInfo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getActiveNetworkInfo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Получить информацию об активной сети. Если</a:t>
                      </a:r>
                      <a:r>
                        <a:rPr lang="ru-RU" sz="1600" baseline="0" dirty="0" smtClean="0"/>
                        <a:t> активная сеть не установлена, то значит разрешена передача данных только в фоновом режиме.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NetworkInfo</a:t>
                      </a:r>
                      <a:r>
                        <a:rPr lang="en-US" sz="1600" dirty="0" smtClean="0"/>
                        <a:t>[] </a:t>
                      </a:r>
                      <a:r>
                        <a:rPr lang="en-US" sz="1600" dirty="0" err="1" smtClean="0"/>
                        <a:t>getAllNetworkInfo</a:t>
                      </a:r>
                      <a:r>
                        <a:rPr lang="en-US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Получить список</a:t>
                      </a:r>
                      <a:r>
                        <a:rPr lang="ru-RU" sz="1600" baseline="0" dirty="0" smtClean="0"/>
                        <a:t> с информацией о всех доступных вариантах сетевых соединений (</a:t>
                      </a:r>
                      <a:r>
                        <a:rPr lang="en-US" sz="1600" baseline="0" dirty="0" smtClean="0"/>
                        <a:t>Wi-Fi, GPRS </a:t>
                      </a:r>
                      <a:r>
                        <a:rPr lang="ru-RU" sz="1600" baseline="0" dirty="0" smtClean="0"/>
                        <a:t>и пр.)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stop/</a:t>
                      </a:r>
                      <a:r>
                        <a:rPr lang="en-US" sz="1600" dirty="0" err="1" smtClean="0"/>
                        <a:t>startUsingNetworkFeature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networkType</a:t>
                      </a:r>
                      <a:r>
                        <a:rPr lang="en-US" sz="1600" dirty="0" smtClean="0"/>
                        <a:t>, String 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ru-RU" sz="1600" dirty="0" smtClean="0"/>
                        <a:t>Де</a:t>
                      </a:r>
                      <a:r>
                        <a:rPr lang="en-US" sz="1600" dirty="0" smtClean="0"/>
                        <a:t>)/</a:t>
                      </a:r>
                      <a:r>
                        <a:rPr lang="ru-RU" sz="1600" dirty="0" smtClean="0"/>
                        <a:t>Активировать</a:t>
                      </a:r>
                      <a:r>
                        <a:rPr lang="ru-RU" sz="1600" baseline="0" dirty="0" smtClean="0"/>
                        <a:t> заданный тип сети с </a:t>
                      </a:r>
                      <a:r>
                        <a:rPr lang="ru-RU" sz="1600" baseline="0" dirty="0" err="1" smtClean="0"/>
                        <a:t>проприетарной</a:t>
                      </a:r>
                      <a:r>
                        <a:rPr lang="ru-RU" sz="1600" baseline="0" dirty="0" smtClean="0"/>
                        <a:t> функцией, указанной в аргументе </a:t>
                      </a:r>
                      <a:r>
                        <a:rPr lang="en-US" sz="1600" baseline="0" dirty="0" smtClean="0"/>
                        <a:t>feature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requestRouteToHost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networkType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hostAddress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Предикат,</a:t>
                      </a:r>
                      <a:r>
                        <a:rPr lang="ru-RU" sz="1600" baseline="0" dirty="0" smtClean="0"/>
                        <a:t> возвращающий </a:t>
                      </a:r>
                      <a:r>
                        <a:rPr lang="en-US" sz="1600" baseline="0" dirty="0" smtClean="0"/>
                        <a:t>true</a:t>
                      </a:r>
                      <a:r>
                        <a:rPr lang="ru-RU" sz="1600" baseline="0" dirty="0" smtClean="0"/>
                        <a:t>, если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для доступа к хосту с </a:t>
                      </a:r>
                      <a:r>
                        <a:rPr lang="en-US" sz="1600" baseline="0" dirty="0" err="1" smtClean="0"/>
                        <a:t>ip</a:t>
                      </a:r>
                      <a:r>
                        <a:rPr lang="en-US" sz="1600" baseline="0" dirty="0" smtClean="0"/>
                        <a:t>-</a:t>
                      </a:r>
                      <a:r>
                        <a:rPr lang="ru-RU" sz="1600" baseline="0" dirty="0" smtClean="0"/>
                        <a:t>адресом </a:t>
                      </a:r>
                      <a:r>
                        <a:rPr lang="en-US" sz="1600" baseline="0" dirty="0" err="1" smtClean="0"/>
                        <a:t>hostAddress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будет использована сеть типа </a:t>
                      </a:r>
                      <a:r>
                        <a:rPr lang="en-US" sz="1600" baseline="0" dirty="0" err="1" smtClean="0"/>
                        <a:t>networkType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getNetworkPreference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Установить</a:t>
                      </a:r>
                      <a:r>
                        <a:rPr lang="ru-RU" sz="1600" baseline="0" dirty="0" smtClean="0"/>
                        <a:t> предпочтительный тип сети, который будет использован для соединения в первую очередь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На прошлой лекции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со звуковыми и видео- файлами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Управление камерой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Отправка/прием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SMS/MMS 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сообщений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Получение информации о состоянии телефона (в </a:t>
            </a:r>
            <a:r>
              <a:rPr lang="ru-RU" sz="28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т.ч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 информация о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SIM-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карте, состояние телефонного соединения и пр.)</a:t>
            </a:r>
            <a:endParaRPr lang="en-US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 &amp; </a:t>
            </a:r>
            <a:r>
              <a:rPr lang="en-US" sz="2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LiveDesktop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23608"/>
            <a:ext cx="7488832" cy="7451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ConnectivityManager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040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 smtClean="0"/>
              <a:t>Получение экземпляра:</a:t>
            </a:r>
          </a:p>
          <a:p>
            <a:pPr marL="68580" indent="0">
              <a:buNone/>
            </a:pPr>
            <a:r>
              <a:rPr lang="en-US" sz="1600" dirty="0"/>
              <a:t>String service = </a:t>
            </a:r>
            <a:r>
              <a:rPr lang="en-US" sz="1600" dirty="0" err="1"/>
              <a:t>Context.CONNECTIVITY_SERVICE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600" dirty="0" err="1"/>
              <a:t>ConnectivityManager</a:t>
            </a:r>
            <a:r>
              <a:rPr lang="en-US" sz="1600" dirty="0"/>
              <a:t> connectivity = (</a:t>
            </a:r>
            <a:r>
              <a:rPr lang="en-US" sz="1600" dirty="0" err="1"/>
              <a:t>ConnectivityManager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(service);</a:t>
            </a:r>
          </a:p>
          <a:p>
            <a:pPr marL="68580" indent="0">
              <a:buNone/>
            </a:pPr>
            <a:r>
              <a:rPr lang="ru-RU" sz="1600" b="1" dirty="0" smtClean="0"/>
              <a:t>Типы сетей:</a:t>
            </a:r>
          </a:p>
          <a:p>
            <a:pPr marL="68580" indent="0">
              <a:buNone/>
            </a:pPr>
            <a:r>
              <a:rPr lang="en-US" sz="1600" dirty="0" smtClean="0"/>
              <a:t>TYPE_MOBILE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TYPE_ETHERNET</a:t>
            </a:r>
          </a:p>
          <a:p>
            <a:pPr marL="68580" indent="0">
              <a:buNone/>
            </a:pPr>
            <a:r>
              <a:rPr lang="en-US" sz="1600" dirty="0"/>
              <a:t>TYPE_BLUETOOTH</a:t>
            </a:r>
          </a:p>
          <a:p>
            <a:pPr marL="68580" indent="0">
              <a:buNone/>
            </a:pPr>
            <a:r>
              <a:rPr lang="en-US" sz="1600" dirty="0"/>
              <a:t>TYPE_WIFI</a:t>
            </a:r>
          </a:p>
          <a:p>
            <a:pPr marL="68580" indent="0">
              <a:buNone/>
            </a:pPr>
            <a:r>
              <a:rPr lang="en-US" sz="1600" dirty="0" smtClean="0"/>
              <a:t>TYPE_WIMAX</a:t>
            </a:r>
          </a:p>
          <a:p>
            <a:pPr marL="68580" indent="0">
              <a:buNone/>
            </a:pPr>
            <a:r>
              <a:rPr lang="ru-RU" sz="1600" b="1" dirty="0" smtClean="0"/>
              <a:t>Полномочия на использование:</a:t>
            </a:r>
          </a:p>
          <a:p>
            <a:pPr marL="68580" indent="0">
              <a:buNone/>
            </a:pPr>
            <a:r>
              <a:rPr lang="en-US" sz="1600" dirty="0" smtClean="0"/>
              <a:t>&lt;uses-permission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android.permission.ACCESS_NETWORK_STATE</a:t>
            </a:r>
            <a:r>
              <a:rPr lang="en-US" sz="1600" dirty="0" smtClean="0"/>
              <a:t>”&gt;</a:t>
            </a:r>
          </a:p>
          <a:p>
            <a:pPr marL="68580" indent="0">
              <a:buNone/>
            </a:pPr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=“</a:t>
            </a:r>
            <a:r>
              <a:rPr lang="en-US" sz="1600" dirty="0" err="1" smtClean="0"/>
              <a:t>android.permission.CHANGE_NETWORK_STATE</a:t>
            </a:r>
            <a:r>
              <a:rPr lang="en-US" sz="1600" dirty="0"/>
              <a:t>”&gt;</a:t>
            </a:r>
            <a:endParaRPr lang="ru-RU" sz="1600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88832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Отслеживание состояния соединения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55255"/>
              </p:ext>
            </p:extLst>
          </p:nvPr>
        </p:nvGraphicFramePr>
        <p:xfrm>
          <a:off x="611560" y="1988839"/>
          <a:ext cx="79928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464496"/>
              </a:tblGrid>
              <a:tr h="37135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</a:t>
                      </a:r>
                      <a:r>
                        <a:rPr lang="ru-RU" sz="1400" baseline="0" dirty="0" smtClean="0"/>
                        <a:t> возвращаемого намерения</a:t>
                      </a:r>
                      <a:r>
                        <a:rPr lang="en-US" sz="1400" baseline="0" dirty="0" smtClean="0"/>
                        <a:t> EXTRA_*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</a:tr>
              <a:tr h="36370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IS_FAILOVER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true, </a:t>
                      </a:r>
                      <a:r>
                        <a:rPr lang="ru-RU" sz="1400" baseline="0" dirty="0" smtClean="0"/>
                        <a:t>если текущее соединение выбрано в результате возникновения проблем с предпочтительной сетью</a:t>
                      </a:r>
                      <a:endParaRPr lang="ru-RU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NO_CONNECTIVITY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</a:t>
                      </a:r>
                      <a:r>
                        <a:rPr lang="en-US" sz="1400" dirty="0" smtClean="0"/>
                        <a:t>true,</a:t>
                      </a:r>
                      <a:r>
                        <a:rPr lang="ru-RU" sz="1400" baseline="0" dirty="0" smtClean="0"/>
                        <a:t> если устройство не подключено ни к одной сети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REASON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Причина</a:t>
                      </a:r>
                      <a:r>
                        <a:rPr lang="ru-RU" sz="1400" baseline="0" dirty="0" smtClean="0"/>
                        <a:t> неполадки в виде текста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NETWORK_INFO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Объект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err="1" smtClean="0"/>
                        <a:t>NetworkInfo</a:t>
                      </a:r>
                      <a:r>
                        <a:rPr lang="en-US" sz="1400" baseline="0" dirty="0" smtClean="0"/>
                        <a:t> c </a:t>
                      </a:r>
                      <a:r>
                        <a:rPr lang="ru-RU" sz="1400" baseline="0" dirty="0" smtClean="0"/>
                        <a:t>более подробной информацией о текущей сети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OTHER_NETWORK_INFO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случае сбоя здесь хранится информация об альтернативном сетевом соединении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EXTRA_INFO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Другая служебная информация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бъект 3"/>
          <p:cNvSpPr txBox="1">
            <a:spLocks/>
          </p:cNvSpPr>
          <p:nvPr/>
        </p:nvSpPr>
        <p:spPr>
          <a:xfrm>
            <a:off x="611560" y="1448780"/>
            <a:ext cx="7992888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1600" dirty="0" smtClean="0"/>
              <a:t>Действие </a:t>
            </a:r>
            <a:r>
              <a:rPr lang="en-US" sz="1600" b="1" dirty="0" err="1" smtClean="0"/>
              <a:t>ConnectivityManager.CONNECTIVITY_ACTION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23608"/>
            <a:ext cx="7024744" cy="45712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WifiManager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774923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setWifiEnabled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boolen</a:t>
            </a:r>
            <a:r>
              <a:rPr lang="en-US" sz="1600" b="1" dirty="0" smtClean="0"/>
              <a:t> flag)</a:t>
            </a:r>
            <a:endParaRPr lang="ru-RU" sz="1600" b="1" dirty="0" smtClean="0"/>
          </a:p>
          <a:p>
            <a:endParaRPr lang="ru-RU" sz="1600" dirty="0" smtClean="0"/>
          </a:p>
          <a:p>
            <a:r>
              <a:rPr lang="en-US" sz="1600" dirty="0"/>
              <a:t>if (!</a:t>
            </a:r>
            <a:r>
              <a:rPr lang="en-US" sz="1600" dirty="0" err="1"/>
              <a:t>wifi.isWifiEnabled</a:t>
            </a:r>
            <a:r>
              <a:rPr lang="en-US" sz="1600" dirty="0"/>
              <a:t>())</a:t>
            </a:r>
          </a:p>
          <a:p>
            <a:r>
              <a:rPr lang="en-US" sz="1600" dirty="0"/>
              <a:t>  if (</a:t>
            </a:r>
            <a:r>
              <a:rPr lang="en-US" sz="1600" dirty="0" err="1"/>
              <a:t>wifi.getWifiState</a:t>
            </a:r>
            <a:r>
              <a:rPr lang="en-US" sz="1600" dirty="0"/>
              <a:t>() != </a:t>
            </a:r>
            <a:r>
              <a:rPr lang="en-US" sz="1600" dirty="0" err="1"/>
              <a:t>WifiManager.WIFI_STATE_ENABLING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wifi.setWifiEnabled</a:t>
            </a:r>
            <a:r>
              <a:rPr lang="en-US" sz="1600" dirty="0"/>
              <a:t>(true);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b="1" dirty="0" smtClean="0"/>
              <a:t>Получение экземпляра</a:t>
            </a:r>
          </a:p>
          <a:p>
            <a:r>
              <a:rPr lang="en-US" sz="1600" dirty="0"/>
              <a:t>String service = </a:t>
            </a:r>
            <a:r>
              <a:rPr lang="en-US" sz="1600" dirty="0" err="1"/>
              <a:t>Context.WIFI_SERVICE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WifiManager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= (</a:t>
            </a:r>
            <a:r>
              <a:rPr lang="en-US" sz="1600" dirty="0" err="1"/>
              <a:t>WifiManager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(service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b="1" dirty="0" smtClean="0"/>
              <a:t>Полномочия </a:t>
            </a:r>
          </a:p>
          <a:p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android.permission.ACCESS_WIFI_STATE</a:t>
            </a:r>
            <a:r>
              <a:rPr lang="en-US" sz="1600" dirty="0"/>
              <a:t>"/&gt;</a:t>
            </a:r>
          </a:p>
          <a:p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android.permission.CHANGE_WIFI_STATE</a:t>
            </a:r>
            <a:r>
              <a:rPr lang="en-US" sz="1600" dirty="0" smtClean="0"/>
              <a:t>"/&gt;</a:t>
            </a:r>
            <a:endParaRPr lang="ru-RU" sz="1600" dirty="0" smtClean="0"/>
          </a:p>
          <a:p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576064"/>
          </a:xfrm>
        </p:spPr>
        <p:txBody>
          <a:bodyPr>
            <a:normAutofit fontScale="90000"/>
          </a:bodyPr>
          <a:lstStyle/>
          <a:p>
            <a:pPr marL="68580" indent="0"/>
            <a:r>
              <a:rPr lang="ru-RU" sz="3200" dirty="0" smtClean="0"/>
              <a:t>Сканирование сети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0891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registerReceiver</a:t>
            </a:r>
            <a:r>
              <a:rPr lang="en-US" sz="1600" dirty="0"/>
              <a:t>(new </a:t>
            </a:r>
            <a:r>
              <a:rPr lang="en-US" sz="1600" dirty="0" err="1"/>
              <a:t>BroadcastReceiver</a:t>
            </a:r>
            <a:r>
              <a:rPr lang="en-US" sz="1600" dirty="0"/>
              <a:t>() {</a:t>
            </a:r>
          </a:p>
          <a:p>
            <a:r>
              <a:rPr lang="en-US" sz="1600" dirty="0"/>
              <a:t>  @Override</a:t>
            </a:r>
          </a:p>
          <a:p>
            <a:r>
              <a:rPr lang="en-US" sz="1600" dirty="0"/>
              <a:t>  public void </a:t>
            </a:r>
            <a:r>
              <a:rPr lang="en-US" sz="1600" dirty="0" err="1"/>
              <a:t>onReceive</a:t>
            </a:r>
            <a:r>
              <a:rPr lang="en-US" sz="1600" dirty="0"/>
              <a:t>(Context </a:t>
            </a:r>
            <a:r>
              <a:rPr lang="en-US" sz="1600" dirty="0" err="1"/>
              <a:t>context</a:t>
            </a:r>
            <a:r>
              <a:rPr lang="en-US" sz="1600" dirty="0"/>
              <a:t>, Intent intent) {</a:t>
            </a:r>
          </a:p>
          <a:p>
            <a:r>
              <a:rPr lang="en-US" sz="1600" dirty="0"/>
              <a:t>    List&lt;</a:t>
            </a:r>
            <a:r>
              <a:rPr lang="en-US" sz="1600" dirty="0" err="1"/>
              <a:t>ScanResult</a:t>
            </a:r>
            <a:r>
              <a:rPr lang="en-US" sz="1600" dirty="0"/>
              <a:t>&gt; results = </a:t>
            </a:r>
            <a:r>
              <a:rPr lang="en-US" sz="1600" dirty="0" err="1"/>
              <a:t>wifi.getScanResults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ScanResult</a:t>
            </a:r>
            <a:r>
              <a:rPr lang="en-US" sz="1600" dirty="0"/>
              <a:t> </a:t>
            </a:r>
            <a:r>
              <a:rPr lang="en-US" sz="1600" dirty="0" err="1"/>
              <a:t>bestSignal</a:t>
            </a:r>
            <a:r>
              <a:rPr lang="en-US" sz="1600" dirty="0"/>
              <a:t> = null;</a:t>
            </a:r>
          </a:p>
          <a:p>
            <a:r>
              <a:rPr lang="en-US" sz="1600" dirty="0"/>
              <a:t>    for (</a:t>
            </a:r>
            <a:r>
              <a:rPr lang="en-US" sz="1600" dirty="0" err="1"/>
              <a:t>ScanResult</a:t>
            </a:r>
            <a:r>
              <a:rPr lang="en-US" sz="1600" dirty="0"/>
              <a:t> result : results) {</a:t>
            </a:r>
          </a:p>
          <a:p>
            <a:r>
              <a:rPr lang="en-US" sz="1600" dirty="0"/>
              <a:t>      if (</a:t>
            </a:r>
            <a:r>
              <a:rPr lang="en-US" sz="1600" dirty="0" err="1"/>
              <a:t>bestSignal</a:t>
            </a:r>
            <a:r>
              <a:rPr lang="en-US" sz="1600" dirty="0"/>
              <a:t> == null || 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WifiManager.compareSignalLevel</a:t>
            </a:r>
            <a:r>
              <a:rPr lang="en-US" sz="1600" dirty="0"/>
              <a:t>(</a:t>
            </a:r>
            <a:r>
              <a:rPr lang="en-US" sz="1600" dirty="0" err="1"/>
              <a:t>bestSignal.level,result.level</a:t>
            </a:r>
            <a:r>
              <a:rPr lang="en-US" sz="1600" dirty="0"/>
              <a:t>)&lt;0)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bestSignal</a:t>
            </a:r>
            <a:r>
              <a:rPr lang="en-US" sz="1600" dirty="0"/>
              <a:t> = result;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String </a:t>
            </a:r>
            <a:r>
              <a:rPr lang="en-US" sz="1600" dirty="0" err="1"/>
              <a:t>toastText</a:t>
            </a:r>
            <a:r>
              <a:rPr lang="en-US" sz="1600" dirty="0"/>
              <a:t> = </a:t>
            </a:r>
            <a:r>
              <a:rPr lang="en-US" sz="1600" dirty="0" err="1"/>
              <a:t>String.format</a:t>
            </a:r>
            <a:r>
              <a:rPr lang="en-US" sz="1600" dirty="0"/>
              <a:t>("%s networks found. %s is </a:t>
            </a:r>
          </a:p>
          <a:p>
            <a:r>
              <a:rPr lang="en-US" sz="1600" dirty="0"/>
              <a:t>                                     the strongest.",</a:t>
            </a:r>
          </a:p>
          <a:p>
            <a:r>
              <a:rPr lang="en-US" sz="1600" dirty="0"/>
              <a:t>                                     </a:t>
            </a:r>
            <a:r>
              <a:rPr lang="en-US" sz="1600" dirty="0" err="1"/>
              <a:t>results.size</a:t>
            </a:r>
            <a:r>
              <a:rPr lang="en-US" sz="1600" dirty="0"/>
              <a:t>(), </a:t>
            </a:r>
            <a:r>
              <a:rPr lang="en-US" sz="1600" dirty="0" err="1"/>
              <a:t>bestSignal.SSID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Toast.makeText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 </a:t>
            </a:r>
            <a:r>
              <a:rPr lang="en-US" sz="1600" dirty="0" err="1"/>
              <a:t>toastText</a:t>
            </a:r>
            <a:r>
              <a:rPr lang="en-US" sz="1600" dirty="0"/>
              <a:t>, </a:t>
            </a:r>
            <a:r>
              <a:rPr lang="en-US" sz="1600" dirty="0" err="1"/>
              <a:t>Toast.LENGTH_LONG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}, new </a:t>
            </a:r>
            <a:r>
              <a:rPr lang="en-US" sz="1600" dirty="0" err="1"/>
              <a:t>IntentFilter</a:t>
            </a:r>
            <a:r>
              <a:rPr lang="en-US" sz="1600" dirty="0"/>
              <a:t>(</a:t>
            </a:r>
            <a:r>
              <a:rPr lang="en-US" sz="1600" dirty="0" err="1"/>
              <a:t>WifiManager.SCAN_RESULTS_AVAILABLE_ACTION</a:t>
            </a:r>
            <a:r>
              <a:rPr lang="en-US" sz="1600" dirty="0"/>
              <a:t>));</a:t>
            </a:r>
          </a:p>
          <a:p>
            <a:endParaRPr lang="en-US" sz="1600" dirty="0"/>
          </a:p>
          <a:p>
            <a:r>
              <a:rPr lang="en-US" sz="1600" dirty="0"/>
              <a:t>// </a:t>
            </a:r>
            <a:r>
              <a:rPr lang="ru-RU" sz="1600" dirty="0" smtClean="0"/>
              <a:t>Начать сканирование</a:t>
            </a:r>
            <a:endParaRPr lang="en-US" sz="1600" dirty="0"/>
          </a:p>
          <a:p>
            <a:r>
              <a:rPr lang="en-US" sz="1600" dirty="0" err="1"/>
              <a:t>wifi.startScan</a:t>
            </a:r>
            <a:r>
              <a:rPr lang="en-US" sz="1600" dirty="0"/>
              <a:t>();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692696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Подключение определенной точки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/>
              <a:t>// </a:t>
            </a:r>
            <a:r>
              <a:rPr lang="ru-RU" sz="1800" dirty="0" smtClean="0"/>
              <a:t>Получить список доступных сетевых конфигураций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List&lt;</a:t>
            </a:r>
            <a:r>
              <a:rPr lang="en-US" sz="1800" dirty="0" err="1"/>
              <a:t>WifiConfiguration</a:t>
            </a:r>
            <a:r>
              <a:rPr lang="en-US" sz="1800" dirty="0"/>
              <a:t>&gt; configurations = </a:t>
            </a:r>
            <a:r>
              <a:rPr lang="en-US" sz="1800" dirty="0" err="1"/>
              <a:t>wifi.getConfiguredNetworks</a:t>
            </a:r>
            <a:r>
              <a:rPr lang="en-US" sz="1800" dirty="0"/>
              <a:t>();</a:t>
            </a:r>
          </a:p>
          <a:p>
            <a:pPr marL="68580" indent="0">
              <a:buNone/>
            </a:pPr>
            <a:r>
              <a:rPr lang="en-US" sz="1800" dirty="0"/>
              <a:t>// </a:t>
            </a:r>
            <a:r>
              <a:rPr lang="ru-RU" sz="1800" dirty="0" smtClean="0"/>
              <a:t>Получить идентификатор первой конфигурации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configurations.size</a:t>
            </a:r>
            <a:r>
              <a:rPr lang="en-US" sz="1800" dirty="0"/>
              <a:t>() &gt; 0) {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netID</a:t>
            </a:r>
            <a:r>
              <a:rPr lang="en-US" sz="1800" dirty="0"/>
              <a:t> = </a:t>
            </a:r>
            <a:r>
              <a:rPr lang="en-US" sz="1800" dirty="0" err="1"/>
              <a:t>configurations.get</a:t>
            </a:r>
            <a:r>
              <a:rPr lang="en-US" sz="1800" dirty="0"/>
              <a:t>(0).</a:t>
            </a:r>
            <a:r>
              <a:rPr lang="en-US" sz="1800" dirty="0" err="1"/>
              <a:t>networkId</a:t>
            </a:r>
            <a:r>
              <a:rPr lang="en-US" sz="1800" dirty="0"/>
              <a:t>;</a:t>
            </a:r>
          </a:p>
          <a:p>
            <a:pPr marL="68580" indent="0">
              <a:buNone/>
            </a:pPr>
            <a:r>
              <a:rPr lang="en-US" sz="1800" dirty="0"/>
              <a:t>  // </a:t>
            </a:r>
            <a:r>
              <a:rPr lang="ru-RU" sz="1800" dirty="0" smtClean="0"/>
              <a:t>Активировать сеть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disableAllOthers</a:t>
            </a:r>
            <a:r>
              <a:rPr lang="en-US" sz="1800" dirty="0"/>
              <a:t> = true;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wifi.enableNetwork</a:t>
            </a:r>
            <a:r>
              <a:rPr lang="en-US" sz="1800" dirty="0"/>
              <a:t>(</a:t>
            </a:r>
            <a:r>
              <a:rPr lang="en-US" sz="1800" dirty="0" err="1"/>
              <a:t>netID</a:t>
            </a:r>
            <a:r>
              <a:rPr lang="en-US" sz="1800" dirty="0"/>
              <a:t>, </a:t>
            </a:r>
            <a:r>
              <a:rPr lang="en-US" sz="1800" dirty="0" err="1"/>
              <a:t>disableAllOtherstrue</a:t>
            </a:r>
            <a:r>
              <a:rPr lang="en-US" sz="1800" dirty="0"/>
              <a:t>);</a:t>
            </a:r>
          </a:p>
          <a:p>
            <a:pPr marL="68580" indent="0">
              <a:buNone/>
            </a:pPr>
            <a:r>
              <a:rPr lang="en-US" sz="1800" dirty="0"/>
              <a:t>}</a:t>
            </a:r>
            <a:endParaRPr lang="ru-RU" sz="1800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992888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Датчики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42019"/>
              </p:ext>
            </p:extLst>
          </p:nvPr>
        </p:nvGraphicFramePr>
        <p:xfrm>
          <a:off x="467544" y="980728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576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Поиск датчиков на телефоне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9654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000" b="1" dirty="0" smtClean="0"/>
              <a:t>Получение объекта </a:t>
            </a:r>
            <a:r>
              <a:rPr lang="en-US" sz="2000" b="1" dirty="0" err="1" smtClean="0"/>
              <a:t>SensorManager</a:t>
            </a: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serviceName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Context.SENSOR_SERVICE</a:t>
            </a:r>
            <a:r>
              <a:rPr lang="en-US" sz="2000" dirty="0" smtClean="0"/>
              <a:t>;</a:t>
            </a:r>
          </a:p>
          <a:p>
            <a:pPr marL="68580" indent="0">
              <a:buNone/>
            </a:pPr>
            <a:r>
              <a:rPr lang="en-US" sz="2000" dirty="0" err="1" smtClean="0"/>
              <a:t>SensorManager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 = (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) 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service_name</a:t>
            </a:r>
            <a:r>
              <a:rPr lang="en-US" sz="2000" dirty="0" smtClean="0"/>
              <a:t>);</a:t>
            </a:r>
          </a:p>
          <a:p>
            <a:pPr marL="68580" indent="0">
              <a:buNone/>
            </a:pPr>
            <a:r>
              <a:rPr lang="ru-RU" sz="2000" b="1" dirty="0" smtClean="0"/>
              <a:t>Поиск экземпляра </a:t>
            </a:r>
            <a:r>
              <a:rPr lang="ru-RU" sz="2000" b="1" dirty="0" err="1" smtClean="0"/>
              <a:t>по-умолчанию</a:t>
            </a:r>
            <a:endParaRPr lang="ru-RU" sz="2000" b="1" dirty="0" smtClean="0"/>
          </a:p>
          <a:p>
            <a:pPr marL="68580" indent="0">
              <a:buNone/>
            </a:pPr>
            <a:r>
              <a:rPr lang="en-US" sz="2000" dirty="0" smtClean="0"/>
              <a:t>Sensor </a:t>
            </a:r>
            <a:r>
              <a:rPr lang="en-US" sz="2000" dirty="0" err="1" smtClean="0"/>
              <a:t>defaultGyroscope</a:t>
            </a:r>
            <a:r>
              <a:rPr lang="en-US" sz="2000" dirty="0" smtClean="0"/>
              <a:t> = </a:t>
            </a:r>
            <a:r>
              <a:rPr lang="en-US" sz="2000" dirty="0" err="1" smtClean="0"/>
              <a:t>sensorManager.getDefaultSensor</a:t>
            </a:r>
            <a:r>
              <a:rPr lang="en-US" sz="2000" dirty="0" smtClean="0"/>
              <a:t>(</a:t>
            </a:r>
            <a:r>
              <a:rPr lang="en-US" sz="2000" dirty="0" err="1" smtClean="0"/>
              <a:t>Sensor.TYPE_GYROSCOPE</a:t>
            </a:r>
            <a:r>
              <a:rPr lang="en-US" sz="2000" dirty="0" smtClean="0"/>
              <a:t>);</a:t>
            </a:r>
            <a:endParaRPr lang="ru-RU" sz="2000" dirty="0"/>
          </a:p>
          <a:p>
            <a:pPr marL="68580" indent="0">
              <a:buNone/>
            </a:pPr>
            <a:r>
              <a:rPr lang="ru-RU" sz="2000" b="1" dirty="0" smtClean="0"/>
              <a:t>Получение всех датчиков заданного типа</a:t>
            </a: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List&lt;Sensor&gt; </a:t>
            </a:r>
            <a:r>
              <a:rPr lang="en-US" sz="2000" dirty="0" err="1" smtClean="0"/>
              <a:t>pressureSensors</a:t>
            </a:r>
            <a:r>
              <a:rPr lang="en-US" sz="2000" dirty="0" smtClean="0"/>
              <a:t> = </a:t>
            </a:r>
            <a:r>
              <a:rPr lang="en-US" sz="2000" dirty="0" err="1" smtClean="0"/>
              <a:t>sensorManager.getSensorList</a:t>
            </a:r>
            <a:r>
              <a:rPr lang="en-US" sz="2000" dirty="0" smtClean="0"/>
              <a:t> (</a:t>
            </a:r>
            <a:r>
              <a:rPr lang="en-US" sz="2000" dirty="0" err="1" smtClean="0"/>
              <a:t>Sensor.TYPE_PRESSURE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68580" indent="0">
              <a:buNone/>
            </a:pPr>
            <a:r>
              <a:rPr lang="ru-RU" sz="2000" b="1" dirty="0"/>
              <a:t>Получение всех </a:t>
            </a:r>
            <a:r>
              <a:rPr lang="ru-RU" sz="2000" b="1" dirty="0" smtClean="0"/>
              <a:t>датчиков</a:t>
            </a:r>
          </a:p>
          <a:p>
            <a:pPr marL="68580" indent="0">
              <a:buNone/>
            </a:pPr>
            <a:r>
              <a:rPr lang="en-US" sz="2000" dirty="0"/>
              <a:t>List&lt;Sensor&gt; </a:t>
            </a:r>
            <a:r>
              <a:rPr lang="en-US" sz="2000" dirty="0" err="1"/>
              <a:t>pressureSensors</a:t>
            </a:r>
            <a:r>
              <a:rPr lang="en-US" sz="2000" dirty="0"/>
              <a:t> = </a:t>
            </a:r>
            <a:r>
              <a:rPr lang="en-US" sz="2000" dirty="0" err="1"/>
              <a:t>sensorManager.getSensorList</a:t>
            </a:r>
            <a:r>
              <a:rPr lang="en-US" sz="2000" dirty="0"/>
              <a:t> (</a:t>
            </a:r>
            <a:r>
              <a:rPr lang="en-US" sz="2000" dirty="0" err="1" smtClean="0"/>
              <a:t>Sensor.TYPE_ALL</a:t>
            </a:r>
            <a:r>
              <a:rPr lang="en-US" sz="2000" dirty="0" smtClean="0"/>
              <a:t>);</a:t>
            </a:r>
            <a:endParaRPr lang="ru-RU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848872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Частота обновлений и калибровка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2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5407"/>
              </p:ext>
            </p:extLst>
          </p:nvPr>
        </p:nvGraphicFramePr>
        <p:xfrm>
          <a:off x="467545" y="1196752"/>
          <a:ext cx="820891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109"/>
                <a:gridCol w="4215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SensorManager.SENSOR_STATUS</a:t>
                      </a:r>
                      <a:r>
                        <a:rPr lang="ru-RU" sz="1600" dirty="0" smtClean="0"/>
                        <a:t>_*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ACCURACY_LOW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Данные</a:t>
                      </a:r>
                      <a:r>
                        <a:rPr lang="ru-RU" sz="1600" baseline="0" dirty="0" smtClean="0"/>
                        <a:t> датчика содержат имеют невысокую точность. Датчик нуждается в калибровке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ACCURACY_MEDIUM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Датчик</a:t>
                      </a:r>
                      <a:r>
                        <a:rPr lang="ru-RU" sz="1600" baseline="0" dirty="0" smtClean="0"/>
                        <a:t> предоставляет приемлемые по точности данные, однако калибровка может улучшить результат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ACCURACY_HIGH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Датчик</a:t>
                      </a:r>
                      <a:r>
                        <a:rPr lang="ru-RU" sz="1600" baseline="0" dirty="0" smtClean="0"/>
                        <a:t> откалиброван и предоставляет точные данные (насколько это возможно)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UNRELIABLE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Данные</a:t>
                      </a:r>
                      <a:r>
                        <a:rPr lang="ru-RU" sz="1600" baseline="0" dirty="0" smtClean="0"/>
                        <a:t> счетчика недостоверны.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4915"/>
              </p:ext>
            </p:extLst>
          </p:nvPr>
        </p:nvGraphicFramePr>
        <p:xfrm>
          <a:off x="467544" y="4437112"/>
          <a:ext cx="820891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109"/>
                <a:gridCol w="4215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SensorManager.SENSOR_DELAY</a:t>
                      </a:r>
                      <a:r>
                        <a:rPr lang="ru-RU" sz="1600" dirty="0" smtClean="0"/>
                        <a:t>_*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FASTEST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Максимальная</a:t>
                      </a:r>
                      <a:r>
                        <a:rPr lang="ru-RU" sz="1600" baseline="0" dirty="0" smtClean="0"/>
                        <a:t> частота обновлений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r>
                        <a:rPr lang="ru-RU" sz="1600" baseline="0" dirty="0" smtClean="0"/>
                        <a:t> обновлений в игровом режиме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r>
                        <a:rPr lang="ru-RU" sz="1600" baseline="0" dirty="0" smtClean="0"/>
                        <a:t> обновлений </a:t>
                      </a:r>
                      <a:r>
                        <a:rPr lang="ru-RU" sz="1600" baseline="0" dirty="0" err="1" smtClean="0"/>
                        <a:t>по-умолчанию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DELAY_UI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Частота,</a:t>
                      </a:r>
                      <a:r>
                        <a:rPr lang="ru-RU" sz="1600" baseline="0" dirty="0" smtClean="0"/>
                        <a:t> подходящая для обычного пользовательского интерфейса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7576"/>
              </p:ext>
            </p:extLst>
          </p:nvPr>
        </p:nvGraphicFramePr>
        <p:xfrm>
          <a:off x="539552" y="1435224"/>
          <a:ext cx="813690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Поле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sensor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/>
                        <a:t>Сенсор,</a:t>
                      </a:r>
                      <a:r>
                        <a:rPr lang="ru-RU" sz="1500" baseline="0" dirty="0" smtClean="0"/>
                        <a:t> инициировавший событие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accuracy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Точность</a:t>
                      </a:r>
                      <a:r>
                        <a:rPr lang="ru-RU" sz="1500" baseline="0" dirty="0" smtClean="0"/>
                        <a:t> датчика во время поступления события (см. предыдущий слайд)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values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Массив</a:t>
                      </a:r>
                      <a:r>
                        <a:rPr lang="ru-RU" sz="1500" baseline="0" dirty="0" smtClean="0"/>
                        <a:t> значений типа </a:t>
                      </a:r>
                      <a:r>
                        <a:rPr lang="en-US" sz="1500" baseline="0" dirty="0" smtClean="0"/>
                        <a:t>float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Время</a:t>
                      </a:r>
                      <a:r>
                        <a:rPr lang="ru-RU" sz="1500" baseline="0" dirty="0" smtClean="0"/>
                        <a:t> изменения состояния счетчика (в наносекундах)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20688"/>
            <a:ext cx="5832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/>
              <a:t>SensorEvent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832648" cy="72008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SensorEventListener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44391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2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58106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public </a:t>
            </a:r>
            <a:r>
              <a:rPr lang="en-US" sz="1600" b="1" dirty="0"/>
              <a:t>void </a:t>
            </a:r>
            <a:r>
              <a:rPr lang="en-US" sz="1600" b="1" dirty="0" err="1"/>
              <a:t>setupSensorListener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SensorManager</a:t>
            </a:r>
            <a:r>
              <a:rPr lang="en-US" sz="1600" b="1" dirty="0"/>
              <a:t> </a:t>
            </a:r>
            <a:r>
              <a:rPr lang="en-US" sz="1600" b="1" dirty="0" err="1"/>
              <a:t>sm</a:t>
            </a:r>
            <a:r>
              <a:rPr lang="en-US" sz="1600" b="1" dirty="0"/>
              <a:t> = (</a:t>
            </a:r>
            <a:r>
              <a:rPr lang="en-US" sz="1600" b="1" dirty="0" err="1"/>
              <a:t>SensorManager</a:t>
            </a:r>
            <a:r>
              <a:rPr lang="en-US" sz="1600" b="1" dirty="0"/>
              <a:t>)</a:t>
            </a:r>
            <a:r>
              <a:rPr lang="en-US" sz="1600" b="1" dirty="0" err="1"/>
              <a:t>getSystemService</a:t>
            </a:r>
            <a:r>
              <a:rPr lang="en-US" sz="1600" b="1" dirty="0"/>
              <a:t>(</a:t>
            </a:r>
            <a:r>
              <a:rPr lang="en-US" sz="1600" b="1" dirty="0" err="1"/>
              <a:t>Context.SENSOR_SERVICE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sensorType</a:t>
            </a:r>
            <a:r>
              <a:rPr lang="en-US" sz="1600" b="1" dirty="0"/>
              <a:t> = </a:t>
            </a:r>
            <a:r>
              <a:rPr lang="en-US" sz="1600" b="1" dirty="0" err="1"/>
              <a:t>Sensor.TYPE_ACCELEROMETER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sm.registerListener</a:t>
            </a:r>
            <a:r>
              <a:rPr lang="en-US" sz="1600" b="1" dirty="0"/>
              <a:t>(</a:t>
            </a:r>
            <a:r>
              <a:rPr lang="en-US" sz="1600" b="1" dirty="0" err="1"/>
              <a:t>mySensorEventListener</a:t>
            </a:r>
            <a:r>
              <a:rPr lang="en-US" sz="1600" b="1" dirty="0"/>
              <a:t>, </a:t>
            </a:r>
          </a:p>
          <a:p>
            <a:r>
              <a:rPr lang="en-US" sz="1600" b="1" dirty="0"/>
              <a:t>                      </a:t>
            </a:r>
            <a:r>
              <a:rPr lang="en-US" sz="1600" b="1" dirty="0" err="1"/>
              <a:t>sm.getDefaultSensor</a:t>
            </a:r>
            <a:r>
              <a:rPr lang="en-US" sz="1600" b="1" dirty="0"/>
              <a:t>(</a:t>
            </a:r>
            <a:r>
              <a:rPr lang="en-US" sz="1600" b="1" dirty="0" err="1"/>
              <a:t>sensorType</a:t>
            </a:r>
            <a:r>
              <a:rPr lang="en-US" sz="1600" b="1" dirty="0"/>
              <a:t>),</a:t>
            </a:r>
          </a:p>
          <a:p>
            <a:r>
              <a:rPr lang="en-US" sz="1600" b="1" dirty="0"/>
              <a:t>                      </a:t>
            </a:r>
            <a:r>
              <a:rPr lang="en-US" sz="1600" b="1" dirty="0" err="1"/>
              <a:t>SensorManager.SENSOR_DELAY_NORMAL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final </a:t>
            </a:r>
            <a:r>
              <a:rPr lang="en-US" sz="1600" b="1" dirty="0" err="1"/>
              <a:t>SensorEventListener</a:t>
            </a:r>
            <a:r>
              <a:rPr lang="en-US" sz="1600" b="1" dirty="0"/>
              <a:t> </a:t>
            </a:r>
            <a:r>
              <a:rPr lang="en-US" sz="1600" b="1" dirty="0" err="1"/>
              <a:t>mySensorEventListener</a:t>
            </a:r>
            <a:r>
              <a:rPr lang="en-US" sz="1600" b="1" dirty="0"/>
              <a:t> = new </a:t>
            </a:r>
            <a:r>
              <a:rPr lang="en-US" sz="1600" b="1" dirty="0" err="1"/>
              <a:t>SensorEventListener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public void </a:t>
            </a:r>
            <a:r>
              <a:rPr lang="en-US" sz="1600" b="1" dirty="0" err="1"/>
              <a:t>onSensorChanged</a:t>
            </a:r>
            <a:r>
              <a:rPr lang="en-US" sz="1600" b="1" dirty="0"/>
              <a:t>(</a:t>
            </a:r>
            <a:r>
              <a:rPr lang="en-US" sz="1600" b="1" dirty="0" err="1"/>
              <a:t>SensorEvent</a:t>
            </a:r>
            <a:r>
              <a:rPr lang="en-US" sz="1600" b="1" dirty="0"/>
              <a:t> </a:t>
            </a:r>
            <a:r>
              <a:rPr lang="en-US" sz="1600" b="1" dirty="0" err="1"/>
              <a:t>sensorEvent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if (</a:t>
            </a:r>
            <a:r>
              <a:rPr lang="en-US" sz="1600" b="1" dirty="0" err="1"/>
              <a:t>sensorEvent.sensor.getType</a:t>
            </a:r>
            <a:r>
              <a:rPr lang="en-US" sz="1600" b="1" dirty="0"/>
              <a:t>() == </a:t>
            </a:r>
            <a:r>
              <a:rPr lang="en-US" sz="1600" b="1" dirty="0" err="1"/>
              <a:t>Sensor.TYPE_ACCELEROMETER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xAxis_lateralA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[0];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yAxis_longitudinalA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[1];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zAxis_verticalA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[2];</a:t>
            </a:r>
          </a:p>
          <a:p>
            <a:r>
              <a:rPr lang="en-US" sz="1600" b="1" dirty="0"/>
              <a:t>      // </a:t>
            </a:r>
            <a:r>
              <a:rPr lang="ru-RU" sz="1600" b="1" dirty="0" smtClean="0"/>
              <a:t>Что-то сделать со значениями ускорения</a:t>
            </a:r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smtClean="0"/>
              <a:t>}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endParaRPr lang="ru-RU" sz="1600" b="1" dirty="0" smtClean="0"/>
          </a:p>
          <a:p>
            <a:r>
              <a:rPr lang="en-US" sz="1600" b="1" dirty="0"/>
              <a:t> public void </a:t>
            </a:r>
            <a:r>
              <a:rPr lang="en-US" sz="1600" b="1" dirty="0" err="1"/>
              <a:t>onAccuracyChanged</a:t>
            </a:r>
            <a:r>
              <a:rPr lang="en-US" sz="1600" b="1" dirty="0"/>
              <a:t>(Sensor </a:t>
            </a:r>
            <a:r>
              <a:rPr lang="en-US" sz="1600" b="1" dirty="0" err="1"/>
              <a:t>sensor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accuracy) {</a:t>
            </a:r>
          </a:p>
          <a:p>
            <a:r>
              <a:rPr lang="en-US" sz="1600" b="1" dirty="0"/>
              <a:t>    // </a:t>
            </a:r>
            <a:r>
              <a:rPr lang="ru-RU" sz="1600" b="1" dirty="0" smtClean="0"/>
              <a:t>Отреагировать на изменение точности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r>
              <a:rPr lang="ru-RU" sz="1600" b="1" dirty="0" smtClean="0"/>
              <a:t>  </a:t>
            </a:r>
            <a:r>
              <a:rPr lang="en-US" sz="1600" b="1" dirty="0" smtClean="0"/>
              <a:t>};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99255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</a:t>
            </a:r>
            <a:r>
              <a:rPr lang="en-US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 </a:t>
            </a: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сетью (</a:t>
            </a:r>
            <a:r>
              <a:rPr lang="en-US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Bluetooth, Wi-Fi</a:t>
            </a: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sz="280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Датчики (акселерометр, гироскоп и пр.)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63915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329730"/>
            <a:ext cx="8075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SensorManager.getRotationMatrix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(R, null,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accelerometerValues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magneticValues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float[]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new float[9];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SensorManager.remapCoordinateSystem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(R,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SensorManager.AXIS_X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SensorManager.AXIS_Z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SensorManager.getOrientation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values);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// Convert from radians to degrees.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values[0]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(values[0]);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values[1]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(values[1]);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values[2]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(values[2]);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77928" y="862266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Переопределение систем отсчета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950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30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46812" y="74049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Эмулятор работы с сенсорами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0" y="1772816"/>
            <a:ext cx="6858000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218251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http://code.google.com/p/openintents/wiki/SensorSimulator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017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064896" cy="360040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 вибрацией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336681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Context.VIBRATOR_SERVICE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Vibrator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(Vibrator)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getSystemService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long[] pattern = {1000, 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000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vibrator.vibrate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(pattern, 0); //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Начать вибрацию с позиции 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vibrator.vibrate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(1000); //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Задать время вибрации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8075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spaceshipImage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R.id.spaceshipImage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>
                <a:latin typeface="Consolas" pitchFamily="49" charset="0"/>
                <a:cs typeface="Consolas" pitchFamily="49" charset="0"/>
              </a:rPr>
              <a:t>Animation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hyperspaceJumpAnimation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AnimationUtils</a:t>
            </a:r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                           .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loadAnimation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(this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R.anim.hyperspace_jump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spaceshipImage.startAnimation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hyperspaceJumpAnimation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Задание времени и зацикливание</a:t>
            </a:r>
          </a:p>
          <a:p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hyperspaceJumpAnimation.setRepeatMode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Animation.RESTART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hyperspaceJumpAnimation.setRepeatCount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Animation.INFINITE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Animation </a:t>
            </a:r>
            <a:r>
              <a:rPr lang="ru-RU" sz="2800" dirty="0" smtClean="0"/>
              <a:t>и </a:t>
            </a:r>
            <a:r>
              <a:rPr lang="en-US" sz="2800" dirty="0" smtClean="0"/>
              <a:t>View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6611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3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052736"/>
            <a:ext cx="8075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someAnimation.setAnimationListener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AnimationListener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Обрабатываем завершение анимации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onAnimationRepeat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…делаем что-то, когда анимация повторяется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onAnimationStart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…какие-то действия при старте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</a:t>
            </a:r>
            <a:r>
              <a:rPr lang="en-US" sz="2800" dirty="0" err="1" smtClean="0"/>
              <a:t>AnimationListener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9735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1052736"/>
            <a:ext cx="70410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 </a:t>
            </a:r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127065" y="256490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Модель безопасности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Межпроцессное взаимодействие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Шейдеры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И пр.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58888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525108"/>
            <a:ext cx="7041008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 </a:t>
            </a:r>
            <a:r>
              <a:rPr lang="ru-RU" sz="2800" b="1" dirty="0" smtClean="0"/>
              <a:t>Задание 4 Вариант </a:t>
            </a:r>
            <a:r>
              <a:rPr lang="en-US" sz="2800" b="1" dirty="0" smtClean="0"/>
              <a:t>I</a:t>
            </a:r>
            <a:r>
              <a:rPr lang="ru-RU" sz="2800" b="1" dirty="0" smtClean="0"/>
              <a:t> (на двоих)</a:t>
            </a:r>
            <a:r>
              <a:rPr lang="en-US" sz="2800" b="1" dirty="0" smtClean="0"/>
              <a:t> </a:t>
            </a:r>
          </a:p>
          <a:p>
            <a:r>
              <a:rPr lang="ru-RU" sz="2800" b="1" dirty="0" smtClean="0"/>
              <a:t>Голосовой транслятор  </a:t>
            </a:r>
            <a:r>
              <a:rPr lang="en-US" sz="2800" b="1" dirty="0"/>
              <a:t>B</a:t>
            </a:r>
            <a:r>
              <a:rPr lang="en-US" sz="2800" b="1" dirty="0" smtClean="0"/>
              <a:t>luetooth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3511875"/>
            <a:ext cx="78006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Считывание звука / воспроизведение через аппаратные буферы микрофона и динамиков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Фотография через камеру на </a:t>
            </a:r>
            <a:r>
              <a:rPr lang="ru-RU" sz="2000" dirty="0" err="1" smtClean="0"/>
              <a:t>аватар</a:t>
            </a:r>
            <a:r>
              <a:rPr lang="ru-RU" sz="2000" dirty="0" smtClean="0"/>
              <a:t> на «источнике»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Отображение </a:t>
            </a:r>
            <a:r>
              <a:rPr lang="ru-RU" sz="2000" dirty="0" err="1" smtClean="0"/>
              <a:t>аватара</a:t>
            </a:r>
            <a:r>
              <a:rPr lang="ru-RU" sz="2000" dirty="0" smtClean="0"/>
              <a:t> на «приемнике»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Передача данных (графика, голос) по протоколу </a:t>
            </a:r>
            <a:r>
              <a:rPr lang="en-US" sz="2000" dirty="0" smtClean="0"/>
              <a:t>Bluetooth</a:t>
            </a:r>
            <a:endParaRPr lang="ru-RU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Опционально: управление громкостью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Опционально: дуплексный режим, режим голосового чата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2" y="1955325"/>
            <a:ext cx="1468368" cy="14683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21" y="1893260"/>
            <a:ext cx="1592500" cy="1592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16194"/>
            <a:ext cx="2437823" cy="1146631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3954707" y="3276973"/>
            <a:ext cx="2232248" cy="23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404664"/>
            <a:ext cx="756084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 </a:t>
            </a:r>
            <a:r>
              <a:rPr lang="ru-RU" sz="2800" b="1" dirty="0" smtClean="0"/>
              <a:t>Задание 4 Вариант </a:t>
            </a:r>
            <a:r>
              <a:rPr lang="en-US" sz="2800" b="1" dirty="0" smtClean="0"/>
              <a:t>I</a:t>
            </a:r>
            <a:r>
              <a:rPr lang="en-US" sz="2800" b="1" dirty="0"/>
              <a:t>I</a:t>
            </a:r>
            <a:r>
              <a:rPr lang="ru-RU" sz="2800" b="1" dirty="0" smtClean="0"/>
              <a:t> (на двоих)</a:t>
            </a:r>
            <a:r>
              <a:rPr lang="en-US" sz="2800" b="1" dirty="0" smtClean="0"/>
              <a:t> </a:t>
            </a:r>
          </a:p>
          <a:p>
            <a:r>
              <a:rPr lang="ru-RU" sz="2800" b="1" dirty="0" smtClean="0"/>
              <a:t>Голосовой транслятор  </a:t>
            </a:r>
            <a:r>
              <a:rPr lang="en-US" sz="2800" b="1" dirty="0" smtClean="0"/>
              <a:t>slow Bluetooth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861048"/>
            <a:ext cx="78006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Считывание звука</a:t>
            </a:r>
            <a:r>
              <a:rPr lang="en-US" sz="2000" dirty="0" smtClean="0"/>
              <a:t> </a:t>
            </a:r>
            <a:r>
              <a:rPr lang="ru-RU" sz="2000" dirty="0" smtClean="0"/>
              <a:t>через голосовой ввод, передача слов и отображение на приемнике в виде текста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Фотография через камеру на </a:t>
            </a:r>
            <a:r>
              <a:rPr lang="ru-RU" sz="2000" dirty="0" err="1" smtClean="0"/>
              <a:t>аватар</a:t>
            </a:r>
            <a:r>
              <a:rPr lang="ru-RU" sz="2000" dirty="0" smtClean="0"/>
              <a:t> на «источнике»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Отображение </a:t>
            </a:r>
            <a:r>
              <a:rPr lang="ru-RU" sz="2000" dirty="0" err="1" smtClean="0"/>
              <a:t>аватара</a:t>
            </a:r>
            <a:r>
              <a:rPr lang="ru-RU" sz="2000" dirty="0" smtClean="0"/>
              <a:t> на «приемнике»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Передача данных (графика, текст) по протоколу </a:t>
            </a:r>
            <a:r>
              <a:rPr lang="en-US" sz="2000" dirty="0" smtClean="0"/>
              <a:t>Bluetooth</a:t>
            </a:r>
            <a:endParaRPr lang="ru-RU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Опционально: дуплексный режим, режим чата</a:t>
            </a:r>
          </a:p>
          <a:p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2" y="1955325"/>
            <a:ext cx="1468368" cy="14683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21" y="1893260"/>
            <a:ext cx="1592500" cy="1592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55325"/>
            <a:ext cx="2160240" cy="1438940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3419872" y="3601396"/>
            <a:ext cx="2880320" cy="23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03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404664"/>
            <a:ext cx="756084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 </a:t>
            </a:r>
            <a:r>
              <a:rPr lang="ru-RU" sz="2800" b="1" dirty="0" smtClean="0"/>
              <a:t>Задание 4 Вариант </a:t>
            </a:r>
            <a:r>
              <a:rPr lang="en-US" sz="2800" b="1" dirty="0" smtClean="0"/>
              <a:t>III</a:t>
            </a:r>
            <a:r>
              <a:rPr lang="ru-RU" sz="2800" b="1" dirty="0" smtClean="0"/>
              <a:t> (на одного)</a:t>
            </a:r>
            <a:r>
              <a:rPr lang="en-US" sz="2800" b="1" dirty="0" smtClean="0"/>
              <a:t> </a:t>
            </a:r>
          </a:p>
          <a:p>
            <a:r>
              <a:rPr lang="ru-RU" sz="2800" b="1" dirty="0" smtClean="0"/>
              <a:t>Чат через </a:t>
            </a:r>
            <a:r>
              <a:rPr lang="en-US" sz="2800" b="1" dirty="0" smtClean="0"/>
              <a:t>XML/</a:t>
            </a:r>
            <a:r>
              <a:rPr lang="en-US" sz="2800" b="1" dirty="0" err="1" smtClean="0"/>
              <a:t>HttpConnection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645024"/>
            <a:ext cx="78006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Требуется реализовать функционал на </a:t>
            </a:r>
            <a:r>
              <a:rPr lang="en-US" sz="2000" dirty="0" smtClean="0"/>
              <a:t>web-</a:t>
            </a:r>
            <a:r>
              <a:rPr lang="ru-RU" sz="2000" dirty="0" smtClean="0"/>
              <a:t>сервере (</a:t>
            </a:r>
            <a:r>
              <a:rPr lang="en-US" sz="2000" dirty="0" err="1" smtClean="0"/>
              <a:t>php</a:t>
            </a:r>
            <a:r>
              <a:rPr lang="ru-RU" sz="2000" dirty="0" smtClean="0"/>
              <a:t> / </a:t>
            </a:r>
            <a:r>
              <a:rPr lang="en-US" sz="2000" dirty="0" smtClean="0"/>
              <a:t>asp.net</a:t>
            </a:r>
            <a:r>
              <a:rPr lang="ru-RU" sz="2000" dirty="0" smtClean="0"/>
              <a:t> / </a:t>
            </a:r>
            <a:r>
              <a:rPr lang="en-US" sz="2000" dirty="0" smtClean="0"/>
              <a:t>ruby</a:t>
            </a:r>
            <a:r>
              <a:rPr lang="ru-RU" sz="2000" dirty="0" smtClean="0"/>
              <a:t> / </a:t>
            </a:r>
            <a:r>
              <a:rPr lang="en-US" sz="2000" dirty="0" smtClean="0"/>
              <a:t>python </a:t>
            </a:r>
            <a:r>
              <a:rPr lang="ru-RU" sz="2000" dirty="0" smtClean="0"/>
              <a:t>и т.д.)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Отправка сообщения через страничку (допустимо через </a:t>
            </a:r>
            <a:r>
              <a:rPr lang="en-US" dirty="0" smtClean="0"/>
              <a:t>GET </a:t>
            </a:r>
            <a:r>
              <a:rPr lang="ru-RU" dirty="0" smtClean="0"/>
              <a:t>с использованием </a:t>
            </a:r>
            <a:r>
              <a:rPr lang="en-US" dirty="0" smtClean="0"/>
              <a:t>QUERYSTRING</a:t>
            </a:r>
            <a:r>
              <a:rPr lang="ru-RU" dirty="0" smtClean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Просмотр всех сообщений со странички (формат списка сообщений - 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Реализовать чат клиент на телефоне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Опционально: фотография через камеру на </a:t>
            </a:r>
            <a:r>
              <a:rPr lang="ru-RU" sz="2000" dirty="0" err="1" smtClean="0"/>
              <a:t>аватар</a:t>
            </a:r>
            <a:r>
              <a:rPr lang="ru-RU" sz="2000" dirty="0" smtClean="0"/>
              <a:t> на «источнике»</a:t>
            </a: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2" y="1955325"/>
            <a:ext cx="1468368" cy="1468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63" y="1875512"/>
            <a:ext cx="2170657" cy="1627993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3750212" y="2342598"/>
            <a:ext cx="1440160" cy="2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 rot="5400000">
            <a:off x="4291319" y="2378541"/>
            <a:ext cx="372287" cy="145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43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3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21" y="1225216"/>
            <a:ext cx="5876757" cy="44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1008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Bluetooth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59" y="1656895"/>
            <a:ext cx="2049016" cy="20490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24813"/>
            <a:ext cx="1502228" cy="15022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09845"/>
            <a:ext cx="1312820" cy="13171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09845"/>
            <a:ext cx="1733137" cy="1373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75" y="2134907"/>
            <a:ext cx="1368152" cy="13681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6" y="2451908"/>
            <a:ext cx="1254003" cy="12540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02" y="665255"/>
            <a:ext cx="910283" cy="910283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2627784" y="2818983"/>
            <a:ext cx="1251518" cy="25992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627784" y="3705911"/>
            <a:ext cx="1383071" cy="116324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729267" y="3725247"/>
            <a:ext cx="3145" cy="79956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567461" y="2823030"/>
            <a:ext cx="952499" cy="6498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567461" y="3503059"/>
            <a:ext cx="1567823" cy="15365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0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Стэк</a:t>
            </a:r>
            <a:r>
              <a:rPr lang="ru-RU" sz="2400" dirty="0" smtClean="0"/>
              <a:t> протоколов 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1828" y="2034350"/>
            <a:ext cx="65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Философ                           Переводчик                         </a:t>
            </a:r>
            <a:r>
              <a:rPr lang="ru-RU" sz="1600" b="1" dirty="0"/>
              <a:t>С</a:t>
            </a:r>
            <a:r>
              <a:rPr lang="ru-RU" sz="1600" b="1" dirty="0" smtClean="0"/>
              <a:t>екретарь</a:t>
            </a:r>
          </a:p>
          <a:p>
            <a:endParaRPr lang="ru-RU" sz="1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2952328" cy="29523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37" y="2492896"/>
            <a:ext cx="1813545" cy="25907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/>
          <a:stretch/>
        </p:blipFill>
        <p:spPr>
          <a:xfrm>
            <a:off x="5652120" y="2492896"/>
            <a:ext cx="3298806" cy="31630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10" y="139365"/>
            <a:ext cx="5326013" cy="66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Стэк</a:t>
            </a:r>
            <a:r>
              <a:rPr lang="ru-RU" sz="2400" dirty="0" smtClean="0"/>
              <a:t> протокола </a:t>
            </a:r>
            <a:r>
              <a:rPr lang="en-US" sz="2400" dirty="0" smtClean="0"/>
              <a:t>Bluetooth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9273"/>
            <a:ext cx="6696744" cy="51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8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Bluetooth Profiles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81" y="1196752"/>
            <a:ext cx="6624736" cy="51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Основные этапы установления соединения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Получить программный объект </a:t>
            </a:r>
            <a:r>
              <a:rPr lang="en-US" sz="1600" b="1" dirty="0" smtClean="0"/>
              <a:t>Bluetooth-</a:t>
            </a:r>
            <a:r>
              <a:rPr lang="ru-RU" sz="1600" b="1" dirty="0" smtClean="0"/>
              <a:t>адаптера.</a:t>
            </a:r>
          </a:p>
          <a:p>
            <a:r>
              <a:rPr lang="ru-RU" sz="1600" dirty="0" smtClean="0"/>
              <a:t>Например, </a:t>
            </a:r>
            <a:r>
              <a:rPr lang="en-US" sz="1600" i="1" dirty="0" err="1" smtClean="0"/>
              <a:t>BluetoothAdapter.getDefaultAdapter</a:t>
            </a:r>
            <a:endParaRPr lang="en-US" sz="1600" dirty="0" smtClean="0"/>
          </a:p>
          <a:p>
            <a:r>
              <a:rPr lang="en-US" sz="1600" b="1" dirty="0" smtClean="0"/>
              <a:t>2.  </a:t>
            </a:r>
            <a:r>
              <a:rPr lang="ru-RU" sz="1600" b="1" dirty="0" smtClean="0"/>
              <a:t>Проверить, включен ли модуль</a:t>
            </a:r>
            <a:r>
              <a:rPr lang="en-US" sz="1600" b="1" dirty="0" smtClean="0"/>
              <a:t> </a:t>
            </a:r>
            <a:r>
              <a:rPr lang="ru-RU" sz="1600" b="1" dirty="0" smtClean="0"/>
              <a:t>связи. Если нет, предложить пользователю его включить.</a:t>
            </a:r>
            <a:endParaRPr lang="en-US" sz="1600" b="1" dirty="0" smtClean="0"/>
          </a:p>
          <a:p>
            <a:r>
              <a:rPr lang="en-US" sz="1600" i="1" dirty="0" smtClean="0"/>
              <a:t>if </a:t>
            </a:r>
            <a:r>
              <a:rPr lang="en-US" sz="1600" i="1" dirty="0"/>
              <a:t>(!</a:t>
            </a:r>
            <a:r>
              <a:rPr lang="en-US" sz="1600" i="1" dirty="0" err="1"/>
              <a:t>mBluetoothAdapter.isEnabled</a:t>
            </a:r>
            <a:r>
              <a:rPr lang="en-US" sz="1600" i="1" dirty="0"/>
              <a:t>()) {</a:t>
            </a:r>
            <a:br>
              <a:rPr lang="en-US" sz="1600" i="1" dirty="0"/>
            </a:br>
            <a:r>
              <a:rPr lang="en-US" sz="1600" i="1" dirty="0"/>
              <a:t>    Intent </a:t>
            </a:r>
            <a:r>
              <a:rPr lang="en-US" sz="1600" i="1" dirty="0" err="1"/>
              <a:t>enableBtIntent</a:t>
            </a:r>
            <a:r>
              <a:rPr lang="en-US" sz="1600" i="1" dirty="0"/>
              <a:t> = new Intent(</a:t>
            </a:r>
            <a:r>
              <a:rPr lang="en-US" sz="1600" i="1" dirty="0" err="1"/>
              <a:t>BluetoothAdapter.ACTION_REQUEST_ENABLE</a:t>
            </a:r>
            <a:r>
              <a:rPr lang="en-US" sz="1600" i="1" dirty="0"/>
              <a:t>);</a:t>
            </a:r>
            <a:br>
              <a:rPr lang="en-US" sz="1600" i="1" dirty="0"/>
            </a:br>
            <a:r>
              <a:rPr lang="en-US" sz="1600" i="1" dirty="0"/>
              <a:t>    </a:t>
            </a:r>
            <a:r>
              <a:rPr lang="en-US" sz="1600" i="1" dirty="0" err="1"/>
              <a:t>startActivityForResult</a:t>
            </a:r>
            <a:r>
              <a:rPr lang="en-US" sz="1600" i="1" dirty="0"/>
              <a:t>(</a:t>
            </a:r>
            <a:r>
              <a:rPr lang="en-US" sz="1600" i="1" dirty="0" err="1"/>
              <a:t>enableBtIntent</a:t>
            </a:r>
            <a:r>
              <a:rPr lang="en-US" sz="1600" i="1" dirty="0"/>
              <a:t>, REQUEST_ENABLE_BT);</a:t>
            </a:r>
            <a:br>
              <a:rPr lang="en-US" sz="1600" i="1" dirty="0"/>
            </a:br>
            <a:r>
              <a:rPr lang="en-US" sz="1600" i="1" dirty="0" smtClean="0"/>
              <a:t>}</a:t>
            </a:r>
            <a:endParaRPr lang="ru-RU" sz="1600" i="1" dirty="0" smtClean="0"/>
          </a:p>
          <a:p>
            <a:r>
              <a:rPr lang="ru-RU" sz="1600" b="1" dirty="0" smtClean="0"/>
              <a:t>3. Отыскать нужное устройство </a:t>
            </a:r>
          </a:p>
          <a:p>
            <a:r>
              <a:rPr lang="ru-RU" sz="1600" dirty="0" smtClean="0"/>
              <a:t>Связанные либо уже известные устройства -  через </a:t>
            </a:r>
            <a:r>
              <a:rPr lang="en-US" sz="1600" i="1" dirty="0" err="1" smtClean="0"/>
              <a:t>BluetoothAdapter.getBondedDevices</a:t>
            </a:r>
            <a:r>
              <a:rPr lang="en-US" sz="1600" i="1" dirty="0" smtClean="0"/>
              <a:t>()</a:t>
            </a:r>
            <a:endParaRPr lang="ru-RU" sz="1600" i="1" dirty="0" smtClean="0"/>
          </a:p>
          <a:p>
            <a:r>
              <a:rPr lang="ru-RU" sz="1600" dirty="0" smtClean="0"/>
              <a:t>Новые устройства – через </a:t>
            </a:r>
            <a:r>
              <a:rPr lang="en-US" sz="1600" dirty="0" err="1" smtClean="0"/>
              <a:t>BluetoothAdapter.startDiscovery</a:t>
            </a:r>
            <a:r>
              <a:rPr lang="en-US" sz="1600" dirty="0" smtClean="0"/>
              <a:t>()</a:t>
            </a:r>
          </a:p>
          <a:p>
            <a:r>
              <a:rPr lang="en-US" sz="1600" b="1" dirty="0" smtClean="0"/>
              <a:t>4. </a:t>
            </a:r>
            <a:r>
              <a:rPr lang="ru-RU" sz="1600" b="1" dirty="0" smtClean="0"/>
              <a:t>Установить соединение</a:t>
            </a:r>
            <a:endParaRPr lang="en-US" sz="1600" b="1" dirty="0" smtClean="0"/>
          </a:p>
          <a:p>
            <a:r>
              <a:rPr lang="ru-RU" sz="1600" dirty="0"/>
              <a:t>Клиент</a:t>
            </a:r>
            <a:endParaRPr lang="ru-RU" sz="1600" dirty="0" smtClean="0"/>
          </a:p>
          <a:p>
            <a:r>
              <a:rPr lang="ru-RU" sz="1600" dirty="0" smtClean="0"/>
              <a:t>Получение сокета - </a:t>
            </a:r>
            <a:r>
              <a:rPr lang="en-US" sz="1600" dirty="0" err="1"/>
              <a:t>createRfcommSocketToServiceRecord</a:t>
            </a:r>
            <a:r>
              <a:rPr lang="en-US" sz="1600" dirty="0"/>
              <a:t> (UUID </a:t>
            </a:r>
            <a:r>
              <a:rPr lang="en-US" sz="1600" dirty="0" err="1"/>
              <a:t>uuid</a:t>
            </a:r>
            <a:r>
              <a:rPr lang="en-US" sz="1600" dirty="0"/>
              <a:t>)</a:t>
            </a:r>
            <a:endParaRPr lang="ru-RU" sz="1600" dirty="0" smtClean="0"/>
          </a:p>
          <a:p>
            <a:r>
              <a:rPr lang="ru-RU" sz="1600" dirty="0" smtClean="0"/>
              <a:t>Соединение – </a:t>
            </a:r>
            <a:r>
              <a:rPr lang="en-US" sz="1600" dirty="0" err="1" smtClean="0"/>
              <a:t>BluetoothSocket.connect</a:t>
            </a:r>
            <a:r>
              <a:rPr lang="en-US" sz="1600" dirty="0" smtClean="0"/>
              <a:t>()</a:t>
            </a:r>
            <a:endParaRPr lang="ru-RU" sz="1600" dirty="0" smtClean="0"/>
          </a:p>
          <a:p>
            <a:r>
              <a:rPr lang="ru-RU" sz="1600" dirty="0" smtClean="0"/>
              <a:t>Сервер</a:t>
            </a:r>
          </a:p>
          <a:p>
            <a:r>
              <a:rPr lang="ru-RU" sz="1600" dirty="0" smtClean="0"/>
              <a:t>Создание сокета -  </a:t>
            </a:r>
            <a:r>
              <a:rPr lang="en-US" sz="1600" dirty="0" err="1" smtClean="0"/>
              <a:t>listenUsingRfcommWithServiceRecord</a:t>
            </a:r>
            <a:endParaRPr lang="ru-RU" sz="1600" dirty="0" smtClean="0"/>
          </a:p>
          <a:p>
            <a:r>
              <a:rPr lang="ru-RU" sz="1600" dirty="0" smtClean="0"/>
              <a:t>Принятие соединений </a:t>
            </a:r>
            <a:r>
              <a:rPr lang="en-US" sz="1600" dirty="0" err="1" smtClean="0"/>
              <a:t>BluetoothServerSocket.accept</a:t>
            </a:r>
            <a:r>
              <a:rPr lang="en-US" sz="1600" dirty="0" smtClean="0"/>
              <a:t>()</a:t>
            </a:r>
          </a:p>
          <a:p>
            <a:r>
              <a:rPr lang="en-US" sz="1600" b="1" dirty="0" smtClean="0"/>
              <a:t>5. </a:t>
            </a:r>
            <a:r>
              <a:rPr lang="ru-RU" sz="1600" b="1" dirty="0" smtClean="0"/>
              <a:t>Обмен данными при помощи </a:t>
            </a:r>
            <a:r>
              <a:rPr lang="en-US" sz="1600" b="1" dirty="0" smtClean="0"/>
              <a:t>Input/</a:t>
            </a:r>
            <a:r>
              <a:rPr lang="en-US" sz="1600" b="1" dirty="0" err="1" smtClean="0"/>
              <a:t>OutputStream</a:t>
            </a:r>
            <a:endParaRPr lang="en-US" sz="1600" b="1" dirty="0" smtClean="0"/>
          </a:p>
          <a:p>
            <a:r>
              <a:rPr lang="en-US" sz="1600" b="1" dirty="0" smtClean="0"/>
              <a:t>6. </a:t>
            </a:r>
            <a:r>
              <a:rPr lang="ru-RU" sz="1600" b="1" dirty="0" smtClean="0"/>
              <a:t>Закрытие соединения через </a:t>
            </a:r>
            <a:r>
              <a:rPr lang="en-US" sz="1600" b="1" dirty="0" err="1" smtClean="0"/>
              <a:t>BluetoothSocket.close</a:t>
            </a:r>
            <a:r>
              <a:rPr lang="en-US" sz="1600" b="1" dirty="0" smtClean="0"/>
              <a:t>()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67478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81801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Дополнительные сведения о работе с </a:t>
            </a:r>
            <a:r>
              <a:rPr lang="en-US" sz="2800" dirty="0" smtClean="0">
                <a:solidFill>
                  <a:schemeClr val="accent1"/>
                </a:solidFill>
              </a:rPr>
              <a:t>Bluetooth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125"/>
            <a:ext cx="8064896" cy="4681211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Полномочия</a:t>
            </a:r>
          </a:p>
          <a:p>
            <a:pPr marL="68580" indent="0">
              <a:buNone/>
            </a:pPr>
            <a:r>
              <a:rPr lang="en-US" sz="2000" dirty="0" smtClean="0"/>
              <a:t>&lt;uses-permission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android.permission.BLUETOOTH</a:t>
            </a:r>
            <a:r>
              <a:rPr lang="en-US" sz="2000" dirty="0" smtClean="0"/>
              <a:t>” /&gt;</a:t>
            </a:r>
          </a:p>
          <a:p>
            <a:pPr marL="68580" indent="0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для </a:t>
            </a:r>
            <a:r>
              <a:rPr lang="en-US" sz="2000" i="1" dirty="0" smtClean="0"/>
              <a:t>discovery</a:t>
            </a:r>
            <a:r>
              <a:rPr lang="ru-RU" sz="2000" i="1" dirty="0" smtClean="0"/>
              <a:t> и работы с серверным сокетом</a:t>
            </a:r>
            <a:r>
              <a:rPr lang="en-US" sz="2000" dirty="0" smtClean="0"/>
              <a:t>)</a:t>
            </a:r>
          </a:p>
          <a:p>
            <a:pPr marL="68580" indent="0">
              <a:buNone/>
            </a:pPr>
            <a:r>
              <a:rPr lang="en-US" sz="2000" dirty="0"/>
              <a:t>&lt;uses-permission </a:t>
            </a:r>
            <a:r>
              <a:rPr lang="en-US" sz="2000" dirty="0" err="1"/>
              <a:t>android:name</a:t>
            </a:r>
            <a:r>
              <a:rPr lang="en-US" sz="2000" dirty="0"/>
              <a:t>=“</a:t>
            </a:r>
            <a:r>
              <a:rPr lang="en-US" sz="2000" dirty="0" err="1" smtClean="0"/>
              <a:t>android.permission.BLUETOOTH_ADMIN</a:t>
            </a:r>
            <a:r>
              <a:rPr lang="en-US" sz="2000" dirty="0" smtClean="0"/>
              <a:t>” /&gt;</a:t>
            </a:r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EFEFE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4628</TotalTime>
  <Words>2927</Words>
  <Application>Microsoft Office PowerPoint</Application>
  <PresentationFormat>Экран (4:3)</PresentationFormat>
  <Paragraphs>563</Paragraphs>
  <Slides>39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Bluetooth</vt:lpstr>
      <vt:lpstr>Стэк протоколов </vt:lpstr>
      <vt:lpstr>Стэк протокола Bluetooth</vt:lpstr>
      <vt:lpstr>Bluetooth Profiles</vt:lpstr>
      <vt:lpstr>Основные этапы установления соединения</vt:lpstr>
      <vt:lpstr>Презентация PowerPoint</vt:lpstr>
      <vt:lpstr>Презентация PowerPoint</vt:lpstr>
      <vt:lpstr>Презентация PowerPoint</vt:lpstr>
      <vt:lpstr>Доступность для обнаружения</vt:lpstr>
      <vt:lpstr>Отслеживание процесса обнаружения</vt:lpstr>
      <vt:lpstr>Презентация PowerPoint</vt:lpstr>
      <vt:lpstr>Получение данных</vt:lpstr>
      <vt:lpstr>Презентация PowerPoint</vt:lpstr>
      <vt:lpstr>Bluetooth профили</vt:lpstr>
      <vt:lpstr>NFC (Near Field Communication)</vt:lpstr>
      <vt:lpstr>ConnectivityManager</vt:lpstr>
      <vt:lpstr>ConnectivityManager</vt:lpstr>
      <vt:lpstr>Отслеживание состояния соединения</vt:lpstr>
      <vt:lpstr>WifiManager</vt:lpstr>
      <vt:lpstr>Сканирование сети</vt:lpstr>
      <vt:lpstr>Презентация PowerPoint</vt:lpstr>
      <vt:lpstr>Датчики</vt:lpstr>
      <vt:lpstr>Поиск датчиков на телефоне</vt:lpstr>
      <vt:lpstr>Частота обновлений и калибровка</vt:lpstr>
      <vt:lpstr>Презентация PowerPoint</vt:lpstr>
      <vt:lpstr>SensorEventListener</vt:lpstr>
      <vt:lpstr>Презентация PowerPoint</vt:lpstr>
      <vt:lpstr>Презентация PowerPoint</vt:lpstr>
      <vt:lpstr>Управление вибрацией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Astren</cp:lastModifiedBy>
  <cp:revision>262</cp:revision>
  <dcterms:created xsi:type="dcterms:W3CDTF">2012-02-16T15:40:39Z</dcterms:created>
  <dcterms:modified xsi:type="dcterms:W3CDTF">2012-12-09T05:51:57Z</dcterms:modified>
</cp:coreProperties>
</file>