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257" r:id="rId9"/>
    <p:sldId id="258" r:id="rId10"/>
    <p:sldId id="259" r:id="rId11"/>
    <p:sldId id="311" r:id="rId12"/>
    <p:sldId id="280" r:id="rId13"/>
    <p:sldId id="281" r:id="rId14"/>
    <p:sldId id="294" r:id="rId15"/>
    <p:sldId id="282" r:id="rId16"/>
    <p:sldId id="283" r:id="rId17"/>
    <p:sldId id="260" r:id="rId18"/>
    <p:sldId id="295" r:id="rId19"/>
    <p:sldId id="296" r:id="rId20"/>
    <p:sldId id="297" r:id="rId21"/>
    <p:sldId id="298" r:id="rId22"/>
    <p:sldId id="299" r:id="rId23"/>
    <p:sldId id="306" r:id="rId24"/>
    <p:sldId id="261" r:id="rId25"/>
    <p:sldId id="285" r:id="rId26"/>
    <p:sldId id="262" r:id="rId27"/>
    <p:sldId id="263" r:id="rId28"/>
    <p:sldId id="323" r:id="rId29"/>
    <p:sldId id="264" r:id="rId30"/>
    <p:sldId id="265" r:id="rId31"/>
    <p:sldId id="27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6879A-700C-4E95-AF9F-B274DA470A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8A7F2A-DF47-4411-ABC4-D104891D7BD0}">
      <dgm:prSet phldrT="[Текст]"/>
      <dgm:spPr/>
      <dgm:t>
        <a:bodyPr/>
        <a:lstStyle/>
        <a:p>
          <a:r>
            <a:rPr lang="en-US" b="1" dirty="0" smtClean="0"/>
            <a:t>All</a:t>
          </a:r>
          <a:endParaRPr lang="ru-RU" b="1" dirty="0"/>
        </a:p>
      </dgm:t>
    </dgm:pt>
    <dgm:pt modelId="{5484E6D4-9AFB-4027-B8DE-2F27E99DC937}" type="parTrans" cxnId="{0DCB5919-BBFF-4912-BBFE-EE429107C263}">
      <dgm:prSet/>
      <dgm:spPr/>
      <dgm:t>
        <a:bodyPr/>
        <a:lstStyle/>
        <a:p>
          <a:endParaRPr lang="ru-RU"/>
        </a:p>
      </dgm:t>
    </dgm:pt>
    <dgm:pt modelId="{7CC14DDD-8204-4F70-A743-381AC3B6F86F}" type="sibTrans" cxnId="{0DCB5919-BBFF-4912-BBFE-EE429107C263}">
      <dgm:prSet/>
      <dgm:spPr/>
      <dgm:t>
        <a:bodyPr/>
        <a:lstStyle/>
        <a:p>
          <a:endParaRPr lang="ru-RU"/>
        </a:p>
      </dgm:t>
    </dgm:pt>
    <dgm:pt modelId="{9FB65651-B77F-44EB-BEB8-07794000D3EC}">
      <dgm:prSet phldrT="[Текст]"/>
      <dgm:spPr/>
      <dgm:t>
        <a:bodyPr/>
        <a:lstStyle/>
        <a:p>
          <a:r>
            <a:rPr lang="ru-RU" dirty="0" smtClean="0"/>
            <a:t>Все устройства</a:t>
          </a:r>
          <a:endParaRPr lang="ru-RU" dirty="0"/>
        </a:p>
      </dgm:t>
    </dgm:pt>
    <dgm:pt modelId="{537C6AD7-3FF8-4F89-B6BB-85DA72E7B0FB}" type="parTrans" cxnId="{B9AA48A9-7880-43AF-994E-354FBB32EE15}">
      <dgm:prSet/>
      <dgm:spPr/>
      <dgm:t>
        <a:bodyPr/>
        <a:lstStyle/>
        <a:p>
          <a:endParaRPr lang="ru-RU"/>
        </a:p>
      </dgm:t>
    </dgm:pt>
    <dgm:pt modelId="{49975399-D05F-476C-894D-51D2C8F3A4AB}" type="sibTrans" cxnId="{B9AA48A9-7880-43AF-994E-354FBB32EE15}">
      <dgm:prSet/>
      <dgm:spPr/>
      <dgm:t>
        <a:bodyPr/>
        <a:lstStyle/>
        <a:p>
          <a:endParaRPr lang="ru-RU"/>
        </a:p>
      </dgm:t>
    </dgm:pt>
    <dgm:pt modelId="{EC7A5209-BC43-4A8D-BD5C-4BE5ACD528B5}">
      <dgm:prSet phldrT="[Текст]"/>
      <dgm:spPr/>
      <dgm:t>
        <a:bodyPr/>
        <a:lstStyle/>
        <a:p>
          <a:r>
            <a:rPr lang="en-US" b="1" i="0" dirty="0" smtClean="0"/>
            <a:t>Braille</a:t>
          </a:r>
          <a:endParaRPr lang="ru-RU" dirty="0"/>
        </a:p>
      </dgm:t>
    </dgm:pt>
    <dgm:pt modelId="{39308C54-3189-4A86-9009-661F451F855E}" type="parTrans" cxnId="{B3CF0912-785B-4327-9605-D336A938C7B3}">
      <dgm:prSet/>
      <dgm:spPr/>
      <dgm:t>
        <a:bodyPr/>
        <a:lstStyle/>
        <a:p>
          <a:endParaRPr lang="ru-RU"/>
        </a:p>
      </dgm:t>
    </dgm:pt>
    <dgm:pt modelId="{52845BA2-F60C-4C1C-8247-A230E4A32F78}" type="sibTrans" cxnId="{B3CF0912-785B-4327-9605-D336A938C7B3}">
      <dgm:prSet/>
      <dgm:spPr/>
      <dgm:t>
        <a:bodyPr/>
        <a:lstStyle/>
        <a:p>
          <a:endParaRPr lang="ru-RU"/>
        </a:p>
      </dgm:t>
    </dgm:pt>
    <dgm:pt modelId="{73C156E9-CAEC-47F7-B30A-319C63A7EFEC}">
      <dgm:prSet phldrT="[Текст]"/>
      <dgm:spPr/>
      <dgm:t>
        <a:bodyPr/>
        <a:lstStyle/>
        <a:p>
          <a:r>
            <a:rPr lang="ru-RU" dirty="0" smtClean="0"/>
            <a:t>Тактильных устройства Брайля для слабовидящих</a:t>
          </a:r>
          <a:endParaRPr lang="ru-RU" dirty="0"/>
        </a:p>
      </dgm:t>
    </dgm:pt>
    <dgm:pt modelId="{28154C33-EFF6-453F-B24F-901AEB72D9CF}" type="parTrans" cxnId="{E47EE6F6-FB67-4DAB-9A39-9E90282CD22A}">
      <dgm:prSet/>
      <dgm:spPr/>
      <dgm:t>
        <a:bodyPr/>
        <a:lstStyle/>
        <a:p>
          <a:endParaRPr lang="ru-RU"/>
        </a:p>
      </dgm:t>
    </dgm:pt>
    <dgm:pt modelId="{0EE67B50-3367-4C49-8896-63F2B4925ED8}" type="sibTrans" cxnId="{E47EE6F6-FB67-4DAB-9A39-9E90282CD22A}">
      <dgm:prSet/>
      <dgm:spPr/>
      <dgm:t>
        <a:bodyPr/>
        <a:lstStyle/>
        <a:p>
          <a:endParaRPr lang="ru-RU"/>
        </a:p>
      </dgm:t>
    </dgm:pt>
    <dgm:pt modelId="{D0074C35-38F5-40E2-B10B-06BE7E5C9FAF}">
      <dgm:prSet phldrT="[Текст]"/>
      <dgm:spPr/>
      <dgm:t>
        <a:bodyPr/>
        <a:lstStyle/>
        <a:p>
          <a:r>
            <a:rPr lang="en-US" b="1" dirty="0" smtClean="0"/>
            <a:t>Embossed</a:t>
          </a:r>
          <a:endParaRPr lang="ru-RU" b="1" dirty="0"/>
        </a:p>
      </dgm:t>
    </dgm:pt>
    <dgm:pt modelId="{281D93F0-7F25-45BF-8973-B5AEFD6ADD54}" type="parTrans" cxnId="{C30EE24D-49DB-4868-A6A5-A302523B117D}">
      <dgm:prSet/>
      <dgm:spPr/>
      <dgm:t>
        <a:bodyPr/>
        <a:lstStyle/>
        <a:p>
          <a:endParaRPr lang="ru-RU"/>
        </a:p>
      </dgm:t>
    </dgm:pt>
    <dgm:pt modelId="{003861F7-6729-439B-BB07-36469E83A381}" type="sibTrans" cxnId="{C30EE24D-49DB-4868-A6A5-A302523B117D}">
      <dgm:prSet/>
      <dgm:spPr/>
      <dgm:t>
        <a:bodyPr/>
        <a:lstStyle/>
        <a:p>
          <a:endParaRPr lang="ru-RU"/>
        </a:p>
      </dgm:t>
    </dgm:pt>
    <dgm:pt modelId="{30D2D002-3CBF-479C-B81F-859F6708924D}">
      <dgm:prSet phldrT="[Текст]"/>
      <dgm:spPr/>
      <dgm:t>
        <a:bodyPr/>
        <a:lstStyle/>
        <a:p>
          <a:r>
            <a:rPr lang="ru-RU" dirty="0" smtClean="0"/>
            <a:t>Постраничные </a:t>
          </a:r>
          <a:r>
            <a:rPr lang="ru-RU" dirty="0" err="1" smtClean="0"/>
            <a:t>брайлевские</a:t>
          </a:r>
          <a:r>
            <a:rPr lang="ru-RU" dirty="0" smtClean="0"/>
            <a:t> принтеры</a:t>
          </a:r>
          <a:endParaRPr lang="ru-RU" dirty="0"/>
        </a:p>
      </dgm:t>
    </dgm:pt>
    <dgm:pt modelId="{C651E29E-937B-4FA9-8E9A-33DCA3B0E8A8}" type="parTrans" cxnId="{D4C484C6-CC85-4E90-B170-D0C8DE86F312}">
      <dgm:prSet/>
      <dgm:spPr/>
      <dgm:t>
        <a:bodyPr/>
        <a:lstStyle/>
        <a:p>
          <a:endParaRPr lang="ru-RU"/>
        </a:p>
      </dgm:t>
    </dgm:pt>
    <dgm:pt modelId="{E87BBF26-930E-45CD-B87E-B243B4642817}" type="sibTrans" cxnId="{D4C484C6-CC85-4E90-B170-D0C8DE86F312}">
      <dgm:prSet/>
      <dgm:spPr/>
      <dgm:t>
        <a:bodyPr/>
        <a:lstStyle/>
        <a:p>
          <a:endParaRPr lang="ru-RU"/>
        </a:p>
      </dgm:t>
    </dgm:pt>
    <dgm:pt modelId="{3123ECA3-33DE-4F13-B6E1-E2117F070D39}">
      <dgm:prSet phldrT="[Текст]"/>
      <dgm:spPr/>
      <dgm:t>
        <a:bodyPr/>
        <a:lstStyle/>
        <a:p>
          <a:r>
            <a:rPr lang="ru-RU" dirty="0" smtClean="0"/>
            <a:t>Наладонники, КПК, мобильные устройства</a:t>
          </a:r>
          <a:endParaRPr lang="ru-RU" dirty="0"/>
        </a:p>
      </dgm:t>
    </dgm:pt>
    <dgm:pt modelId="{F5C339C8-4027-43C0-8066-6ACF90BACFEB}">
      <dgm:prSet phldrT="[Текст]"/>
      <dgm:spPr/>
      <dgm:t>
        <a:bodyPr/>
        <a:lstStyle/>
        <a:p>
          <a:r>
            <a:rPr lang="en-US" b="1" dirty="0" smtClean="0"/>
            <a:t>Handheld</a:t>
          </a:r>
          <a:endParaRPr lang="ru-RU" b="1" dirty="0"/>
        </a:p>
      </dgm:t>
    </dgm:pt>
    <dgm:pt modelId="{A3BF8C0F-4827-4D86-A61D-C700E65F7EB9}" type="sibTrans" cxnId="{3FF6914A-B4D5-42FD-8ED6-16BFE7E23813}">
      <dgm:prSet/>
      <dgm:spPr/>
      <dgm:t>
        <a:bodyPr/>
        <a:lstStyle/>
        <a:p>
          <a:endParaRPr lang="ru-RU"/>
        </a:p>
      </dgm:t>
    </dgm:pt>
    <dgm:pt modelId="{40AC247E-585E-456D-A8F2-65298DAAAA41}" type="parTrans" cxnId="{3FF6914A-B4D5-42FD-8ED6-16BFE7E23813}">
      <dgm:prSet/>
      <dgm:spPr/>
      <dgm:t>
        <a:bodyPr/>
        <a:lstStyle/>
        <a:p>
          <a:endParaRPr lang="ru-RU"/>
        </a:p>
      </dgm:t>
    </dgm:pt>
    <dgm:pt modelId="{6FC72F33-DF84-4594-831A-443994C49198}" type="sibTrans" cxnId="{630F30BA-1402-46EA-B673-7999D55C4DED}">
      <dgm:prSet/>
      <dgm:spPr/>
      <dgm:t>
        <a:bodyPr/>
        <a:lstStyle/>
        <a:p>
          <a:endParaRPr lang="ru-RU"/>
        </a:p>
      </dgm:t>
    </dgm:pt>
    <dgm:pt modelId="{193D167C-AE05-47AE-A3AA-B26C002B5AA2}" type="parTrans" cxnId="{630F30BA-1402-46EA-B673-7999D55C4DED}">
      <dgm:prSet/>
      <dgm:spPr/>
      <dgm:t>
        <a:bodyPr/>
        <a:lstStyle/>
        <a:p>
          <a:endParaRPr lang="ru-RU"/>
        </a:p>
      </dgm:t>
    </dgm:pt>
    <dgm:pt modelId="{BAFAE25B-3651-43FA-8712-EFE2878DF9AB}" type="pres">
      <dgm:prSet presAssocID="{D0F6879A-700C-4E95-AF9F-B274DA470A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1E9639-598B-40CA-9FB3-CDB7436BFCF2}" type="pres">
      <dgm:prSet presAssocID="{AF8A7F2A-DF47-4411-ABC4-D104891D7BD0}" presName="composite" presStyleCnt="0"/>
      <dgm:spPr/>
    </dgm:pt>
    <dgm:pt modelId="{7119AA78-5917-45D8-A5DF-291BC957A656}" type="pres">
      <dgm:prSet presAssocID="{AF8A7F2A-DF47-4411-ABC4-D104891D7BD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62CFE3-557F-497A-A2A0-C00A86AE3F85}" type="pres">
      <dgm:prSet presAssocID="{AF8A7F2A-DF47-4411-ABC4-D104891D7BD0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EA850B-2316-4430-882E-91F8B004B445}" type="pres">
      <dgm:prSet presAssocID="{7CC14DDD-8204-4F70-A743-381AC3B6F86F}" presName="space" presStyleCnt="0"/>
      <dgm:spPr/>
    </dgm:pt>
    <dgm:pt modelId="{1073186F-FECB-4B3D-98CF-7AACC25C5F92}" type="pres">
      <dgm:prSet presAssocID="{EC7A5209-BC43-4A8D-BD5C-4BE5ACD528B5}" presName="composite" presStyleCnt="0"/>
      <dgm:spPr/>
    </dgm:pt>
    <dgm:pt modelId="{39A2C45F-EF02-45CC-8084-1E6FFCDCCCC3}" type="pres">
      <dgm:prSet presAssocID="{EC7A5209-BC43-4A8D-BD5C-4BE5ACD528B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C5208F-E00D-4FC4-9CAF-5505B54960CA}" type="pres">
      <dgm:prSet presAssocID="{EC7A5209-BC43-4A8D-BD5C-4BE5ACD528B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816B8F-7156-489D-BF91-C95A8FDD88DD}" type="pres">
      <dgm:prSet presAssocID="{52845BA2-F60C-4C1C-8247-A230E4A32F78}" presName="space" presStyleCnt="0"/>
      <dgm:spPr/>
    </dgm:pt>
    <dgm:pt modelId="{0744C276-AECF-4815-A231-6835966154C0}" type="pres">
      <dgm:prSet presAssocID="{D0074C35-38F5-40E2-B10B-06BE7E5C9FAF}" presName="composite" presStyleCnt="0"/>
      <dgm:spPr/>
    </dgm:pt>
    <dgm:pt modelId="{3D54E0BC-54C5-45AF-95B6-A1606BA2A018}" type="pres">
      <dgm:prSet presAssocID="{D0074C35-38F5-40E2-B10B-06BE7E5C9FA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A5EB7A-619D-4BEC-BC42-12485A11524A}" type="pres">
      <dgm:prSet presAssocID="{D0074C35-38F5-40E2-B10B-06BE7E5C9FA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B7A74E-D643-445F-BD3F-53A26A2566C1}" type="pres">
      <dgm:prSet presAssocID="{003861F7-6729-439B-BB07-36469E83A381}" presName="space" presStyleCnt="0"/>
      <dgm:spPr/>
    </dgm:pt>
    <dgm:pt modelId="{83696937-65D7-47A2-9905-14999B013DA6}" type="pres">
      <dgm:prSet presAssocID="{F5C339C8-4027-43C0-8066-6ACF90BACFEB}" presName="composite" presStyleCnt="0"/>
      <dgm:spPr/>
    </dgm:pt>
    <dgm:pt modelId="{0130BC29-BF15-4329-BA50-089D2C279E26}" type="pres">
      <dgm:prSet presAssocID="{F5C339C8-4027-43C0-8066-6ACF90BACFE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8C48B6-2FC9-4388-8CCE-0B0D174B8ED0}" type="pres">
      <dgm:prSet presAssocID="{F5C339C8-4027-43C0-8066-6ACF90BACFE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48B58A-A58A-4134-9826-EE7A1005A03C}" type="presOf" srcId="{3123ECA3-33DE-4F13-B6E1-E2117F070D39}" destId="{E78C48B6-2FC9-4388-8CCE-0B0D174B8ED0}" srcOrd="0" destOrd="0" presId="urn:microsoft.com/office/officeart/2005/8/layout/hList1"/>
    <dgm:cxn modelId="{C30EE24D-49DB-4868-A6A5-A302523B117D}" srcId="{D0F6879A-700C-4E95-AF9F-B274DA470A9A}" destId="{D0074C35-38F5-40E2-B10B-06BE7E5C9FAF}" srcOrd="2" destOrd="0" parTransId="{281D93F0-7F25-45BF-8973-B5AEFD6ADD54}" sibTransId="{003861F7-6729-439B-BB07-36469E83A381}"/>
    <dgm:cxn modelId="{38ED453F-37F6-48C3-BDB5-E7858C96F61F}" type="presOf" srcId="{D0F6879A-700C-4E95-AF9F-B274DA470A9A}" destId="{BAFAE25B-3651-43FA-8712-EFE2878DF9AB}" srcOrd="0" destOrd="0" presId="urn:microsoft.com/office/officeart/2005/8/layout/hList1"/>
    <dgm:cxn modelId="{618DF9EF-E18A-4843-9107-94B7BB57F2FE}" type="presOf" srcId="{AF8A7F2A-DF47-4411-ABC4-D104891D7BD0}" destId="{7119AA78-5917-45D8-A5DF-291BC957A656}" srcOrd="0" destOrd="0" presId="urn:microsoft.com/office/officeart/2005/8/layout/hList1"/>
    <dgm:cxn modelId="{DF8EC4D4-7CE5-443D-ADBE-411660096968}" type="presOf" srcId="{F5C339C8-4027-43C0-8066-6ACF90BACFEB}" destId="{0130BC29-BF15-4329-BA50-089D2C279E26}" srcOrd="0" destOrd="0" presId="urn:microsoft.com/office/officeart/2005/8/layout/hList1"/>
    <dgm:cxn modelId="{B3CF0912-785B-4327-9605-D336A938C7B3}" srcId="{D0F6879A-700C-4E95-AF9F-B274DA470A9A}" destId="{EC7A5209-BC43-4A8D-BD5C-4BE5ACD528B5}" srcOrd="1" destOrd="0" parTransId="{39308C54-3189-4A86-9009-661F451F855E}" sibTransId="{52845BA2-F60C-4C1C-8247-A230E4A32F78}"/>
    <dgm:cxn modelId="{E47EE6F6-FB67-4DAB-9A39-9E90282CD22A}" srcId="{EC7A5209-BC43-4A8D-BD5C-4BE5ACD528B5}" destId="{73C156E9-CAEC-47F7-B30A-319C63A7EFEC}" srcOrd="0" destOrd="0" parTransId="{28154C33-EFF6-453F-B24F-901AEB72D9CF}" sibTransId="{0EE67B50-3367-4C49-8896-63F2B4925ED8}"/>
    <dgm:cxn modelId="{7B23C486-F189-4F26-B950-56DCC86A5299}" type="presOf" srcId="{73C156E9-CAEC-47F7-B30A-319C63A7EFEC}" destId="{A0C5208F-E00D-4FC4-9CAF-5505B54960CA}" srcOrd="0" destOrd="0" presId="urn:microsoft.com/office/officeart/2005/8/layout/hList1"/>
    <dgm:cxn modelId="{630F30BA-1402-46EA-B673-7999D55C4DED}" srcId="{F5C339C8-4027-43C0-8066-6ACF90BACFEB}" destId="{3123ECA3-33DE-4F13-B6E1-E2117F070D39}" srcOrd="0" destOrd="0" parTransId="{193D167C-AE05-47AE-A3AA-B26C002B5AA2}" sibTransId="{6FC72F33-DF84-4594-831A-443994C49198}"/>
    <dgm:cxn modelId="{0DCB5919-BBFF-4912-BBFE-EE429107C263}" srcId="{D0F6879A-700C-4E95-AF9F-B274DA470A9A}" destId="{AF8A7F2A-DF47-4411-ABC4-D104891D7BD0}" srcOrd="0" destOrd="0" parTransId="{5484E6D4-9AFB-4027-B8DE-2F27E99DC937}" sibTransId="{7CC14DDD-8204-4F70-A743-381AC3B6F86F}"/>
    <dgm:cxn modelId="{B9AA48A9-7880-43AF-994E-354FBB32EE15}" srcId="{AF8A7F2A-DF47-4411-ABC4-D104891D7BD0}" destId="{9FB65651-B77F-44EB-BEB8-07794000D3EC}" srcOrd="0" destOrd="0" parTransId="{537C6AD7-3FF8-4F89-B6BB-85DA72E7B0FB}" sibTransId="{49975399-D05F-476C-894D-51D2C8F3A4AB}"/>
    <dgm:cxn modelId="{1A3D4A43-D850-4352-BB45-377B69B339DE}" type="presOf" srcId="{30D2D002-3CBF-479C-B81F-859F6708924D}" destId="{BFA5EB7A-619D-4BEC-BC42-12485A11524A}" srcOrd="0" destOrd="0" presId="urn:microsoft.com/office/officeart/2005/8/layout/hList1"/>
    <dgm:cxn modelId="{1C9BB303-4DA8-42E1-9B02-5278C8DE4568}" type="presOf" srcId="{9FB65651-B77F-44EB-BEB8-07794000D3EC}" destId="{4B62CFE3-557F-497A-A2A0-C00A86AE3F85}" srcOrd="0" destOrd="0" presId="urn:microsoft.com/office/officeart/2005/8/layout/hList1"/>
    <dgm:cxn modelId="{3FF6914A-B4D5-42FD-8ED6-16BFE7E23813}" srcId="{D0F6879A-700C-4E95-AF9F-B274DA470A9A}" destId="{F5C339C8-4027-43C0-8066-6ACF90BACFEB}" srcOrd="3" destOrd="0" parTransId="{40AC247E-585E-456D-A8F2-65298DAAAA41}" sibTransId="{A3BF8C0F-4827-4D86-A61D-C700E65F7EB9}"/>
    <dgm:cxn modelId="{D4C484C6-CC85-4E90-B170-D0C8DE86F312}" srcId="{D0074C35-38F5-40E2-B10B-06BE7E5C9FAF}" destId="{30D2D002-3CBF-479C-B81F-859F6708924D}" srcOrd="0" destOrd="0" parTransId="{C651E29E-937B-4FA9-8E9A-33DCA3B0E8A8}" sibTransId="{E87BBF26-930E-45CD-B87E-B243B4642817}"/>
    <dgm:cxn modelId="{49AF4732-2CFE-4A90-B717-19D432B85C80}" type="presOf" srcId="{EC7A5209-BC43-4A8D-BD5C-4BE5ACD528B5}" destId="{39A2C45F-EF02-45CC-8084-1E6FFCDCCCC3}" srcOrd="0" destOrd="0" presId="urn:microsoft.com/office/officeart/2005/8/layout/hList1"/>
    <dgm:cxn modelId="{84C7C4AE-6427-446D-B7CF-ACF3DE9E41A5}" type="presOf" srcId="{D0074C35-38F5-40E2-B10B-06BE7E5C9FAF}" destId="{3D54E0BC-54C5-45AF-95B6-A1606BA2A018}" srcOrd="0" destOrd="0" presId="urn:microsoft.com/office/officeart/2005/8/layout/hList1"/>
    <dgm:cxn modelId="{9839878D-A103-48EC-B878-B84F66DD8CCB}" type="presParOf" srcId="{BAFAE25B-3651-43FA-8712-EFE2878DF9AB}" destId="{C71E9639-598B-40CA-9FB3-CDB7436BFCF2}" srcOrd="0" destOrd="0" presId="urn:microsoft.com/office/officeart/2005/8/layout/hList1"/>
    <dgm:cxn modelId="{2B693B1E-02EE-492F-9EE9-366B2FCBFE26}" type="presParOf" srcId="{C71E9639-598B-40CA-9FB3-CDB7436BFCF2}" destId="{7119AA78-5917-45D8-A5DF-291BC957A656}" srcOrd="0" destOrd="0" presId="urn:microsoft.com/office/officeart/2005/8/layout/hList1"/>
    <dgm:cxn modelId="{6E0E4AB8-991F-4428-9FF7-BDC57F4744E3}" type="presParOf" srcId="{C71E9639-598B-40CA-9FB3-CDB7436BFCF2}" destId="{4B62CFE3-557F-497A-A2A0-C00A86AE3F85}" srcOrd="1" destOrd="0" presId="urn:microsoft.com/office/officeart/2005/8/layout/hList1"/>
    <dgm:cxn modelId="{4C82DC2C-4D99-4ED8-8660-8EFEF211200B}" type="presParOf" srcId="{BAFAE25B-3651-43FA-8712-EFE2878DF9AB}" destId="{3DEA850B-2316-4430-882E-91F8B004B445}" srcOrd="1" destOrd="0" presId="urn:microsoft.com/office/officeart/2005/8/layout/hList1"/>
    <dgm:cxn modelId="{D6EDD010-49A0-40FE-BCE2-C295FABDC991}" type="presParOf" srcId="{BAFAE25B-3651-43FA-8712-EFE2878DF9AB}" destId="{1073186F-FECB-4B3D-98CF-7AACC25C5F92}" srcOrd="2" destOrd="0" presId="urn:microsoft.com/office/officeart/2005/8/layout/hList1"/>
    <dgm:cxn modelId="{11CBAD8C-E12F-4C95-B3F8-A5C9ECA8FC53}" type="presParOf" srcId="{1073186F-FECB-4B3D-98CF-7AACC25C5F92}" destId="{39A2C45F-EF02-45CC-8084-1E6FFCDCCCC3}" srcOrd="0" destOrd="0" presId="urn:microsoft.com/office/officeart/2005/8/layout/hList1"/>
    <dgm:cxn modelId="{2863E0ED-8555-480D-AFCC-1F08E2B1AEBE}" type="presParOf" srcId="{1073186F-FECB-4B3D-98CF-7AACC25C5F92}" destId="{A0C5208F-E00D-4FC4-9CAF-5505B54960CA}" srcOrd="1" destOrd="0" presId="urn:microsoft.com/office/officeart/2005/8/layout/hList1"/>
    <dgm:cxn modelId="{A579ABC9-1909-4526-AE78-2B47A53A8667}" type="presParOf" srcId="{BAFAE25B-3651-43FA-8712-EFE2878DF9AB}" destId="{C3816B8F-7156-489D-BF91-C95A8FDD88DD}" srcOrd="3" destOrd="0" presId="urn:microsoft.com/office/officeart/2005/8/layout/hList1"/>
    <dgm:cxn modelId="{7B45EAC5-72A1-406B-B242-98353135AD33}" type="presParOf" srcId="{BAFAE25B-3651-43FA-8712-EFE2878DF9AB}" destId="{0744C276-AECF-4815-A231-6835966154C0}" srcOrd="4" destOrd="0" presId="urn:microsoft.com/office/officeart/2005/8/layout/hList1"/>
    <dgm:cxn modelId="{3C0D8318-A076-4D4A-82C9-AB2DCC56AFC4}" type="presParOf" srcId="{0744C276-AECF-4815-A231-6835966154C0}" destId="{3D54E0BC-54C5-45AF-95B6-A1606BA2A018}" srcOrd="0" destOrd="0" presId="urn:microsoft.com/office/officeart/2005/8/layout/hList1"/>
    <dgm:cxn modelId="{AD3889A0-FF0C-4E90-8548-2FA364A6F15D}" type="presParOf" srcId="{0744C276-AECF-4815-A231-6835966154C0}" destId="{BFA5EB7A-619D-4BEC-BC42-12485A11524A}" srcOrd="1" destOrd="0" presId="urn:microsoft.com/office/officeart/2005/8/layout/hList1"/>
    <dgm:cxn modelId="{32B0A983-D074-4C63-8296-5459087DC3F1}" type="presParOf" srcId="{BAFAE25B-3651-43FA-8712-EFE2878DF9AB}" destId="{A2B7A74E-D643-445F-BD3F-53A26A2566C1}" srcOrd="5" destOrd="0" presId="urn:microsoft.com/office/officeart/2005/8/layout/hList1"/>
    <dgm:cxn modelId="{83969214-C3EC-4173-9D90-2096DD0058B2}" type="presParOf" srcId="{BAFAE25B-3651-43FA-8712-EFE2878DF9AB}" destId="{83696937-65D7-47A2-9905-14999B013DA6}" srcOrd="6" destOrd="0" presId="urn:microsoft.com/office/officeart/2005/8/layout/hList1"/>
    <dgm:cxn modelId="{93EA9929-05E4-4F2F-AD90-A9B9C1E171E9}" type="presParOf" srcId="{83696937-65D7-47A2-9905-14999B013DA6}" destId="{0130BC29-BF15-4329-BA50-089D2C279E26}" srcOrd="0" destOrd="0" presId="urn:microsoft.com/office/officeart/2005/8/layout/hList1"/>
    <dgm:cxn modelId="{5F2B9853-4746-4BCA-B052-A52AF17FEBEE}" type="presParOf" srcId="{83696937-65D7-47A2-9905-14999B013DA6}" destId="{E78C48B6-2FC9-4388-8CCE-0B0D174B8E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6879A-700C-4E95-AF9F-B274DA470A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23ECA3-33DE-4F13-B6E1-E2117F070D39}">
      <dgm:prSet phldrT="[Текст]"/>
      <dgm:spPr/>
      <dgm:t>
        <a:bodyPr/>
        <a:lstStyle/>
        <a:p>
          <a:r>
            <a:rPr lang="en-US" b="1" dirty="0" smtClean="0"/>
            <a:t>Print</a:t>
          </a:r>
          <a:endParaRPr lang="ru-RU" b="1" dirty="0"/>
        </a:p>
      </dgm:t>
    </dgm:pt>
    <dgm:pt modelId="{6FC72F33-DF84-4594-831A-443994C49198}" type="sibTrans" cxnId="{630F30BA-1402-46EA-B673-7999D55C4DED}">
      <dgm:prSet/>
      <dgm:spPr/>
      <dgm:t>
        <a:bodyPr/>
        <a:lstStyle/>
        <a:p>
          <a:endParaRPr lang="ru-RU"/>
        </a:p>
      </dgm:t>
    </dgm:pt>
    <dgm:pt modelId="{193D167C-AE05-47AE-A3AA-B26C002B5AA2}" type="parTrans" cxnId="{630F30BA-1402-46EA-B673-7999D55C4DED}">
      <dgm:prSet/>
      <dgm:spPr/>
      <dgm:t>
        <a:bodyPr/>
        <a:lstStyle/>
        <a:p>
          <a:endParaRPr lang="ru-RU"/>
        </a:p>
      </dgm:t>
    </dgm:pt>
    <dgm:pt modelId="{77D73A9E-9641-43C4-AD4B-95362EB3CDBF}">
      <dgm:prSet/>
      <dgm:spPr/>
      <dgm:t>
        <a:bodyPr/>
        <a:lstStyle/>
        <a:p>
          <a:r>
            <a:rPr lang="ru-RU" dirty="0" smtClean="0"/>
            <a:t>Постраничные материалы</a:t>
          </a:r>
          <a:endParaRPr lang="ru-RU" dirty="0"/>
        </a:p>
      </dgm:t>
    </dgm:pt>
    <dgm:pt modelId="{FFB064E9-9B38-4CCE-8D8D-49D54E06A9EA}" type="parTrans" cxnId="{0364A175-3A30-446F-9569-2B3B63FF7B04}">
      <dgm:prSet/>
      <dgm:spPr/>
      <dgm:t>
        <a:bodyPr/>
        <a:lstStyle/>
        <a:p>
          <a:endParaRPr lang="ru-RU"/>
        </a:p>
      </dgm:t>
    </dgm:pt>
    <dgm:pt modelId="{42C9122F-6810-458E-BAC2-D94ECF074EB5}" type="sibTrans" cxnId="{0364A175-3A30-446F-9569-2B3B63FF7B04}">
      <dgm:prSet/>
      <dgm:spPr/>
      <dgm:t>
        <a:bodyPr/>
        <a:lstStyle/>
        <a:p>
          <a:endParaRPr lang="ru-RU"/>
        </a:p>
      </dgm:t>
    </dgm:pt>
    <dgm:pt modelId="{1A842CA4-0E57-4C6D-AEF6-61208D9DBB48}">
      <dgm:prSet/>
      <dgm:spPr/>
      <dgm:t>
        <a:bodyPr/>
        <a:lstStyle/>
        <a:p>
          <a:r>
            <a:rPr lang="en-US" b="1" dirty="0" smtClean="0"/>
            <a:t>Projection</a:t>
          </a:r>
          <a:endParaRPr lang="ru-RU" b="1" dirty="0"/>
        </a:p>
      </dgm:t>
    </dgm:pt>
    <dgm:pt modelId="{56DFB717-7607-4B41-BD3A-65A53354A9EC}" type="parTrans" cxnId="{2F677804-ADFC-4807-BA12-0C743D6C3893}">
      <dgm:prSet/>
      <dgm:spPr/>
      <dgm:t>
        <a:bodyPr/>
        <a:lstStyle/>
        <a:p>
          <a:endParaRPr lang="ru-RU"/>
        </a:p>
      </dgm:t>
    </dgm:pt>
    <dgm:pt modelId="{FFEA2E8C-081A-4E2D-A5A8-3D5A0E3B4B94}" type="sibTrans" cxnId="{2F677804-ADFC-4807-BA12-0C743D6C3893}">
      <dgm:prSet/>
      <dgm:spPr/>
      <dgm:t>
        <a:bodyPr/>
        <a:lstStyle/>
        <a:p>
          <a:endParaRPr lang="ru-RU"/>
        </a:p>
      </dgm:t>
    </dgm:pt>
    <dgm:pt modelId="{ACD294A8-1DAF-444D-BB0C-D0D93C83CEF0}">
      <dgm:prSet/>
      <dgm:spPr/>
      <dgm:t>
        <a:bodyPr/>
        <a:lstStyle/>
        <a:p>
          <a:r>
            <a:rPr lang="ru-RU" dirty="0" smtClean="0"/>
            <a:t> Документы, проектируемые на какую-либо поверхность (белая стена, полотно и т.д.)</a:t>
          </a:r>
          <a:endParaRPr lang="ru-RU" dirty="0"/>
        </a:p>
      </dgm:t>
    </dgm:pt>
    <dgm:pt modelId="{CE848BA5-7E76-473D-A21C-5B639BE32AB3}" type="parTrans" cxnId="{AC69984C-3F8B-49CA-947B-F92855A01CE0}">
      <dgm:prSet/>
      <dgm:spPr/>
      <dgm:t>
        <a:bodyPr/>
        <a:lstStyle/>
        <a:p>
          <a:endParaRPr lang="ru-RU"/>
        </a:p>
      </dgm:t>
    </dgm:pt>
    <dgm:pt modelId="{C21013AB-F091-41F3-9A60-6DACF61AB18E}" type="sibTrans" cxnId="{AC69984C-3F8B-49CA-947B-F92855A01CE0}">
      <dgm:prSet/>
      <dgm:spPr/>
      <dgm:t>
        <a:bodyPr/>
        <a:lstStyle/>
        <a:p>
          <a:endParaRPr lang="ru-RU"/>
        </a:p>
      </dgm:t>
    </dgm:pt>
    <dgm:pt modelId="{30E5ADF5-266C-4550-9C5A-1D6A0E03B953}">
      <dgm:prSet/>
      <dgm:spPr/>
      <dgm:t>
        <a:bodyPr/>
        <a:lstStyle/>
        <a:p>
          <a:r>
            <a:rPr lang="en-US" b="1" dirty="0" smtClean="0"/>
            <a:t>Screen</a:t>
          </a:r>
          <a:endParaRPr lang="ru-RU" b="1" dirty="0"/>
        </a:p>
      </dgm:t>
    </dgm:pt>
    <dgm:pt modelId="{F1509950-30E6-4968-AB2E-85DA29909D9C}" type="parTrans" cxnId="{E10D1E85-9B9B-415F-A93C-5BEAA9320213}">
      <dgm:prSet/>
      <dgm:spPr/>
      <dgm:t>
        <a:bodyPr/>
        <a:lstStyle/>
        <a:p>
          <a:endParaRPr lang="ru-RU"/>
        </a:p>
      </dgm:t>
    </dgm:pt>
    <dgm:pt modelId="{4C5669CA-1FE6-44ED-AC84-730CB824681B}" type="sibTrans" cxnId="{E10D1E85-9B9B-415F-A93C-5BEAA9320213}">
      <dgm:prSet/>
      <dgm:spPr/>
      <dgm:t>
        <a:bodyPr/>
        <a:lstStyle/>
        <a:p>
          <a:endParaRPr lang="ru-RU"/>
        </a:p>
      </dgm:t>
    </dgm:pt>
    <dgm:pt modelId="{75ACBC0D-F744-4001-81FA-60D78A6C0028}">
      <dgm:prSet/>
      <dgm:spPr/>
      <dgm:t>
        <a:bodyPr/>
        <a:lstStyle/>
        <a:p>
          <a:r>
            <a:rPr lang="ru-RU" dirty="0" smtClean="0"/>
            <a:t>Цветные экраны компьютеров</a:t>
          </a:r>
          <a:endParaRPr lang="ru-RU" dirty="0"/>
        </a:p>
      </dgm:t>
    </dgm:pt>
    <dgm:pt modelId="{FA227DEB-570B-478B-BEC4-A5924821CE1A}" type="parTrans" cxnId="{B83F1F27-FE70-4890-B791-7AC0E3B330E1}">
      <dgm:prSet/>
      <dgm:spPr/>
      <dgm:t>
        <a:bodyPr/>
        <a:lstStyle/>
        <a:p>
          <a:endParaRPr lang="ru-RU"/>
        </a:p>
      </dgm:t>
    </dgm:pt>
    <dgm:pt modelId="{423E58C8-A272-434D-A442-62371570DD22}" type="sibTrans" cxnId="{B83F1F27-FE70-4890-B791-7AC0E3B330E1}">
      <dgm:prSet/>
      <dgm:spPr/>
      <dgm:t>
        <a:bodyPr/>
        <a:lstStyle/>
        <a:p>
          <a:endParaRPr lang="ru-RU"/>
        </a:p>
      </dgm:t>
    </dgm:pt>
    <dgm:pt modelId="{77BEE8F6-B205-43AF-92DA-A931A10C574F}">
      <dgm:prSet/>
      <dgm:spPr/>
      <dgm:t>
        <a:bodyPr/>
        <a:lstStyle/>
        <a:p>
          <a:r>
            <a:rPr lang="en-US" b="1" dirty="0" err="1" smtClean="0"/>
            <a:t>Tty</a:t>
          </a:r>
          <a:endParaRPr lang="ru-RU" b="1" dirty="0"/>
        </a:p>
      </dgm:t>
    </dgm:pt>
    <dgm:pt modelId="{F60B7F63-BA24-444A-BFA5-B61D1B1327E2}" type="parTrans" cxnId="{05B1F47D-88D5-459D-A6A7-4FF4D227F2B3}">
      <dgm:prSet/>
      <dgm:spPr/>
      <dgm:t>
        <a:bodyPr/>
        <a:lstStyle/>
        <a:p>
          <a:endParaRPr lang="ru-RU"/>
        </a:p>
      </dgm:t>
    </dgm:pt>
    <dgm:pt modelId="{AE14EC2A-3225-4B69-86A1-C55895A9F911}" type="sibTrans" cxnId="{05B1F47D-88D5-459D-A6A7-4FF4D227F2B3}">
      <dgm:prSet/>
      <dgm:spPr/>
      <dgm:t>
        <a:bodyPr/>
        <a:lstStyle/>
        <a:p>
          <a:endParaRPr lang="ru-RU"/>
        </a:p>
      </dgm:t>
    </dgm:pt>
    <dgm:pt modelId="{87505935-E7E2-4618-9888-9178FBDE0701}">
      <dgm:prSet/>
      <dgm:spPr/>
      <dgm:t>
        <a:bodyPr/>
        <a:lstStyle/>
        <a:p>
          <a:r>
            <a:rPr lang="ru-RU" dirty="0" smtClean="0"/>
            <a:t>Терминальные устройства с ячеистой структурой экрана (не поддерживают пиксели)</a:t>
          </a:r>
          <a:endParaRPr lang="ru-RU" dirty="0"/>
        </a:p>
      </dgm:t>
    </dgm:pt>
    <dgm:pt modelId="{51BB0E18-0B89-47AD-8E11-A85AD0D05BA2}" type="parTrans" cxnId="{BE90282B-4A28-4173-8F82-31E11EC1BFFF}">
      <dgm:prSet/>
      <dgm:spPr/>
      <dgm:t>
        <a:bodyPr/>
        <a:lstStyle/>
        <a:p>
          <a:endParaRPr lang="ru-RU"/>
        </a:p>
      </dgm:t>
    </dgm:pt>
    <dgm:pt modelId="{B8D1F9E8-D0F1-428A-9535-3FF2C4BD2710}" type="sibTrans" cxnId="{BE90282B-4A28-4173-8F82-31E11EC1BFFF}">
      <dgm:prSet/>
      <dgm:spPr/>
      <dgm:t>
        <a:bodyPr/>
        <a:lstStyle/>
        <a:p>
          <a:endParaRPr lang="ru-RU"/>
        </a:p>
      </dgm:t>
    </dgm:pt>
    <dgm:pt modelId="{BAFAE25B-3651-43FA-8712-EFE2878DF9AB}" type="pres">
      <dgm:prSet presAssocID="{D0F6879A-700C-4E95-AF9F-B274DA470A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E1377C-E592-44CE-AA8A-DD9F998F4A69}" type="pres">
      <dgm:prSet presAssocID="{3123ECA3-33DE-4F13-B6E1-E2117F070D39}" presName="composite" presStyleCnt="0"/>
      <dgm:spPr/>
    </dgm:pt>
    <dgm:pt modelId="{9FE61215-24C4-40EC-B02F-BDC4CD95D07F}" type="pres">
      <dgm:prSet presAssocID="{3123ECA3-33DE-4F13-B6E1-E2117F070D3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E3A31A-F4F1-4D94-BD4C-F94C7B2F9BE6}" type="pres">
      <dgm:prSet presAssocID="{3123ECA3-33DE-4F13-B6E1-E2117F070D3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B496C8-917D-49FA-A7E4-E4053DB5AC15}" type="pres">
      <dgm:prSet presAssocID="{6FC72F33-DF84-4594-831A-443994C49198}" presName="space" presStyleCnt="0"/>
      <dgm:spPr/>
    </dgm:pt>
    <dgm:pt modelId="{B963A7D3-701E-466F-A0BA-C6DC617DA6C5}" type="pres">
      <dgm:prSet presAssocID="{1A842CA4-0E57-4C6D-AEF6-61208D9DBB48}" presName="composite" presStyleCnt="0"/>
      <dgm:spPr/>
    </dgm:pt>
    <dgm:pt modelId="{275DE4C9-5C5F-4293-90CC-04C824A0D131}" type="pres">
      <dgm:prSet presAssocID="{1A842CA4-0E57-4C6D-AEF6-61208D9DBB4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51A406-88E9-482C-B25F-6DF2D7883222}" type="pres">
      <dgm:prSet presAssocID="{1A842CA4-0E57-4C6D-AEF6-61208D9DBB4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C32DF2-97C8-466E-BA77-3A0179CCDF63}" type="pres">
      <dgm:prSet presAssocID="{FFEA2E8C-081A-4E2D-A5A8-3D5A0E3B4B94}" presName="space" presStyleCnt="0"/>
      <dgm:spPr/>
    </dgm:pt>
    <dgm:pt modelId="{A9269DBB-17EB-40A5-A0A0-EE989EBA2185}" type="pres">
      <dgm:prSet presAssocID="{30E5ADF5-266C-4550-9C5A-1D6A0E03B953}" presName="composite" presStyleCnt="0"/>
      <dgm:spPr/>
    </dgm:pt>
    <dgm:pt modelId="{FFFF8799-AC58-4C9C-AC6D-37AFE118ABE5}" type="pres">
      <dgm:prSet presAssocID="{30E5ADF5-266C-4550-9C5A-1D6A0E03B95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F91467-425E-40F4-83A3-3774D3CE28A2}" type="pres">
      <dgm:prSet presAssocID="{30E5ADF5-266C-4550-9C5A-1D6A0E03B95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F7802C-59DA-49AD-81BE-4DAFB4562315}" type="pres">
      <dgm:prSet presAssocID="{4C5669CA-1FE6-44ED-AC84-730CB824681B}" presName="space" presStyleCnt="0"/>
      <dgm:spPr/>
    </dgm:pt>
    <dgm:pt modelId="{5006C20C-08A7-48BE-A7E5-2099E4CB3D42}" type="pres">
      <dgm:prSet presAssocID="{77BEE8F6-B205-43AF-92DA-A931A10C574F}" presName="composite" presStyleCnt="0"/>
      <dgm:spPr/>
    </dgm:pt>
    <dgm:pt modelId="{92C6B267-85BF-4BF2-BBD4-509226CDD8F2}" type="pres">
      <dgm:prSet presAssocID="{77BEE8F6-B205-43AF-92DA-A931A10C574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D96816-1278-437C-9321-666E7C1641C5}" type="pres">
      <dgm:prSet presAssocID="{77BEE8F6-B205-43AF-92DA-A931A10C574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0D1E85-9B9B-415F-A93C-5BEAA9320213}" srcId="{D0F6879A-700C-4E95-AF9F-B274DA470A9A}" destId="{30E5ADF5-266C-4550-9C5A-1D6A0E03B953}" srcOrd="2" destOrd="0" parTransId="{F1509950-30E6-4968-AB2E-85DA29909D9C}" sibTransId="{4C5669CA-1FE6-44ED-AC84-730CB824681B}"/>
    <dgm:cxn modelId="{AC69984C-3F8B-49CA-947B-F92855A01CE0}" srcId="{1A842CA4-0E57-4C6D-AEF6-61208D9DBB48}" destId="{ACD294A8-1DAF-444D-BB0C-D0D93C83CEF0}" srcOrd="0" destOrd="0" parTransId="{CE848BA5-7E76-473D-A21C-5B639BE32AB3}" sibTransId="{C21013AB-F091-41F3-9A60-6DACF61AB18E}"/>
    <dgm:cxn modelId="{BE90282B-4A28-4173-8F82-31E11EC1BFFF}" srcId="{77BEE8F6-B205-43AF-92DA-A931A10C574F}" destId="{87505935-E7E2-4618-9888-9178FBDE0701}" srcOrd="0" destOrd="0" parTransId="{51BB0E18-0B89-47AD-8E11-A85AD0D05BA2}" sibTransId="{B8D1F9E8-D0F1-428A-9535-3FF2C4BD2710}"/>
    <dgm:cxn modelId="{0364A175-3A30-446F-9569-2B3B63FF7B04}" srcId="{3123ECA3-33DE-4F13-B6E1-E2117F070D39}" destId="{77D73A9E-9641-43C4-AD4B-95362EB3CDBF}" srcOrd="0" destOrd="0" parTransId="{FFB064E9-9B38-4CCE-8D8D-49D54E06A9EA}" sibTransId="{42C9122F-6810-458E-BAC2-D94ECF074EB5}"/>
    <dgm:cxn modelId="{05B1F47D-88D5-459D-A6A7-4FF4D227F2B3}" srcId="{D0F6879A-700C-4E95-AF9F-B274DA470A9A}" destId="{77BEE8F6-B205-43AF-92DA-A931A10C574F}" srcOrd="3" destOrd="0" parTransId="{F60B7F63-BA24-444A-BFA5-B61D1B1327E2}" sibTransId="{AE14EC2A-3225-4B69-86A1-C55895A9F911}"/>
    <dgm:cxn modelId="{C532FEE3-8FBD-441D-9374-560453FB32D0}" type="presOf" srcId="{77BEE8F6-B205-43AF-92DA-A931A10C574F}" destId="{92C6B267-85BF-4BF2-BBD4-509226CDD8F2}" srcOrd="0" destOrd="0" presId="urn:microsoft.com/office/officeart/2005/8/layout/hList1"/>
    <dgm:cxn modelId="{593CFA89-F790-4DA7-B47E-096ADED20BFE}" type="presOf" srcId="{ACD294A8-1DAF-444D-BB0C-D0D93C83CEF0}" destId="{7751A406-88E9-482C-B25F-6DF2D7883222}" srcOrd="0" destOrd="0" presId="urn:microsoft.com/office/officeart/2005/8/layout/hList1"/>
    <dgm:cxn modelId="{78F8D266-D4A5-4093-9850-6A1EFE388D21}" type="presOf" srcId="{3123ECA3-33DE-4F13-B6E1-E2117F070D39}" destId="{9FE61215-24C4-40EC-B02F-BDC4CD95D07F}" srcOrd="0" destOrd="0" presId="urn:microsoft.com/office/officeart/2005/8/layout/hList1"/>
    <dgm:cxn modelId="{630F30BA-1402-46EA-B673-7999D55C4DED}" srcId="{D0F6879A-700C-4E95-AF9F-B274DA470A9A}" destId="{3123ECA3-33DE-4F13-B6E1-E2117F070D39}" srcOrd="0" destOrd="0" parTransId="{193D167C-AE05-47AE-A3AA-B26C002B5AA2}" sibTransId="{6FC72F33-DF84-4594-831A-443994C49198}"/>
    <dgm:cxn modelId="{EE49E7B0-738B-4642-AE02-2CA489D168D4}" type="presOf" srcId="{75ACBC0D-F744-4001-81FA-60D78A6C0028}" destId="{0EF91467-425E-40F4-83A3-3774D3CE28A2}" srcOrd="0" destOrd="0" presId="urn:microsoft.com/office/officeart/2005/8/layout/hList1"/>
    <dgm:cxn modelId="{375F2A06-957A-4D28-8AE5-E399231FF188}" type="presOf" srcId="{30E5ADF5-266C-4550-9C5A-1D6A0E03B953}" destId="{FFFF8799-AC58-4C9C-AC6D-37AFE118ABE5}" srcOrd="0" destOrd="0" presId="urn:microsoft.com/office/officeart/2005/8/layout/hList1"/>
    <dgm:cxn modelId="{7C22A97F-6231-4589-98B0-A4D5979F4FD6}" type="presOf" srcId="{D0F6879A-700C-4E95-AF9F-B274DA470A9A}" destId="{BAFAE25B-3651-43FA-8712-EFE2878DF9AB}" srcOrd="0" destOrd="0" presId="urn:microsoft.com/office/officeart/2005/8/layout/hList1"/>
    <dgm:cxn modelId="{CC41D358-5950-449A-91B0-91F603034FDD}" type="presOf" srcId="{1A842CA4-0E57-4C6D-AEF6-61208D9DBB48}" destId="{275DE4C9-5C5F-4293-90CC-04C824A0D131}" srcOrd="0" destOrd="0" presId="urn:microsoft.com/office/officeart/2005/8/layout/hList1"/>
    <dgm:cxn modelId="{09924847-1EDC-4F11-91B6-9E7E6ADC8869}" type="presOf" srcId="{77D73A9E-9641-43C4-AD4B-95362EB3CDBF}" destId="{03E3A31A-F4F1-4D94-BD4C-F94C7B2F9BE6}" srcOrd="0" destOrd="0" presId="urn:microsoft.com/office/officeart/2005/8/layout/hList1"/>
    <dgm:cxn modelId="{2F677804-ADFC-4807-BA12-0C743D6C3893}" srcId="{D0F6879A-700C-4E95-AF9F-B274DA470A9A}" destId="{1A842CA4-0E57-4C6D-AEF6-61208D9DBB48}" srcOrd="1" destOrd="0" parTransId="{56DFB717-7607-4B41-BD3A-65A53354A9EC}" sibTransId="{FFEA2E8C-081A-4E2D-A5A8-3D5A0E3B4B94}"/>
    <dgm:cxn modelId="{5A95EB7F-2A9E-4183-9448-EC310EE364DC}" type="presOf" srcId="{87505935-E7E2-4618-9888-9178FBDE0701}" destId="{02D96816-1278-437C-9321-666E7C1641C5}" srcOrd="0" destOrd="0" presId="urn:microsoft.com/office/officeart/2005/8/layout/hList1"/>
    <dgm:cxn modelId="{B83F1F27-FE70-4890-B791-7AC0E3B330E1}" srcId="{30E5ADF5-266C-4550-9C5A-1D6A0E03B953}" destId="{75ACBC0D-F744-4001-81FA-60D78A6C0028}" srcOrd="0" destOrd="0" parTransId="{FA227DEB-570B-478B-BEC4-A5924821CE1A}" sibTransId="{423E58C8-A272-434D-A442-62371570DD22}"/>
    <dgm:cxn modelId="{F2C6B710-FEF7-426F-8262-D5499729C18E}" type="presParOf" srcId="{BAFAE25B-3651-43FA-8712-EFE2878DF9AB}" destId="{41E1377C-E592-44CE-AA8A-DD9F998F4A69}" srcOrd="0" destOrd="0" presId="urn:microsoft.com/office/officeart/2005/8/layout/hList1"/>
    <dgm:cxn modelId="{803205E7-395A-41A5-883B-BAA238C7AD3B}" type="presParOf" srcId="{41E1377C-E592-44CE-AA8A-DD9F998F4A69}" destId="{9FE61215-24C4-40EC-B02F-BDC4CD95D07F}" srcOrd="0" destOrd="0" presId="urn:microsoft.com/office/officeart/2005/8/layout/hList1"/>
    <dgm:cxn modelId="{D3F7885B-60EA-488D-9BA5-3EFFAF4612A8}" type="presParOf" srcId="{41E1377C-E592-44CE-AA8A-DD9F998F4A69}" destId="{03E3A31A-F4F1-4D94-BD4C-F94C7B2F9BE6}" srcOrd="1" destOrd="0" presId="urn:microsoft.com/office/officeart/2005/8/layout/hList1"/>
    <dgm:cxn modelId="{20411285-499E-465B-B9C3-8D1CBB16CFB2}" type="presParOf" srcId="{BAFAE25B-3651-43FA-8712-EFE2878DF9AB}" destId="{EBB496C8-917D-49FA-A7E4-E4053DB5AC15}" srcOrd="1" destOrd="0" presId="urn:microsoft.com/office/officeart/2005/8/layout/hList1"/>
    <dgm:cxn modelId="{50F210AC-F83D-4FFC-9E30-3D83283C019A}" type="presParOf" srcId="{BAFAE25B-3651-43FA-8712-EFE2878DF9AB}" destId="{B963A7D3-701E-466F-A0BA-C6DC617DA6C5}" srcOrd="2" destOrd="0" presId="urn:microsoft.com/office/officeart/2005/8/layout/hList1"/>
    <dgm:cxn modelId="{B09F5AA6-73FD-47B8-9E07-B552A8EC0F86}" type="presParOf" srcId="{B963A7D3-701E-466F-A0BA-C6DC617DA6C5}" destId="{275DE4C9-5C5F-4293-90CC-04C824A0D131}" srcOrd="0" destOrd="0" presId="urn:microsoft.com/office/officeart/2005/8/layout/hList1"/>
    <dgm:cxn modelId="{73E7D3C5-E410-4B1A-AC83-FB1995135136}" type="presParOf" srcId="{B963A7D3-701E-466F-A0BA-C6DC617DA6C5}" destId="{7751A406-88E9-482C-B25F-6DF2D7883222}" srcOrd="1" destOrd="0" presId="urn:microsoft.com/office/officeart/2005/8/layout/hList1"/>
    <dgm:cxn modelId="{99E002B6-DC24-4ECE-8A68-67CF29412C62}" type="presParOf" srcId="{BAFAE25B-3651-43FA-8712-EFE2878DF9AB}" destId="{A5C32DF2-97C8-466E-BA77-3A0179CCDF63}" srcOrd="3" destOrd="0" presId="urn:microsoft.com/office/officeart/2005/8/layout/hList1"/>
    <dgm:cxn modelId="{C8D20B1A-0D3C-441F-A60A-DA4200C47A2B}" type="presParOf" srcId="{BAFAE25B-3651-43FA-8712-EFE2878DF9AB}" destId="{A9269DBB-17EB-40A5-A0A0-EE989EBA2185}" srcOrd="4" destOrd="0" presId="urn:microsoft.com/office/officeart/2005/8/layout/hList1"/>
    <dgm:cxn modelId="{0D9A2238-4912-4E46-9441-E22166EC5051}" type="presParOf" srcId="{A9269DBB-17EB-40A5-A0A0-EE989EBA2185}" destId="{FFFF8799-AC58-4C9C-AC6D-37AFE118ABE5}" srcOrd="0" destOrd="0" presId="urn:microsoft.com/office/officeart/2005/8/layout/hList1"/>
    <dgm:cxn modelId="{FCD27975-4A92-478E-A992-64B5C17063ED}" type="presParOf" srcId="{A9269DBB-17EB-40A5-A0A0-EE989EBA2185}" destId="{0EF91467-425E-40F4-83A3-3774D3CE28A2}" srcOrd="1" destOrd="0" presId="urn:microsoft.com/office/officeart/2005/8/layout/hList1"/>
    <dgm:cxn modelId="{10CE8E5D-750D-4981-9FC0-4863F025B30F}" type="presParOf" srcId="{BAFAE25B-3651-43FA-8712-EFE2878DF9AB}" destId="{85F7802C-59DA-49AD-81BE-4DAFB4562315}" srcOrd="5" destOrd="0" presId="urn:microsoft.com/office/officeart/2005/8/layout/hList1"/>
    <dgm:cxn modelId="{224ADA1D-3E1E-47F4-8C06-7EB4E333DEA6}" type="presParOf" srcId="{BAFAE25B-3651-43FA-8712-EFE2878DF9AB}" destId="{5006C20C-08A7-48BE-A7E5-2099E4CB3D42}" srcOrd="6" destOrd="0" presId="urn:microsoft.com/office/officeart/2005/8/layout/hList1"/>
    <dgm:cxn modelId="{2D19F616-A8B2-4544-AC9B-55E1121EC1CA}" type="presParOf" srcId="{5006C20C-08A7-48BE-A7E5-2099E4CB3D42}" destId="{92C6B267-85BF-4BF2-BBD4-509226CDD8F2}" srcOrd="0" destOrd="0" presId="urn:microsoft.com/office/officeart/2005/8/layout/hList1"/>
    <dgm:cxn modelId="{F1598AB5-B76D-43D5-A5B8-6C1147CE654C}" type="presParOf" srcId="{5006C20C-08A7-48BE-A7E5-2099E4CB3D42}" destId="{02D96816-1278-437C-9321-666E7C1641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6879A-700C-4E95-AF9F-B274DA470A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23ECA3-33DE-4F13-B6E1-E2117F070D39}">
      <dgm:prSet phldrT="[Текст]"/>
      <dgm:spPr/>
      <dgm:t>
        <a:bodyPr/>
        <a:lstStyle/>
        <a:p>
          <a:r>
            <a:rPr lang="en-US" b="1" dirty="0" err="1" smtClean="0"/>
            <a:t>tv</a:t>
          </a:r>
          <a:endParaRPr lang="ru-RU" b="1" dirty="0"/>
        </a:p>
      </dgm:t>
    </dgm:pt>
    <dgm:pt modelId="{6FC72F33-DF84-4594-831A-443994C49198}" type="sibTrans" cxnId="{630F30BA-1402-46EA-B673-7999D55C4DED}">
      <dgm:prSet/>
      <dgm:spPr/>
      <dgm:t>
        <a:bodyPr/>
        <a:lstStyle/>
        <a:p>
          <a:endParaRPr lang="ru-RU"/>
        </a:p>
      </dgm:t>
    </dgm:pt>
    <dgm:pt modelId="{193D167C-AE05-47AE-A3AA-B26C002B5AA2}" type="parTrans" cxnId="{630F30BA-1402-46EA-B673-7999D55C4DED}">
      <dgm:prSet/>
      <dgm:spPr/>
      <dgm:t>
        <a:bodyPr/>
        <a:lstStyle/>
        <a:p>
          <a:endParaRPr lang="ru-RU"/>
        </a:p>
      </dgm:t>
    </dgm:pt>
    <dgm:pt modelId="{77D73A9E-9641-43C4-AD4B-95362EB3CDBF}">
      <dgm:prSet/>
      <dgm:spPr/>
      <dgm:t>
        <a:bodyPr/>
        <a:lstStyle/>
        <a:p>
          <a:r>
            <a:rPr lang="ru-RU" b="0" i="0" dirty="0" smtClean="0"/>
            <a:t>Устройства телевизионного типа</a:t>
          </a:r>
          <a:r>
            <a:rPr lang="en-US" b="0" i="0" dirty="0" smtClean="0"/>
            <a:t> </a:t>
          </a:r>
          <a:r>
            <a:rPr lang="ru-RU" b="0" i="0" dirty="0" smtClean="0"/>
            <a:t>(невысокое разрешение, цветной экран, ограниченные возможности скроллинга, наличие динамиков)</a:t>
          </a:r>
          <a:r>
            <a:rPr lang="en-US" b="0" i="0" dirty="0" smtClean="0"/>
            <a:t>.</a:t>
          </a:r>
          <a:endParaRPr lang="ru-RU" dirty="0"/>
        </a:p>
      </dgm:t>
    </dgm:pt>
    <dgm:pt modelId="{FFB064E9-9B38-4CCE-8D8D-49D54E06A9EA}" type="parTrans" cxnId="{0364A175-3A30-446F-9569-2B3B63FF7B04}">
      <dgm:prSet/>
      <dgm:spPr/>
      <dgm:t>
        <a:bodyPr/>
        <a:lstStyle/>
        <a:p>
          <a:endParaRPr lang="ru-RU"/>
        </a:p>
      </dgm:t>
    </dgm:pt>
    <dgm:pt modelId="{42C9122F-6810-458E-BAC2-D94ECF074EB5}" type="sibTrans" cxnId="{0364A175-3A30-446F-9569-2B3B63FF7B04}">
      <dgm:prSet/>
      <dgm:spPr/>
      <dgm:t>
        <a:bodyPr/>
        <a:lstStyle/>
        <a:p>
          <a:endParaRPr lang="ru-RU"/>
        </a:p>
      </dgm:t>
    </dgm:pt>
    <dgm:pt modelId="{BAFAE25B-3651-43FA-8712-EFE2878DF9AB}" type="pres">
      <dgm:prSet presAssocID="{D0F6879A-700C-4E95-AF9F-B274DA470A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E1377C-E592-44CE-AA8A-DD9F998F4A69}" type="pres">
      <dgm:prSet presAssocID="{3123ECA3-33DE-4F13-B6E1-E2117F070D39}" presName="composite" presStyleCnt="0"/>
      <dgm:spPr/>
    </dgm:pt>
    <dgm:pt modelId="{9FE61215-24C4-40EC-B02F-BDC4CD95D07F}" type="pres">
      <dgm:prSet presAssocID="{3123ECA3-33DE-4F13-B6E1-E2117F070D3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E3A31A-F4F1-4D94-BD4C-F94C7B2F9BE6}" type="pres">
      <dgm:prSet presAssocID="{3123ECA3-33DE-4F13-B6E1-E2117F070D3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A48475-7679-409F-ACC3-F6F5F58BB3C7}" type="presOf" srcId="{77D73A9E-9641-43C4-AD4B-95362EB3CDBF}" destId="{03E3A31A-F4F1-4D94-BD4C-F94C7B2F9BE6}" srcOrd="0" destOrd="0" presId="urn:microsoft.com/office/officeart/2005/8/layout/hList1"/>
    <dgm:cxn modelId="{630F30BA-1402-46EA-B673-7999D55C4DED}" srcId="{D0F6879A-700C-4E95-AF9F-B274DA470A9A}" destId="{3123ECA3-33DE-4F13-B6E1-E2117F070D39}" srcOrd="0" destOrd="0" parTransId="{193D167C-AE05-47AE-A3AA-B26C002B5AA2}" sibTransId="{6FC72F33-DF84-4594-831A-443994C49198}"/>
    <dgm:cxn modelId="{A562A9EB-7562-497C-A43F-DD7BAA10496B}" type="presOf" srcId="{D0F6879A-700C-4E95-AF9F-B274DA470A9A}" destId="{BAFAE25B-3651-43FA-8712-EFE2878DF9AB}" srcOrd="0" destOrd="0" presId="urn:microsoft.com/office/officeart/2005/8/layout/hList1"/>
    <dgm:cxn modelId="{0364A175-3A30-446F-9569-2B3B63FF7B04}" srcId="{3123ECA3-33DE-4F13-B6E1-E2117F070D39}" destId="{77D73A9E-9641-43C4-AD4B-95362EB3CDBF}" srcOrd="0" destOrd="0" parTransId="{FFB064E9-9B38-4CCE-8D8D-49D54E06A9EA}" sibTransId="{42C9122F-6810-458E-BAC2-D94ECF074EB5}"/>
    <dgm:cxn modelId="{D5A3895F-3458-4720-A352-8B4345E349E7}" type="presOf" srcId="{3123ECA3-33DE-4F13-B6E1-E2117F070D39}" destId="{9FE61215-24C4-40EC-B02F-BDC4CD95D07F}" srcOrd="0" destOrd="0" presId="urn:microsoft.com/office/officeart/2005/8/layout/hList1"/>
    <dgm:cxn modelId="{408AFB89-ACC9-417B-AF4C-5BE9CBBDCEEF}" type="presParOf" srcId="{BAFAE25B-3651-43FA-8712-EFE2878DF9AB}" destId="{41E1377C-E592-44CE-AA8A-DD9F998F4A69}" srcOrd="0" destOrd="0" presId="urn:microsoft.com/office/officeart/2005/8/layout/hList1"/>
    <dgm:cxn modelId="{C059C7FC-F088-4B3C-B190-36BD71FCF6B9}" type="presParOf" srcId="{41E1377C-E592-44CE-AA8A-DD9F998F4A69}" destId="{9FE61215-24C4-40EC-B02F-BDC4CD95D07F}" srcOrd="0" destOrd="0" presId="urn:microsoft.com/office/officeart/2005/8/layout/hList1"/>
    <dgm:cxn modelId="{BE078C6C-0210-4828-BAB5-8D517B678AEC}" type="presParOf" srcId="{41E1377C-E592-44CE-AA8A-DD9F998F4A69}" destId="{03E3A31A-F4F1-4D94-BD4C-F94C7B2F9B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5126D0-6F18-4633-8E5E-E60BD1A46A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90029F-172A-41EB-BA0E-6B23651E00C6}">
      <dgm:prSet phldrT="[Текст]"/>
      <dgm:spPr/>
      <dgm:t>
        <a:bodyPr/>
        <a:lstStyle/>
        <a:p>
          <a:r>
            <a:rPr lang="en-US" b="1" dirty="0" smtClean="0"/>
            <a:t>width</a:t>
          </a:r>
          <a:r>
            <a:rPr lang="ru-RU" b="1" dirty="0" smtClean="0"/>
            <a:t> (</a:t>
          </a:r>
          <a:r>
            <a:rPr lang="en-US" b="1" dirty="0" err="1" smtClean="0"/>
            <a:t>max,min</a:t>
          </a:r>
          <a:r>
            <a:rPr lang="ru-RU" b="1" dirty="0" smtClean="0"/>
            <a:t>)</a:t>
          </a:r>
          <a:endParaRPr lang="ru-RU" b="1" dirty="0"/>
        </a:p>
      </dgm:t>
    </dgm:pt>
    <dgm:pt modelId="{67514F1B-1AEA-4872-AE2F-C46BEEDD5E89}" type="parTrans" cxnId="{E827D3E2-1563-4023-B00B-9CA6A34EE0D4}">
      <dgm:prSet/>
      <dgm:spPr/>
      <dgm:t>
        <a:bodyPr/>
        <a:lstStyle/>
        <a:p>
          <a:endParaRPr lang="ru-RU"/>
        </a:p>
      </dgm:t>
    </dgm:pt>
    <dgm:pt modelId="{254C4871-E330-4033-B438-3432FFB7CC1B}" type="sibTrans" cxnId="{E827D3E2-1563-4023-B00B-9CA6A34EE0D4}">
      <dgm:prSet/>
      <dgm:spPr/>
      <dgm:t>
        <a:bodyPr/>
        <a:lstStyle/>
        <a:p>
          <a:endParaRPr lang="ru-RU"/>
        </a:p>
      </dgm:t>
    </dgm:pt>
    <dgm:pt modelId="{7B7E99F5-7DA2-4702-B4D6-229A3A3BFEE0}">
      <dgm:prSet phldrT="[Текст]"/>
      <dgm:spPr/>
      <dgm:t>
        <a:bodyPr/>
        <a:lstStyle/>
        <a:p>
          <a:r>
            <a:rPr lang="ru-RU" dirty="0" smtClean="0"/>
            <a:t>Ширина области просмотра</a:t>
          </a:r>
          <a:endParaRPr lang="ru-RU" dirty="0"/>
        </a:p>
      </dgm:t>
    </dgm:pt>
    <dgm:pt modelId="{96E07391-284F-4073-9903-9A9642AADCEA}" type="parTrans" cxnId="{A2AF31FC-6723-41C7-8C49-32A31CCF0E8E}">
      <dgm:prSet/>
      <dgm:spPr/>
      <dgm:t>
        <a:bodyPr/>
        <a:lstStyle/>
        <a:p>
          <a:endParaRPr lang="ru-RU"/>
        </a:p>
      </dgm:t>
    </dgm:pt>
    <dgm:pt modelId="{527C564F-7E9E-4462-9DEA-115EA33D1B1F}" type="sibTrans" cxnId="{A2AF31FC-6723-41C7-8C49-32A31CCF0E8E}">
      <dgm:prSet/>
      <dgm:spPr/>
      <dgm:t>
        <a:bodyPr/>
        <a:lstStyle/>
        <a:p>
          <a:endParaRPr lang="ru-RU"/>
        </a:p>
      </dgm:t>
    </dgm:pt>
    <dgm:pt modelId="{C4641402-8E3E-4152-9F13-CD8D3CA136EA}">
      <dgm:prSet phldrT="[Текст]"/>
      <dgm:spPr/>
      <dgm:t>
        <a:bodyPr/>
        <a:lstStyle/>
        <a:p>
          <a:r>
            <a:rPr lang="en-US" b="1" dirty="0" smtClean="0"/>
            <a:t>height(</a:t>
          </a:r>
          <a:r>
            <a:rPr lang="en-US" b="1" dirty="0" err="1" smtClean="0"/>
            <a:t>max,min</a:t>
          </a:r>
          <a:r>
            <a:rPr lang="en-US" b="1" dirty="0" smtClean="0"/>
            <a:t>)</a:t>
          </a:r>
          <a:endParaRPr lang="ru-RU" b="1" dirty="0"/>
        </a:p>
      </dgm:t>
    </dgm:pt>
    <dgm:pt modelId="{96B7FEB0-2FF5-4235-8910-61E56955EE5A}" type="parTrans" cxnId="{4F31B237-866E-471F-8F60-6B4E40CA94E5}">
      <dgm:prSet/>
      <dgm:spPr/>
      <dgm:t>
        <a:bodyPr/>
        <a:lstStyle/>
        <a:p>
          <a:endParaRPr lang="ru-RU"/>
        </a:p>
      </dgm:t>
    </dgm:pt>
    <dgm:pt modelId="{B86C1099-370E-4C0F-9BDB-1250576D8BC4}" type="sibTrans" cxnId="{4F31B237-866E-471F-8F60-6B4E40CA94E5}">
      <dgm:prSet/>
      <dgm:spPr/>
      <dgm:t>
        <a:bodyPr/>
        <a:lstStyle/>
        <a:p>
          <a:endParaRPr lang="ru-RU"/>
        </a:p>
      </dgm:t>
    </dgm:pt>
    <dgm:pt modelId="{4F9299FD-D0A1-4535-BB47-C34EB5C37BE1}">
      <dgm:prSet phldrT="[Текст]"/>
      <dgm:spPr/>
      <dgm:t>
        <a:bodyPr/>
        <a:lstStyle/>
        <a:p>
          <a:r>
            <a:rPr lang="ru-RU" dirty="0" smtClean="0"/>
            <a:t>Высота области просмотра</a:t>
          </a:r>
          <a:endParaRPr lang="ru-RU" dirty="0"/>
        </a:p>
      </dgm:t>
    </dgm:pt>
    <dgm:pt modelId="{6CEAD343-AF54-46FA-B0E9-2C4534204158}" type="parTrans" cxnId="{0923C91F-32DE-4DD2-BD40-791389D87FA1}">
      <dgm:prSet/>
      <dgm:spPr/>
      <dgm:t>
        <a:bodyPr/>
        <a:lstStyle/>
        <a:p>
          <a:endParaRPr lang="ru-RU"/>
        </a:p>
      </dgm:t>
    </dgm:pt>
    <dgm:pt modelId="{38453C3A-1C09-4B5B-9938-45D076C9AA32}" type="sibTrans" cxnId="{0923C91F-32DE-4DD2-BD40-791389D87FA1}">
      <dgm:prSet/>
      <dgm:spPr/>
      <dgm:t>
        <a:bodyPr/>
        <a:lstStyle/>
        <a:p>
          <a:endParaRPr lang="ru-RU"/>
        </a:p>
      </dgm:t>
    </dgm:pt>
    <dgm:pt modelId="{66FF7EC0-5361-4905-BC69-437223E87174}">
      <dgm:prSet phldrT="[Текст]"/>
      <dgm:spPr/>
      <dgm:t>
        <a:bodyPr/>
        <a:lstStyle/>
        <a:p>
          <a:r>
            <a:rPr lang="en-US" b="1" dirty="0" smtClean="0"/>
            <a:t>device-width (</a:t>
          </a:r>
          <a:r>
            <a:rPr lang="en-US" b="1" dirty="0" err="1" smtClean="0"/>
            <a:t>max,min</a:t>
          </a:r>
          <a:r>
            <a:rPr lang="en-US" b="1" dirty="0" smtClean="0"/>
            <a:t>)</a:t>
          </a:r>
          <a:endParaRPr lang="ru-RU" b="1" dirty="0"/>
        </a:p>
      </dgm:t>
    </dgm:pt>
    <dgm:pt modelId="{1213AC32-C13A-41C6-A489-55604126B4FA}" type="parTrans" cxnId="{EC945A59-0058-4E65-9138-BF32F799EDB7}">
      <dgm:prSet/>
      <dgm:spPr/>
      <dgm:t>
        <a:bodyPr/>
        <a:lstStyle/>
        <a:p>
          <a:endParaRPr lang="ru-RU"/>
        </a:p>
      </dgm:t>
    </dgm:pt>
    <dgm:pt modelId="{71F6F55A-7E64-4F0E-93F7-EE65D94B60D1}" type="sibTrans" cxnId="{EC945A59-0058-4E65-9138-BF32F799EDB7}">
      <dgm:prSet/>
      <dgm:spPr/>
      <dgm:t>
        <a:bodyPr/>
        <a:lstStyle/>
        <a:p>
          <a:endParaRPr lang="ru-RU"/>
        </a:p>
      </dgm:t>
    </dgm:pt>
    <dgm:pt modelId="{5C3F920F-55A2-4F64-9000-7EB1878D4CB4}">
      <dgm:prSet phldrT="[Текст]"/>
      <dgm:spPr/>
      <dgm:t>
        <a:bodyPr/>
        <a:lstStyle/>
        <a:p>
          <a:r>
            <a:rPr lang="ru-RU" dirty="0" smtClean="0"/>
            <a:t>Ширина экрана устройства</a:t>
          </a:r>
          <a:endParaRPr lang="ru-RU" dirty="0"/>
        </a:p>
      </dgm:t>
    </dgm:pt>
    <dgm:pt modelId="{173B20C0-60BF-4222-B2EC-DFAF7B043CE6}" type="parTrans" cxnId="{24D4CABF-5F0D-4B58-981C-1CEBAE004564}">
      <dgm:prSet/>
      <dgm:spPr/>
      <dgm:t>
        <a:bodyPr/>
        <a:lstStyle/>
        <a:p>
          <a:endParaRPr lang="ru-RU"/>
        </a:p>
      </dgm:t>
    </dgm:pt>
    <dgm:pt modelId="{B74C1DF9-C6F4-41E9-97D3-477606D8E986}" type="sibTrans" cxnId="{24D4CABF-5F0D-4B58-981C-1CEBAE004564}">
      <dgm:prSet/>
      <dgm:spPr/>
      <dgm:t>
        <a:bodyPr/>
        <a:lstStyle/>
        <a:p>
          <a:endParaRPr lang="ru-RU"/>
        </a:p>
      </dgm:t>
    </dgm:pt>
    <dgm:pt modelId="{A233F044-CD5A-49EC-82FD-3B6773A9D1B4}">
      <dgm:prSet phldrT="[Текст]"/>
      <dgm:spPr/>
      <dgm:t>
        <a:bodyPr/>
        <a:lstStyle/>
        <a:p>
          <a:r>
            <a:rPr lang="en-US" b="1" dirty="0" smtClean="0"/>
            <a:t>device-height (</a:t>
          </a:r>
          <a:r>
            <a:rPr lang="en-US" b="1" dirty="0" err="1" smtClean="0"/>
            <a:t>max,min</a:t>
          </a:r>
          <a:r>
            <a:rPr lang="en-US" b="1" dirty="0" smtClean="0"/>
            <a:t>)</a:t>
          </a:r>
          <a:endParaRPr lang="ru-RU" b="1" dirty="0"/>
        </a:p>
      </dgm:t>
    </dgm:pt>
    <dgm:pt modelId="{2A23C62F-721B-4AFB-BD83-0C0B41D48FDC}" type="parTrans" cxnId="{130F6BEC-F082-4956-A0D5-8ABFEDA47EF6}">
      <dgm:prSet/>
      <dgm:spPr/>
      <dgm:t>
        <a:bodyPr/>
        <a:lstStyle/>
        <a:p>
          <a:endParaRPr lang="ru-RU"/>
        </a:p>
      </dgm:t>
    </dgm:pt>
    <dgm:pt modelId="{4213B506-970C-4A2F-85F2-3E163EB3BBCC}" type="sibTrans" cxnId="{130F6BEC-F082-4956-A0D5-8ABFEDA47EF6}">
      <dgm:prSet/>
      <dgm:spPr/>
      <dgm:t>
        <a:bodyPr/>
        <a:lstStyle/>
        <a:p>
          <a:endParaRPr lang="ru-RU"/>
        </a:p>
      </dgm:t>
    </dgm:pt>
    <dgm:pt modelId="{ECD347A0-4A69-4778-B36E-5BC0FA6177D3}">
      <dgm:prSet phldrT="[Текст]"/>
      <dgm:spPr/>
      <dgm:t>
        <a:bodyPr/>
        <a:lstStyle/>
        <a:p>
          <a:r>
            <a:rPr lang="ru-RU" dirty="0" smtClean="0"/>
            <a:t>Высота экрана устройства</a:t>
          </a:r>
          <a:endParaRPr lang="ru-RU" dirty="0"/>
        </a:p>
      </dgm:t>
    </dgm:pt>
    <dgm:pt modelId="{06DF6DA1-6CA9-4020-992C-913CB22C20D9}" type="parTrans" cxnId="{123DEA54-9373-4391-BD78-5169EF770047}">
      <dgm:prSet/>
      <dgm:spPr/>
      <dgm:t>
        <a:bodyPr/>
        <a:lstStyle/>
        <a:p>
          <a:endParaRPr lang="ru-RU"/>
        </a:p>
      </dgm:t>
    </dgm:pt>
    <dgm:pt modelId="{7F893BC3-16FF-44BB-BDCE-805228F27DAE}" type="sibTrans" cxnId="{123DEA54-9373-4391-BD78-5169EF770047}">
      <dgm:prSet/>
      <dgm:spPr/>
      <dgm:t>
        <a:bodyPr/>
        <a:lstStyle/>
        <a:p>
          <a:endParaRPr lang="ru-RU"/>
        </a:p>
      </dgm:t>
    </dgm:pt>
    <dgm:pt modelId="{015ACCA8-F2B9-44A2-BD96-7A1971FC145B}">
      <dgm:prSet phldrT="[Текст]"/>
      <dgm:spPr/>
      <dgm:t>
        <a:bodyPr/>
        <a:lstStyle/>
        <a:p>
          <a:r>
            <a:rPr lang="en-US" b="1" dirty="0" smtClean="0"/>
            <a:t>orientation</a:t>
          </a:r>
          <a:endParaRPr lang="ru-RU" b="1" dirty="0"/>
        </a:p>
      </dgm:t>
    </dgm:pt>
    <dgm:pt modelId="{7DDE8DF4-9214-41E9-9C44-6DB70CE5C638}" type="parTrans" cxnId="{D8BDA219-395A-4543-AAC3-7C8ED5514489}">
      <dgm:prSet/>
      <dgm:spPr/>
      <dgm:t>
        <a:bodyPr/>
        <a:lstStyle/>
        <a:p>
          <a:endParaRPr lang="ru-RU"/>
        </a:p>
      </dgm:t>
    </dgm:pt>
    <dgm:pt modelId="{A93964A1-0DF7-4201-A815-1F9D33E3B696}" type="sibTrans" cxnId="{D8BDA219-395A-4543-AAC3-7C8ED5514489}">
      <dgm:prSet/>
      <dgm:spPr/>
      <dgm:t>
        <a:bodyPr/>
        <a:lstStyle/>
        <a:p>
          <a:endParaRPr lang="ru-RU"/>
        </a:p>
      </dgm:t>
    </dgm:pt>
    <dgm:pt modelId="{4C4E52B4-A5A5-4865-B2C3-AC90B607CE18}">
      <dgm:prSet phldrT="[Текст]"/>
      <dgm:spPr/>
      <dgm:t>
        <a:bodyPr/>
        <a:lstStyle/>
        <a:p>
          <a:r>
            <a:rPr lang="ru-RU" dirty="0" smtClean="0"/>
            <a:t>Портретная/альбомная ориентация </a:t>
          </a:r>
          <a:r>
            <a:rPr lang="en-US" dirty="0" smtClean="0"/>
            <a:t>(portrait/landscape)</a:t>
          </a:r>
          <a:endParaRPr lang="ru-RU" dirty="0"/>
        </a:p>
      </dgm:t>
    </dgm:pt>
    <dgm:pt modelId="{83DC28FB-9E3E-4045-87FD-1F4BC49AA428}" type="parTrans" cxnId="{CE0C807C-4CC5-4D3A-9A19-F7D4D9E69BA5}">
      <dgm:prSet/>
      <dgm:spPr/>
      <dgm:t>
        <a:bodyPr/>
        <a:lstStyle/>
        <a:p>
          <a:endParaRPr lang="ru-RU"/>
        </a:p>
      </dgm:t>
    </dgm:pt>
    <dgm:pt modelId="{08036429-C10E-4B88-B56F-879505506373}" type="sibTrans" cxnId="{CE0C807C-4CC5-4D3A-9A19-F7D4D9E69BA5}">
      <dgm:prSet/>
      <dgm:spPr/>
      <dgm:t>
        <a:bodyPr/>
        <a:lstStyle/>
        <a:p>
          <a:endParaRPr lang="ru-RU"/>
        </a:p>
      </dgm:t>
    </dgm:pt>
    <dgm:pt modelId="{397175E0-9508-4E10-A611-B3AC16B8286C}">
      <dgm:prSet phldrT="[Текст]"/>
      <dgm:spPr/>
      <dgm:t>
        <a:bodyPr/>
        <a:lstStyle/>
        <a:p>
          <a:r>
            <a:rPr lang="en-US" b="1" dirty="0" smtClean="0"/>
            <a:t>aspect-ratio (min, max)</a:t>
          </a:r>
          <a:endParaRPr lang="ru-RU" b="1" dirty="0"/>
        </a:p>
      </dgm:t>
    </dgm:pt>
    <dgm:pt modelId="{6C85BA52-4D62-4370-8E9B-B204352E9AB3}" type="parTrans" cxnId="{2A85AC9E-8E8B-4855-9D28-5E4CC5D7265C}">
      <dgm:prSet/>
      <dgm:spPr/>
      <dgm:t>
        <a:bodyPr/>
        <a:lstStyle/>
        <a:p>
          <a:endParaRPr lang="ru-RU"/>
        </a:p>
      </dgm:t>
    </dgm:pt>
    <dgm:pt modelId="{952786F4-0BF2-442C-8582-F041F05E10B7}" type="sibTrans" cxnId="{2A85AC9E-8E8B-4855-9D28-5E4CC5D7265C}">
      <dgm:prSet/>
      <dgm:spPr/>
      <dgm:t>
        <a:bodyPr/>
        <a:lstStyle/>
        <a:p>
          <a:endParaRPr lang="ru-RU"/>
        </a:p>
      </dgm:t>
    </dgm:pt>
    <dgm:pt modelId="{1C04E637-34F4-4243-92F6-77FE9473C26F}">
      <dgm:prSet phldrT="[Текст]"/>
      <dgm:spPr/>
      <dgm:t>
        <a:bodyPr/>
        <a:lstStyle/>
        <a:p>
          <a:r>
            <a:rPr lang="ru-RU" dirty="0" smtClean="0"/>
            <a:t>Соотношение высоты и ширины области просмотра</a:t>
          </a:r>
          <a:endParaRPr lang="ru-RU" dirty="0"/>
        </a:p>
      </dgm:t>
    </dgm:pt>
    <dgm:pt modelId="{359F17CD-B59D-4DF1-B099-9DF9F6653D47}" type="parTrans" cxnId="{DB295319-9357-48E0-8152-FACE5254C2E2}">
      <dgm:prSet/>
      <dgm:spPr/>
      <dgm:t>
        <a:bodyPr/>
        <a:lstStyle/>
        <a:p>
          <a:endParaRPr lang="ru-RU"/>
        </a:p>
      </dgm:t>
    </dgm:pt>
    <dgm:pt modelId="{9F82A689-4FC6-431F-B783-CBB5CDB7C16E}" type="sibTrans" cxnId="{DB295319-9357-48E0-8152-FACE5254C2E2}">
      <dgm:prSet/>
      <dgm:spPr/>
      <dgm:t>
        <a:bodyPr/>
        <a:lstStyle/>
        <a:p>
          <a:endParaRPr lang="ru-RU"/>
        </a:p>
      </dgm:t>
    </dgm:pt>
    <dgm:pt modelId="{C43F9BC3-B8B4-4E96-92BF-5990372C1C14}">
      <dgm:prSet phldrT="[Текст]"/>
      <dgm:spPr/>
      <dgm:t>
        <a:bodyPr/>
        <a:lstStyle/>
        <a:p>
          <a:r>
            <a:rPr lang="en-US" b="1" dirty="0" smtClean="0"/>
            <a:t>device-aspect-ratio (min, max)</a:t>
          </a:r>
          <a:endParaRPr lang="ru-RU" b="1" dirty="0"/>
        </a:p>
      </dgm:t>
    </dgm:pt>
    <dgm:pt modelId="{B70C76DA-80C0-43EC-998A-84FEBC30B65F}" type="parTrans" cxnId="{D7C73536-B99E-414C-BDE4-C0904A9658E4}">
      <dgm:prSet/>
      <dgm:spPr/>
      <dgm:t>
        <a:bodyPr/>
        <a:lstStyle/>
        <a:p>
          <a:endParaRPr lang="ru-RU"/>
        </a:p>
      </dgm:t>
    </dgm:pt>
    <dgm:pt modelId="{FF632494-2473-4F92-989C-EBE9E947E7DD}" type="sibTrans" cxnId="{D7C73536-B99E-414C-BDE4-C0904A9658E4}">
      <dgm:prSet/>
      <dgm:spPr/>
      <dgm:t>
        <a:bodyPr/>
        <a:lstStyle/>
        <a:p>
          <a:endParaRPr lang="ru-RU"/>
        </a:p>
      </dgm:t>
    </dgm:pt>
    <dgm:pt modelId="{5F344603-D317-4034-A9B8-CF5EB5880C69}">
      <dgm:prSet phldrT="[Текст]"/>
      <dgm:spPr/>
      <dgm:t>
        <a:bodyPr/>
        <a:lstStyle/>
        <a:p>
          <a:r>
            <a:rPr lang="ru-RU" dirty="0" smtClean="0"/>
            <a:t>Соотношение высоты и ширины экрана устройства</a:t>
          </a:r>
          <a:endParaRPr lang="ru-RU" dirty="0"/>
        </a:p>
      </dgm:t>
    </dgm:pt>
    <dgm:pt modelId="{A51DEDDE-268D-45B5-A528-31783134AD84}" type="parTrans" cxnId="{F69866C3-74A5-4AA3-9286-171555AFABB5}">
      <dgm:prSet/>
      <dgm:spPr/>
      <dgm:t>
        <a:bodyPr/>
        <a:lstStyle/>
        <a:p>
          <a:endParaRPr lang="ru-RU"/>
        </a:p>
      </dgm:t>
    </dgm:pt>
    <dgm:pt modelId="{78DA7F35-ED5B-4BF6-B850-223F5D872D7E}" type="sibTrans" cxnId="{F69866C3-74A5-4AA3-9286-171555AFABB5}">
      <dgm:prSet/>
      <dgm:spPr/>
      <dgm:t>
        <a:bodyPr/>
        <a:lstStyle/>
        <a:p>
          <a:endParaRPr lang="ru-RU"/>
        </a:p>
      </dgm:t>
    </dgm:pt>
    <dgm:pt modelId="{D6CA6249-B617-4672-9A39-656DD692C1FB}">
      <dgm:prSet phldrT="[Текст]"/>
      <dgm:spPr/>
      <dgm:t>
        <a:bodyPr/>
        <a:lstStyle/>
        <a:p>
          <a:r>
            <a:rPr lang="en-US" b="1" dirty="0" smtClean="0"/>
            <a:t>color (min-color)</a:t>
          </a:r>
          <a:endParaRPr lang="ru-RU" b="1" dirty="0"/>
        </a:p>
      </dgm:t>
    </dgm:pt>
    <dgm:pt modelId="{97D76F35-CC28-4769-A9E8-AB9CD4FD455A}" type="parTrans" cxnId="{7B7671D6-99A0-47B9-804A-0CC78D0193AF}">
      <dgm:prSet/>
      <dgm:spPr/>
      <dgm:t>
        <a:bodyPr/>
        <a:lstStyle/>
        <a:p>
          <a:endParaRPr lang="ru-RU"/>
        </a:p>
      </dgm:t>
    </dgm:pt>
    <dgm:pt modelId="{F249EE27-03B0-4121-88CA-3874EB2144C4}" type="sibTrans" cxnId="{7B7671D6-99A0-47B9-804A-0CC78D0193AF}">
      <dgm:prSet/>
      <dgm:spPr/>
      <dgm:t>
        <a:bodyPr/>
        <a:lstStyle/>
        <a:p>
          <a:endParaRPr lang="ru-RU"/>
        </a:p>
      </dgm:t>
    </dgm:pt>
    <dgm:pt modelId="{C89114B0-B77B-4E37-AF30-12D36681D18B}">
      <dgm:prSet phldrT="[Текст]"/>
      <dgm:spPr/>
      <dgm:t>
        <a:bodyPr/>
        <a:lstStyle/>
        <a:p>
          <a:r>
            <a:rPr lang="ru-RU" dirty="0" smtClean="0"/>
            <a:t>Логический предикат для определения цветного экрана (можно указать кол-во битов на цвет)</a:t>
          </a:r>
          <a:endParaRPr lang="ru-RU" dirty="0"/>
        </a:p>
      </dgm:t>
    </dgm:pt>
    <dgm:pt modelId="{C4EF54B0-7958-4DC2-B2BF-EB57960DF3ED}" type="parTrans" cxnId="{6C607906-2DE7-45C5-910D-B151105A0540}">
      <dgm:prSet/>
      <dgm:spPr/>
      <dgm:t>
        <a:bodyPr/>
        <a:lstStyle/>
        <a:p>
          <a:endParaRPr lang="ru-RU"/>
        </a:p>
      </dgm:t>
    </dgm:pt>
    <dgm:pt modelId="{4F533777-144F-4538-91B8-5EE26AEE8542}" type="sibTrans" cxnId="{6C607906-2DE7-45C5-910D-B151105A0540}">
      <dgm:prSet/>
      <dgm:spPr/>
      <dgm:t>
        <a:bodyPr/>
        <a:lstStyle/>
        <a:p>
          <a:endParaRPr lang="ru-RU"/>
        </a:p>
      </dgm:t>
    </dgm:pt>
    <dgm:pt modelId="{F10E3BA3-47CF-4452-B1BF-EA3074DB05C7}" type="pres">
      <dgm:prSet presAssocID="{545126D0-6F18-4633-8E5E-E60BD1A46A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151B8A6-1B92-44D3-A3D6-D108D6824661}" type="pres">
      <dgm:prSet presAssocID="{9390029F-172A-41EB-BA0E-6B23651E00C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9D3BFF-6D42-495C-9AE6-49141DB7366A}" type="pres">
      <dgm:prSet presAssocID="{9390029F-172A-41EB-BA0E-6B23651E00C6}" presName="childTex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ADB38B-BD0E-449F-8634-0205BD406717}" type="pres">
      <dgm:prSet presAssocID="{C4641402-8E3E-4152-9F13-CD8D3CA136EA}" presName="parentText" presStyleLbl="node1" presStyleIdx="1" presStyleCnt="8" custLinFactNeighborY="12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0C9E-8169-49BF-9E85-3BCCBFF877F1}" type="pres">
      <dgm:prSet presAssocID="{C4641402-8E3E-4152-9F13-CD8D3CA136EA}" presName="childTex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DD890-A2B9-4E33-9911-A5874CC39DF2}" type="pres">
      <dgm:prSet presAssocID="{66FF7EC0-5361-4905-BC69-437223E87174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19830C-A26E-4276-8471-9CA448D88BC3}" type="pres">
      <dgm:prSet presAssocID="{66FF7EC0-5361-4905-BC69-437223E87174}" presName="childTex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9FFB97-A01C-4BE6-8B09-DCEF559CCFDA}" type="pres">
      <dgm:prSet presAssocID="{A233F044-CD5A-49EC-82FD-3B6773A9D1B4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0F03D-CC77-4EE3-8EA5-B5B73C9535E9}" type="pres">
      <dgm:prSet presAssocID="{A233F044-CD5A-49EC-82FD-3B6773A9D1B4}" presName="childTex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F4C8E4-046D-447D-9448-B76C5EE636C8}" type="pres">
      <dgm:prSet presAssocID="{015ACCA8-F2B9-44A2-BD96-7A1971FC145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67B45D-7383-49AC-94EE-542663532121}" type="pres">
      <dgm:prSet presAssocID="{015ACCA8-F2B9-44A2-BD96-7A1971FC145B}" presName="childTex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EF68DC-AFC0-4CFE-B88A-87A8C0B5475F}" type="pres">
      <dgm:prSet presAssocID="{397175E0-9508-4E10-A611-B3AC16B8286C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D513BF-2A2F-4DC3-A307-8AC6FC98B545}" type="pres">
      <dgm:prSet presAssocID="{397175E0-9508-4E10-A611-B3AC16B8286C}" presName="childTex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4054C0-6E42-4D20-BDE7-4B4659A41804}" type="pres">
      <dgm:prSet presAssocID="{C43F9BC3-B8B4-4E96-92BF-5990372C1C1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0B6594-21A3-4E8A-90EB-CCFD87AD11D3}" type="pres">
      <dgm:prSet presAssocID="{C43F9BC3-B8B4-4E96-92BF-5990372C1C14}" presName="childTex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2FD07D-DC33-4B17-85B9-4E4EC853AF9B}" type="pres">
      <dgm:prSet presAssocID="{D6CA6249-B617-4672-9A39-656DD692C1F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95DF92-573D-4661-BEAD-FBE7CB584698}" type="pres">
      <dgm:prSet presAssocID="{D6CA6249-B617-4672-9A39-656DD692C1FB}" presName="childTex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0C06B9-8B34-473B-8057-D606C5BE1800}" type="presOf" srcId="{5F344603-D317-4034-A9B8-CF5EB5880C69}" destId="{C60B6594-21A3-4E8A-90EB-CCFD87AD11D3}" srcOrd="0" destOrd="0" presId="urn:microsoft.com/office/officeart/2005/8/layout/vList2"/>
    <dgm:cxn modelId="{6C607906-2DE7-45C5-910D-B151105A0540}" srcId="{D6CA6249-B617-4672-9A39-656DD692C1FB}" destId="{C89114B0-B77B-4E37-AF30-12D36681D18B}" srcOrd="0" destOrd="0" parTransId="{C4EF54B0-7958-4DC2-B2BF-EB57960DF3ED}" sibTransId="{4F533777-144F-4538-91B8-5EE26AEE8542}"/>
    <dgm:cxn modelId="{CE0C807C-4CC5-4D3A-9A19-F7D4D9E69BA5}" srcId="{015ACCA8-F2B9-44A2-BD96-7A1971FC145B}" destId="{4C4E52B4-A5A5-4865-B2C3-AC90B607CE18}" srcOrd="0" destOrd="0" parTransId="{83DC28FB-9E3E-4045-87FD-1F4BC49AA428}" sibTransId="{08036429-C10E-4B88-B56F-879505506373}"/>
    <dgm:cxn modelId="{7E4184AD-A56D-4703-AE86-654CC7C99210}" type="presOf" srcId="{397175E0-9508-4E10-A611-B3AC16B8286C}" destId="{02EF68DC-AFC0-4CFE-B88A-87A8C0B5475F}" srcOrd="0" destOrd="0" presId="urn:microsoft.com/office/officeart/2005/8/layout/vList2"/>
    <dgm:cxn modelId="{3B7E42D0-A85F-4774-BD35-C92F36067447}" type="presOf" srcId="{5C3F920F-55A2-4F64-9000-7EB1878D4CB4}" destId="{0719830C-A26E-4276-8471-9CA448D88BC3}" srcOrd="0" destOrd="0" presId="urn:microsoft.com/office/officeart/2005/8/layout/vList2"/>
    <dgm:cxn modelId="{D28A1BE1-4432-4D7F-8623-BA5D6E7ABCE5}" type="presOf" srcId="{C4641402-8E3E-4152-9F13-CD8D3CA136EA}" destId="{11ADB38B-BD0E-449F-8634-0205BD406717}" srcOrd="0" destOrd="0" presId="urn:microsoft.com/office/officeart/2005/8/layout/vList2"/>
    <dgm:cxn modelId="{CBCB0569-F3E4-4DC2-95B1-C2C1530EF7DB}" type="presOf" srcId="{D6CA6249-B617-4672-9A39-656DD692C1FB}" destId="{DF2FD07D-DC33-4B17-85B9-4E4EC853AF9B}" srcOrd="0" destOrd="0" presId="urn:microsoft.com/office/officeart/2005/8/layout/vList2"/>
    <dgm:cxn modelId="{315F417A-AC45-48C7-ADBF-29BBB5D00DCD}" type="presOf" srcId="{66FF7EC0-5361-4905-BC69-437223E87174}" destId="{27BDD890-A2B9-4E33-9911-A5874CC39DF2}" srcOrd="0" destOrd="0" presId="urn:microsoft.com/office/officeart/2005/8/layout/vList2"/>
    <dgm:cxn modelId="{130F6BEC-F082-4956-A0D5-8ABFEDA47EF6}" srcId="{545126D0-6F18-4633-8E5E-E60BD1A46AB1}" destId="{A233F044-CD5A-49EC-82FD-3B6773A9D1B4}" srcOrd="3" destOrd="0" parTransId="{2A23C62F-721B-4AFB-BD83-0C0B41D48FDC}" sibTransId="{4213B506-970C-4A2F-85F2-3E163EB3BBCC}"/>
    <dgm:cxn modelId="{F943252D-4D55-4AF9-8E92-F9CBECD3D1C9}" type="presOf" srcId="{545126D0-6F18-4633-8E5E-E60BD1A46AB1}" destId="{F10E3BA3-47CF-4452-B1BF-EA3074DB05C7}" srcOrd="0" destOrd="0" presId="urn:microsoft.com/office/officeart/2005/8/layout/vList2"/>
    <dgm:cxn modelId="{755D0BD6-98A0-4FEF-B4CC-A7F007842D7D}" type="presOf" srcId="{C89114B0-B77B-4E37-AF30-12D36681D18B}" destId="{F495DF92-573D-4661-BEAD-FBE7CB584698}" srcOrd="0" destOrd="0" presId="urn:microsoft.com/office/officeart/2005/8/layout/vList2"/>
    <dgm:cxn modelId="{0923C91F-32DE-4DD2-BD40-791389D87FA1}" srcId="{C4641402-8E3E-4152-9F13-CD8D3CA136EA}" destId="{4F9299FD-D0A1-4535-BB47-C34EB5C37BE1}" srcOrd="0" destOrd="0" parTransId="{6CEAD343-AF54-46FA-B0E9-2C4534204158}" sibTransId="{38453C3A-1C09-4B5B-9938-45D076C9AA32}"/>
    <dgm:cxn modelId="{4A98583F-6DD4-48B1-AD91-198A87920061}" type="presOf" srcId="{C43F9BC3-B8B4-4E96-92BF-5990372C1C14}" destId="{2E4054C0-6E42-4D20-BDE7-4B4659A41804}" srcOrd="0" destOrd="0" presId="urn:microsoft.com/office/officeart/2005/8/layout/vList2"/>
    <dgm:cxn modelId="{F69866C3-74A5-4AA3-9286-171555AFABB5}" srcId="{C43F9BC3-B8B4-4E96-92BF-5990372C1C14}" destId="{5F344603-D317-4034-A9B8-CF5EB5880C69}" srcOrd="0" destOrd="0" parTransId="{A51DEDDE-268D-45B5-A528-31783134AD84}" sibTransId="{78DA7F35-ED5B-4BF6-B850-223F5D872D7E}"/>
    <dgm:cxn modelId="{33FC2716-A336-4BE8-ACF8-AE7F7EA50D53}" type="presOf" srcId="{1C04E637-34F4-4243-92F6-77FE9473C26F}" destId="{58D513BF-2A2F-4DC3-A307-8AC6FC98B545}" srcOrd="0" destOrd="0" presId="urn:microsoft.com/office/officeart/2005/8/layout/vList2"/>
    <dgm:cxn modelId="{4F31B237-866E-471F-8F60-6B4E40CA94E5}" srcId="{545126D0-6F18-4633-8E5E-E60BD1A46AB1}" destId="{C4641402-8E3E-4152-9F13-CD8D3CA136EA}" srcOrd="1" destOrd="0" parTransId="{96B7FEB0-2FF5-4235-8910-61E56955EE5A}" sibTransId="{B86C1099-370E-4C0F-9BDB-1250576D8BC4}"/>
    <dgm:cxn modelId="{24D4CABF-5F0D-4B58-981C-1CEBAE004564}" srcId="{66FF7EC0-5361-4905-BC69-437223E87174}" destId="{5C3F920F-55A2-4F64-9000-7EB1878D4CB4}" srcOrd="0" destOrd="0" parTransId="{173B20C0-60BF-4222-B2EC-DFAF7B043CE6}" sibTransId="{B74C1DF9-C6F4-41E9-97D3-477606D8E986}"/>
    <dgm:cxn modelId="{E827D3E2-1563-4023-B00B-9CA6A34EE0D4}" srcId="{545126D0-6F18-4633-8E5E-E60BD1A46AB1}" destId="{9390029F-172A-41EB-BA0E-6B23651E00C6}" srcOrd="0" destOrd="0" parTransId="{67514F1B-1AEA-4872-AE2F-C46BEEDD5E89}" sibTransId="{254C4871-E330-4033-B438-3432FFB7CC1B}"/>
    <dgm:cxn modelId="{EC945A59-0058-4E65-9138-BF32F799EDB7}" srcId="{545126D0-6F18-4633-8E5E-E60BD1A46AB1}" destId="{66FF7EC0-5361-4905-BC69-437223E87174}" srcOrd="2" destOrd="0" parTransId="{1213AC32-C13A-41C6-A489-55604126B4FA}" sibTransId="{71F6F55A-7E64-4F0E-93F7-EE65D94B60D1}"/>
    <dgm:cxn modelId="{A2AF31FC-6723-41C7-8C49-32A31CCF0E8E}" srcId="{9390029F-172A-41EB-BA0E-6B23651E00C6}" destId="{7B7E99F5-7DA2-4702-B4D6-229A3A3BFEE0}" srcOrd="0" destOrd="0" parTransId="{96E07391-284F-4073-9903-9A9642AADCEA}" sibTransId="{527C564F-7E9E-4462-9DEA-115EA33D1B1F}"/>
    <dgm:cxn modelId="{DB295319-9357-48E0-8152-FACE5254C2E2}" srcId="{397175E0-9508-4E10-A611-B3AC16B8286C}" destId="{1C04E637-34F4-4243-92F6-77FE9473C26F}" srcOrd="0" destOrd="0" parTransId="{359F17CD-B59D-4DF1-B099-9DF9F6653D47}" sibTransId="{9F82A689-4FC6-431F-B783-CBB5CDB7C16E}"/>
    <dgm:cxn modelId="{1310A706-58E7-4FD3-99E3-412D9B3D29E7}" type="presOf" srcId="{015ACCA8-F2B9-44A2-BD96-7A1971FC145B}" destId="{D2F4C8E4-046D-447D-9448-B76C5EE636C8}" srcOrd="0" destOrd="0" presId="urn:microsoft.com/office/officeart/2005/8/layout/vList2"/>
    <dgm:cxn modelId="{D7C73536-B99E-414C-BDE4-C0904A9658E4}" srcId="{545126D0-6F18-4633-8E5E-E60BD1A46AB1}" destId="{C43F9BC3-B8B4-4E96-92BF-5990372C1C14}" srcOrd="6" destOrd="0" parTransId="{B70C76DA-80C0-43EC-998A-84FEBC30B65F}" sibTransId="{FF632494-2473-4F92-989C-EBE9E947E7DD}"/>
    <dgm:cxn modelId="{07E2C7DE-22C9-44F9-B57B-91D5DF5FDE5F}" type="presOf" srcId="{4C4E52B4-A5A5-4865-B2C3-AC90B607CE18}" destId="{FB67B45D-7383-49AC-94EE-542663532121}" srcOrd="0" destOrd="0" presId="urn:microsoft.com/office/officeart/2005/8/layout/vList2"/>
    <dgm:cxn modelId="{2A85AC9E-8E8B-4855-9D28-5E4CC5D7265C}" srcId="{545126D0-6F18-4633-8E5E-E60BD1A46AB1}" destId="{397175E0-9508-4E10-A611-B3AC16B8286C}" srcOrd="5" destOrd="0" parTransId="{6C85BA52-4D62-4370-8E9B-B204352E9AB3}" sibTransId="{952786F4-0BF2-442C-8582-F041F05E10B7}"/>
    <dgm:cxn modelId="{D716369E-5CDD-49E8-BA7C-6838E1645805}" type="presOf" srcId="{A233F044-CD5A-49EC-82FD-3B6773A9D1B4}" destId="{539FFB97-A01C-4BE6-8B09-DCEF559CCFDA}" srcOrd="0" destOrd="0" presId="urn:microsoft.com/office/officeart/2005/8/layout/vList2"/>
    <dgm:cxn modelId="{D8BDA219-395A-4543-AAC3-7C8ED5514489}" srcId="{545126D0-6F18-4633-8E5E-E60BD1A46AB1}" destId="{015ACCA8-F2B9-44A2-BD96-7A1971FC145B}" srcOrd="4" destOrd="0" parTransId="{7DDE8DF4-9214-41E9-9C44-6DB70CE5C638}" sibTransId="{A93964A1-0DF7-4201-A815-1F9D33E3B696}"/>
    <dgm:cxn modelId="{C519EF92-F14F-4EF4-8FC2-221666B42A5A}" type="presOf" srcId="{9390029F-172A-41EB-BA0E-6B23651E00C6}" destId="{F151B8A6-1B92-44D3-A3D6-D108D6824661}" srcOrd="0" destOrd="0" presId="urn:microsoft.com/office/officeart/2005/8/layout/vList2"/>
    <dgm:cxn modelId="{7B7671D6-99A0-47B9-804A-0CC78D0193AF}" srcId="{545126D0-6F18-4633-8E5E-E60BD1A46AB1}" destId="{D6CA6249-B617-4672-9A39-656DD692C1FB}" srcOrd="7" destOrd="0" parTransId="{97D76F35-CC28-4769-A9E8-AB9CD4FD455A}" sibTransId="{F249EE27-03B0-4121-88CA-3874EB2144C4}"/>
    <dgm:cxn modelId="{B70B8A00-753A-4065-9DBD-328C1258E59D}" type="presOf" srcId="{ECD347A0-4A69-4778-B36E-5BC0FA6177D3}" destId="{8F00F03D-CC77-4EE3-8EA5-B5B73C9535E9}" srcOrd="0" destOrd="0" presId="urn:microsoft.com/office/officeart/2005/8/layout/vList2"/>
    <dgm:cxn modelId="{6EC381E7-EFD4-4B12-9CEB-7F01498CEAB7}" type="presOf" srcId="{4F9299FD-D0A1-4535-BB47-C34EB5C37BE1}" destId="{FCDD0C9E-8169-49BF-9E85-3BCCBFF877F1}" srcOrd="0" destOrd="0" presId="urn:microsoft.com/office/officeart/2005/8/layout/vList2"/>
    <dgm:cxn modelId="{D6061B47-CA7F-40D8-AFC0-09FAE5AA61E5}" type="presOf" srcId="{7B7E99F5-7DA2-4702-B4D6-229A3A3BFEE0}" destId="{239D3BFF-6D42-495C-9AE6-49141DB7366A}" srcOrd="0" destOrd="0" presId="urn:microsoft.com/office/officeart/2005/8/layout/vList2"/>
    <dgm:cxn modelId="{123DEA54-9373-4391-BD78-5169EF770047}" srcId="{A233F044-CD5A-49EC-82FD-3B6773A9D1B4}" destId="{ECD347A0-4A69-4778-B36E-5BC0FA6177D3}" srcOrd="0" destOrd="0" parTransId="{06DF6DA1-6CA9-4020-992C-913CB22C20D9}" sibTransId="{7F893BC3-16FF-44BB-BDCE-805228F27DAE}"/>
    <dgm:cxn modelId="{831B8441-2BF6-4D10-ACFF-3D8E193749F1}" type="presParOf" srcId="{F10E3BA3-47CF-4452-B1BF-EA3074DB05C7}" destId="{F151B8A6-1B92-44D3-A3D6-D108D6824661}" srcOrd="0" destOrd="0" presId="urn:microsoft.com/office/officeart/2005/8/layout/vList2"/>
    <dgm:cxn modelId="{FF16DB48-C544-47FB-AEF8-6CCAC5F0159B}" type="presParOf" srcId="{F10E3BA3-47CF-4452-B1BF-EA3074DB05C7}" destId="{239D3BFF-6D42-495C-9AE6-49141DB7366A}" srcOrd="1" destOrd="0" presId="urn:microsoft.com/office/officeart/2005/8/layout/vList2"/>
    <dgm:cxn modelId="{BA44A98E-F904-48CC-83CE-43AB4C7183F6}" type="presParOf" srcId="{F10E3BA3-47CF-4452-B1BF-EA3074DB05C7}" destId="{11ADB38B-BD0E-449F-8634-0205BD406717}" srcOrd="2" destOrd="0" presId="urn:microsoft.com/office/officeart/2005/8/layout/vList2"/>
    <dgm:cxn modelId="{B688ADC0-7F22-42CA-AE8F-BEE4B6CF1304}" type="presParOf" srcId="{F10E3BA3-47CF-4452-B1BF-EA3074DB05C7}" destId="{FCDD0C9E-8169-49BF-9E85-3BCCBFF877F1}" srcOrd="3" destOrd="0" presId="urn:microsoft.com/office/officeart/2005/8/layout/vList2"/>
    <dgm:cxn modelId="{F4D4DF78-E48C-49DD-AE34-A3A8310C425C}" type="presParOf" srcId="{F10E3BA3-47CF-4452-B1BF-EA3074DB05C7}" destId="{27BDD890-A2B9-4E33-9911-A5874CC39DF2}" srcOrd="4" destOrd="0" presId="urn:microsoft.com/office/officeart/2005/8/layout/vList2"/>
    <dgm:cxn modelId="{566F6083-78D2-4DFD-9064-F912DF9D7716}" type="presParOf" srcId="{F10E3BA3-47CF-4452-B1BF-EA3074DB05C7}" destId="{0719830C-A26E-4276-8471-9CA448D88BC3}" srcOrd="5" destOrd="0" presId="urn:microsoft.com/office/officeart/2005/8/layout/vList2"/>
    <dgm:cxn modelId="{A14B490C-1296-46EC-9FB8-1634175D30DE}" type="presParOf" srcId="{F10E3BA3-47CF-4452-B1BF-EA3074DB05C7}" destId="{539FFB97-A01C-4BE6-8B09-DCEF559CCFDA}" srcOrd="6" destOrd="0" presId="urn:microsoft.com/office/officeart/2005/8/layout/vList2"/>
    <dgm:cxn modelId="{DD69B976-BEFB-4CD2-9F4B-15974A75C981}" type="presParOf" srcId="{F10E3BA3-47CF-4452-B1BF-EA3074DB05C7}" destId="{8F00F03D-CC77-4EE3-8EA5-B5B73C9535E9}" srcOrd="7" destOrd="0" presId="urn:microsoft.com/office/officeart/2005/8/layout/vList2"/>
    <dgm:cxn modelId="{D96F31B3-80CC-44D8-96B4-315C62BBCBB1}" type="presParOf" srcId="{F10E3BA3-47CF-4452-B1BF-EA3074DB05C7}" destId="{D2F4C8E4-046D-447D-9448-B76C5EE636C8}" srcOrd="8" destOrd="0" presId="urn:microsoft.com/office/officeart/2005/8/layout/vList2"/>
    <dgm:cxn modelId="{BC3DCBA3-5D11-471C-B9FC-8AAD094546A3}" type="presParOf" srcId="{F10E3BA3-47CF-4452-B1BF-EA3074DB05C7}" destId="{FB67B45D-7383-49AC-94EE-542663532121}" srcOrd="9" destOrd="0" presId="urn:microsoft.com/office/officeart/2005/8/layout/vList2"/>
    <dgm:cxn modelId="{F3A0E758-8C74-45DA-8881-58D07901ECB0}" type="presParOf" srcId="{F10E3BA3-47CF-4452-B1BF-EA3074DB05C7}" destId="{02EF68DC-AFC0-4CFE-B88A-87A8C0B5475F}" srcOrd="10" destOrd="0" presId="urn:microsoft.com/office/officeart/2005/8/layout/vList2"/>
    <dgm:cxn modelId="{1985FF91-D11D-4D06-A22B-213EA48031E2}" type="presParOf" srcId="{F10E3BA3-47CF-4452-B1BF-EA3074DB05C7}" destId="{58D513BF-2A2F-4DC3-A307-8AC6FC98B545}" srcOrd="11" destOrd="0" presId="urn:microsoft.com/office/officeart/2005/8/layout/vList2"/>
    <dgm:cxn modelId="{216EA225-6A47-4693-B61C-D0C88824461F}" type="presParOf" srcId="{F10E3BA3-47CF-4452-B1BF-EA3074DB05C7}" destId="{2E4054C0-6E42-4D20-BDE7-4B4659A41804}" srcOrd="12" destOrd="0" presId="urn:microsoft.com/office/officeart/2005/8/layout/vList2"/>
    <dgm:cxn modelId="{A588D33C-D438-4241-A3E7-74A5C57BD23D}" type="presParOf" srcId="{F10E3BA3-47CF-4452-B1BF-EA3074DB05C7}" destId="{C60B6594-21A3-4E8A-90EB-CCFD87AD11D3}" srcOrd="13" destOrd="0" presId="urn:microsoft.com/office/officeart/2005/8/layout/vList2"/>
    <dgm:cxn modelId="{231AAAA1-FF75-4568-A702-BDAE92CD863C}" type="presParOf" srcId="{F10E3BA3-47CF-4452-B1BF-EA3074DB05C7}" destId="{DF2FD07D-DC33-4B17-85B9-4E4EC853AF9B}" srcOrd="14" destOrd="0" presId="urn:microsoft.com/office/officeart/2005/8/layout/vList2"/>
    <dgm:cxn modelId="{2A7461AD-88BB-42A4-AAFA-D2037327C02A}" type="presParOf" srcId="{F10E3BA3-47CF-4452-B1BF-EA3074DB05C7}" destId="{F495DF92-573D-4661-BEAD-FBE7CB584698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126D0-6F18-4633-8E5E-E60BD1A46A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90029F-172A-41EB-BA0E-6B23651E00C6}">
      <dgm:prSet phldrT="[Текст]"/>
      <dgm:spPr/>
      <dgm:t>
        <a:bodyPr/>
        <a:lstStyle/>
        <a:p>
          <a:r>
            <a:rPr lang="en-US" b="1" dirty="0" smtClean="0"/>
            <a:t>color-index</a:t>
          </a:r>
          <a:r>
            <a:rPr lang="ru-RU" b="1" dirty="0" smtClean="0"/>
            <a:t> (</a:t>
          </a:r>
          <a:r>
            <a:rPr lang="en-US" b="1" dirty="0" smtClean="0"/>
            <a:t>min-color-index</a:t>
          </a:r>
          <a:r>
            <a:rPr lang="ru-RU" b="1" dirty="0" smtClean="0"/>
            <a:t>)</a:t>
          </a:r>
          <a:endParaRPr lang="ru-RU" b="1" dirty="0"/>
        </a:p>
      </dgm:t>
    </dgm:pt>
    <dgm:pt modelId="{67514F1B-1AEA-4872-AE2F-C46BEEDD5E89}" type="parTrans" cxnId="{E827D3E2-1563-4023-B00B-9CA6A34EE0D4}">
      <dgm:prSet/>
      <dgm:spPr/>
      <dgm:t>
        <a:bodyPr/>
        <a:lstStyle/>
        <a:p>
          <a:endParaRPr lang="ru-RU"/>
        </a:p>
      </dgm:t>
    </dgm:pt>
    <dgm:pt modelId="{254C4871-E330-4033-B438-3432FFB7CC1B}" type="sibTrans" cxnId="{E827D3E2-1563-4023-B00B-9CA6A34EE0D4}">
      <dgm:prSet/>
      <dgm:spPr/>
      <dgm:t>
        <a:bodyPr/>
        <a:lstStyle/>
        <a:p>
          <a:endParaRPr lang="ru-RU"/>
        </a:p>
      </dgm:t>
    </dgm:pt>
    <dgm:pt modelId="{7B7E99F5-7DA2-4702-B4D6-229A3A3BFEE0}">
      <dgm:prSet phldrT="[Текст]"/>
      <dgm:spPr/>
      <dgm:t>
        <a:bodyPr/>
        <a:lstStyle/>
        <a:p>
          <a:r>
            <a:rPr lang="ru-RU" dirty="0" smtClean="0"/>
            <a:t>Наличие (размер) цветовой палитры устройства</a:t>
          </a:r>
          <a:endParaRPr lang="ru-RU" dirty="0"/>
        </a:p>
      </dgm:t>
    </dgm:pt>
    <dgm:pt modelId="{96E07391-284F-4073-9903-9A9642AADCEA}" type="parTrans" cxnId="{A2AF31FC-6723-41C7-8C49-32A31CCF0E8E}">
      <dgm:prSet/>
      <dgm:spPr/>
      <dgm:t>
        <a:bodyPr/>
        <a:lstStyle/>
        <a:p>
          <a:endParaRPr lang="ru-RU"/>
        </a:p>
      </dgm:t>
    </dgm:pt>
    <dgm:pt modelId="{527C564F-7E9E-4462-9DEA-115EA33D1B1F}" type="sibTrans" cxnId="{A2AF31FC-6723-41C7-8C49-32A31CCF0E8E}">
      <dgm:prSet/>
      <dgm:spPr/>
      <dgm:t>
        <a:bodyPr/>
        <a:lstStyle/>
        <a:p>
          <a:endParaRPr lang="ru-RU"/>
        </a:p>
      </dgm:t>
    </dgm:pt>
    <dgm:pt modelId="{C4641402-8E3E-4152-9F13-CD8D3CA136EA}">
      <dgm:prSet phldrT="[Текст]"/>
      <dgm:spPr/>
      <dgm:t>
        <a:bodyPr/>
        <a:lstStyle/>
        <a:p>
          <a:r>
            <a:rPr lang="en-US" b="1" dirty="0" smtClean="0"/>
            <a:t>monochrome</a:t>
          </a:r>
          <a:endParaRPr lang="ru-RU" b="1" dirty="0"/>
        </a:p>
      </dgm:t>
    </dgm:pt>
    <dgm:pt modelId="{96B7FEB0-2FF5-4235-8910-61E56955EE5A}" type="parTrans" cxnId="{4F31B237-866E-471F-8F60-6B4E40CA94E5}">
      <dgm:prSet/>
      <dgm:spPr/>
      <dgm:t>
        <a:bodyPr/>
        <a:lstStyle/>
        <a:p>
          <a:endParaRPr lang="ru-RU"/>
        </a:p>
      </dgm:t>
    </dgm:pt>
    <dgm:pt modelId="{B86C1099-370E-4C0F-9BDB-1250576D8BC4}" type="sibTrans" cxnId="{4F31B237-866E-471F-8F60-6B4E40CA94E5}">
      <dgm:prSet/>
      <dgm:spPr/>
      <dgm:t>
        <a:bodyPr/>
        <a:lstStyle/>
        <a:p>
          <a:endParaRPr lang="ru-RU"/>
        </a:p>
      </dgm:t>
    </dgm:pt>
    <dgm:pt modelId="{4F9299FD-D0A1-4535-BB47-C34EB5C37BE1}">
      <dgm:prSet phldrT="[Текст]"/>
      <dgm:spPr/>
      <dgm:t>
        <a:bodyPr/>
        <a:lstStyle/>
        <a:p>
          <a:r>
            <a:rPr lang="ru-RU" dirty="0" smtClean="0"/>
            <a:t>Является ли устройство монохромным?</a:t>
          </a:r>
          <a:endParaRPr lang="ru-RU" dirty="0"/>
        </a:p>
      </dgm:t>
    </dgm:pt>
    <dgm:pt modelId="{6CEAD343-AF54-46FA-B0E9-2C4534204158}" type="parTrans" cxnId="{0923C91F-32DE-4DD2-BD40-791389D87FA1}">
      <dgm:prSet/>
      <dgm:spPr/>
      <dgm:t>
        <a:bodyPr/>
        <a:lstStyle/>
        <a:p>
          <a:endParaRPr lang="ru-RU"/>
        </a:p>
      </dgm:t>
    </dgm:pt>
    <dgm:pt modelId="{38453C3A-1C09-4B5B-9938-45D076C9AA32}" type="sibTrans" cxnId="{0923C91F-32DE-4DD2-BD40-791389D87FA1}">
      <dgm:prSet/>
      <dgm:spPr/>
      <dgm:t>
        <a:bodyPr/>
        <a:lstStyle/>
        <a:p>
          <a:endParaRPr lang="ru-RU"/>
        </a:p>
      </dgm:t>
    </dgm:pt>
    <dgm:pt modelId="{66FF7EC0-5361-4905-BC69-437223E87174}">
      <dgm:prSet phldrT="[Текст]"/>
      <dgm:spPr/>
      <dgm:t>
        <a:bodyPr/>
        <a:lstStyle/>
        <a:p>
          <a:r>
            <a:rPr lang="en-US" b="1" dirty="0" smtClean="0"/>
            <a:t>resolution</a:t>
          </a:r>
          <a:endParaRPr lang="ru-RU" b="1" dirty="0"/>
        </a:p>
      </dgm:t>
    </dgm:pt>
    <dgm:pt modelId="{1213AC32-C13A-41C6-A489-55604126B4FA}" type="parTrans" cxnId="{EC945A59-0058-4E65-9138-BF32F799EDB7}">
      <dgm:prSet/>
      <dgm:spPr/>
      <dgm:t>
        <a:bodyPr/>
        <a:lstStyle/>
        <a:p>
          <a:endParaRPr lang="ru-RU"/>
        </a:p>
      </dgm:t>
    </dgm:pt>
    <dgm:pt modelId="{71F6F55A-7E64-4F0E-93F7-EE65D94B60D1}" type="sibTrans" cxnId="{EC945A59-0058-4E65-9138-BF32F799EDB7}">
      <dgm:prSet/>
      <dgm:spPr/>
      <dgm:t>
        <a:bodyPr/>
        <a:lstStyle/>
        <a:p>
          <a:endParaRPr lang="ru-RU"/>
        </a:p>
      </dgm:t>
    </dgm:pt>
    <dgm:pt modelId="{5C3F920F-55A2-4F64-9000-7EB1878D4CB4}">
      <dgm:prSet phldrT="[Текст]"/>
      <dgm:spPr/>
      <dgm:t>
        <a:bodyPr/>
        <a:lstStyle/>
        <a:p>
          <a:r>
            <a:rPr lang="ru-RU" dirty="0" smtClean="0"/>
            <a:t>Разрешение экрана в </a:t>
          </a:r>
          <a:r>
            <a:rPr lang="en-US" dirty="0" smtClean="0"/>
            <a:t>dpi </a:t>
          </a:r>
          <a:r>
            <a:rPr lang="ru-RU" dirty="0" smtClean="0"/>
            <a:t>либо в </a:t>
          </a:r>
          <a:r>
            <a:rPr lang="en-US" dirty="0" err="1" smtClean="0"/>
            <a:t>dpcm</a:t>
          </a:r>
          <a:endParaRPr lang="ru-RU" dirty="0"/>
        </a:p>
      </dgm:t>
    </dgm:pt>
    <dgm:pt modelId="{173B20C0-60BF-4222-B2EC-DFAF7B043CE6}" type="parTrans" cxnId="{24D4CABF-5F0D-4B58-981C-1CEBAE004564}">
      <dgm:prSet/>
      <dgm:spPr/>
      <dgm:t>
        <a:bodyPr/>
        <a:lstStyle/>
        <a:p>
          <a:endParaRPr lang="ru-RU"/>
        </a:p>
      </dgm:t>
    </dgm:pt>
    <dgm:pt modelId="{B74C1DF9-C6F4-41E9-97D3-477606D8E986}" type="sibTrans" cxnId="{24D4CABF-5F0D-4B58-981C-1CEBAE004564}">
      <dgm:prSet/>
      <dgm:spPr/>
      <dgm:t>
        <a:bodyPr/>
        <a:lstStyle/>
        <a:p>
          <a:endParaRPr lang="ru-RU"/>
        </a:p>
      </dgm:t>
    </dgm:pt>
    <dgm:pt modelId="{A233F044-CD5A-49EC-82FD-3B6773A9D1B4}">
      <dgm:prSet phldrT="[Текст]"/>
      <dgm:spPr/>
      <dgm:t>
        <a:bodyPr/>
        <a:lstStyle/>
        <a:p>
          <a:r>
            <a:rPr lang="en-US" b="1" dirty="0" smtClean="0"/>
            <a:t>scan</a:t>
          </a:r>
          <a:endParaRPr lang="ru-RU" b="1" dirty="0"/>
        </a:p>
      </dgm:t>
    </dgm:pt>
    <dgm:pt modelId="{2A23C62F-721B-4AFB-BD83-0C0B41D48FDC}" type="parTrans" cxnId="{130F6BEC-F082-4956-A0D5-8ABFEDA47EF6}">
      <dgm:prSet/>
      <dgm:spPr/>
      <dgm:t>
        <a:bodyPr/>
        <a:lstStyle/>
        <a:p>
          <a:endParaRPr lang="ru-RU"/>
        </a:p>
      </dgm:t>
    </dgm:pt>
    <dgm:pt modelId="{4213B506-970C-4A2F-85F2-3E163EB3BBCC}" type="sibTrans" cxnId="{130F6BEC-F082-4956-A0D5-8ABFEDA47EF6}">
      <dgm:prSet/>
      <dgm:spPr/>
      <dgm:t>
        <a:bodyPr/>
        <a:lstStyle/>
        <a:p>
          <a:endParaRPr lang="ru-RU"/>
        </a:p>
      </dgm:t>
    </dgm:pt>
    <dgm:pt modelId="{ECD347A0-4A69-4778-B36E-5BC0FA6177D3}">
      <dgm:prSet phldrT="[Текст]"/>
      <dgm:spPr/>
      <dgm:t>
        <a:bodyPr/>
        <a:lstStyle/>
        <a:p>
          <a:r>
            <a:rPr lang="ru-RU" dirty="0" smtClean="0"/>
            <a:t>Конфигурация поиска каналов для </a:t>
          </a:r>
          <a:r>
            <a:rPr lang="en-US" dirty="0" err="1" smtClean="0"/>
            <a:t>tv</a:t>
          </a:r>
          <a:endParaRPr lang="ru-RU" dirty="0"/>
        </a:p>
      </dgm:t>
    </dgm:pt>
    <dgm:pt modelId="{06DF6DA1-6CA9-4020-992C-913CB22C20D9}" type="parTrans" cxnId="{123DEA54-9373-4391-BD78-5169EF770047}">
      <dgm:prSet/>
      <dgm:spPr/>
      <dgm:t>
        <a:bodyPr/>
        <a:lstStyle/>
        <a:p>
          <a:endParaRPr lang="ru-RU"/>
        </a:p>
      </dgm:t>
    </dgm:pt>
    <dgm:pt modelId="{7F893BC3-16FF-44BB-BDCE-805228F27DAE}" type="sibTrans" cxnId="{123DEA54-9373-4391-BD78-5169EF770047}">
      <dgm:prSet/>
      <dgm:spPr/>
      <dgm:t>
        <a:bodyPr/>
        <a:lstStyle/>
        <a:p>
          <a:endParaRPr lang="ru-RU"/>
        </a:p>
      </dgm:t>
    </dgm:pt>
    <dgm:pt modelId="{1A059944-DD97-44B4-9488-F292CD2F097A}">
      <dgm:prSet phldrT="[Текст]"/>
      <dgm:spPr/>
      <dgm:t>
        <a:bodyPr/>
        <a:lstStyle/>
        <a:p>
          <a:r>
            <a:rPr lang="en-US" b="1" dirty="0" smtClean="0"/>
            <a:t>grid</a:t>
          </a:r>
          <a:endParaRPr lang="ru-RU" b="1" dirty="0"/>
        </a:p>
      </dgm:t>
    </dgm:pt>
    <dgm:pt modelId="{2FCEF7FD-CABD-4E67-8506-78FB2A6C3710}" type="parTrans" cxnId="{7BA28FAF-C0CF-4AFB-98DE-89D366F8E661}">
      <dgm:prSet/>
      <dgm:spPr/>
      <dgm:t>
        <a:bodyPr/>
        <a:lstStyle/>
        <a:p>
          <a:endParaRPr lang="ru-RU"/>
        </a:p>
      </dgm:t>
    </dgm:pt>
    <dgm:pt modelId="{FC3371FC-5C09-40E4-9664-F77BDBA7F3A4}" type="sibTrans" cxnId="{7BA28FAF-C0CF-4AFB-98DE-89D366F8E661}">
      <dgm:prSet/>
      <dgm:spPr/>
      <dgm:t>
        <a:bodyPr/>
        <a:lstStyle/>
        <a:p>
          <a:endParaRPr lang="ru-RU"/>
        </a:p>
      </dgm:t>
    </dgm:pt>
    <dgm:pt modelId="{DFFD8ACE-60C4-48A0-961B-09E3D80337D8}">
      <dgm:prSet phldrT="[Текст]"/>
      <dgm:spPr/>
      <dgm:t>
        <a:bodyPr/>
        <a:lstStyle/>
        <a:p>
          <a:r>
            <a:rPr lang="ru-RU" dirty="0" smtClean="0"/>
            <a:t>Имеет ли устройство сетчатый экран (терминал)?</a:t>
          </a:r>
          <a:endParaRPr lang="ru-RU" dirty="0"/>
        </a:p>
      </dgm:t>
    </dgm:pt>
    <dgm:pt modelId="{FFC8EE6C-515B-48C7-A9FA-48C9BBFE0A48}" type="parTrans" cxnId="{A7C956D0-3996-4C3A-B9C0-4920A4113E3F}">
      <dgm:prSet/>
      <dgm:spPr/>
      <dgm:t>
        <a:bodyPr/>
        <a:lstStyle/>
        <a:p>
          <a:endParaRPr lang="ru-RU"/>
        </a:p>
      </dgm:t>
    </dgm:pt>
    <dgm:pt modelId="{76760814-CF94-4FCA-87AB-565B5E877A8C}" type="sibTrans" cxnId="{A7C956D0-3996-4C3A-B9C0-4920A4113E3F}">
      <dgm:prSet/>
      <dgm:spPr/>
      <dgm:t>
        <a:bodyPr/>
        <a:lstStyle/>
        <a:p>
          <a:endParaRPr lang="ru-RU"/>
        </a:p>
      </dgm:t>
    </dgm:pt>
    <dgm:pt modelId="{F10E3BA3-47CF-4452-B1BF-EA3074DB05C7}" type="pres">
      <dgm:prSet presAssocID="{545126D0-6F18-4633-8E5E-E60BD1A46A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151B8A6-1B92-44D3-A3D6-D108D6824661}" type="pres">
      <dgm:prSet presAssocID="{9390029F-172A-41EB-BA0E-6B23651E00C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9D3BFF-6D42-495C-9AE6-49141DB7366A}" type="pres">
      <dgm:prSet presAssocID="{9390029F-172A-41EB-BA0E-6B23651E00C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ADB38B-BD0E-449F-8634-0205BD406717}" type="pres">
      <dgm:prSet presAssocID="{C4641402-8E3E-4152-9F13-CD8D3CA136E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0C9E-8169-49BF-9E85-3BCCBFF877F1}" type="pres">
      <dgm:prSet presAssocID="{C4641402-8E3E-4152-9F13-CD8D3CA136EA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DD890-A2B9-4E33-9911-A5874CC39DF2}" type="pres">
      <dgm:prSet presAssocID="{66FF7EC0-5361-4905-BC69-437223E8717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19830C-A26E-4276-8471-9CA448D88BC3}" type="pres">
      <dgm:prSet presAssocID="{66FF7EC0-5361-4905-BC69-437223E87174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9FFB97-A01C-4BE6-8B09-DCEF559CCFDA}" type="pres">
      <dgm:prSet presAssocID="{A233F044-CD5A-49EC-82FD-3B6773A9D1B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0F03D-CC77-4EE3-8EA5-B5B73C9535E9}" type="pres">
      <dgm:prSet presAssocID="{A233F044-CD5A-49EC-82FD-3B6773A9D1B4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19F83D-372E-4261-9B82-43775DB6874D}" type="pres">
      <dgm:prSet presAssocID="{1A059944-DD97-44B4-9488-F292CD2F097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586C9B-033A-4449-8EA6-4FC49509922F}" type="pres">
      <dgm:prSet presAssocID="{1A059944-DD97-44B4-9488-F292CD2F097A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D4CABF-5F0D-4B58-981C-1CEBAE004564}" srcId="{66FF7EC0-5361-4905-BC69-437223E87174}" destId="{5C3F920F-55A2-4F64-9000-7EB1878D4CB4}" srcOrd="0" destOrd="0" parTransId="{173B20C0-60BF-4222-B2EC-DFAF7B043CE6}" sibTransId="{B74C1DF9-C6F4-41E9-97D3-477606D8E986}"/>
    <dgm:cxn modelId="{85ADAB15-84BA-48E7-9B14-479D568E6FC7}" type="presOf" srcId="{9390029F-172A-41EB-BA0E-6B23651E00C6}" destId="{F151B8A6-1B92-44D3-A3D6-D108D6824661}" srcOrd="0" destOrd="0" presId="urn:microsoft.com/office/officeart/2005/8/layout/vList2"/>
    <dgm:cxn modelId="{4F31B237-866E-471F-8F60-6B4E40CA94E5}" srcId="{545126D0-6F18-4633-8E5E-E60BD1A46AB1}" destId="{C4641402-8E3E-4152-9F13-CD8D3CA136EA}" srcOrd="1" destOrd="0" parTransId="{96B7FEB0-2FF5-4235-8910-61E56955EE5A}" sibTransId="{B86C1099-370E-4C0F-9BDB-1250576D8BC4}"/>
    <dgm:cxn modelId="{88D25BE8-9F43-4EB2-BCA6-F0AAB5C95F19}" type="presOf" srcId="{7B7E99F5-7DA2-4702-B4D6-229A3A3BFEE0}" destId="{239D3BFF-6D42-495C-9AE6-49141DB7366A}" srcOrd="0" destOrd="0" presId="urn:microsoft.com/office/officeart/2005/8/layout/vList2"/>
    <dgm:cxn modelId="{A2AF31FC-6723-41C7-8C49-32A31CCF0E8E}" srcId="{9390029F-172A-41EB-BA0E-6B23651E00C6}" destId="{7B7E99F5-7DA2-4702-B4D6-229A3A3BFEE0}" srcOrd="0" destOrd="0" parTransId="{96E07391-284F-4073-9903-9A9642AADCEA}" sibTransId="{527C564F-7E9E-4462-9DEA-115EA33D1B1F}"/>
    <dgm:cxn modelId="{42522A2F-5768-4EF5-B762-C2D0EF87A029}" type="presOf" srcId="{545126D0-6F18-4633-8E5E-E60BD1A46AB1}" destId="{F10E3BA3-47CF-4452-B1BF-EA3074DB05C7}" srcOrd="0" destOrd="0" presId="urn:microsoft.com/office/officeart/2005/8/layout/vList2"/>
    <dgm:cxn modelId="{EC945A59-0058-4E65-9138-BF32F799EDB7}" srcId="{545126D0-6F18-4633-8E5E-E60BD1A46AB1}" destId="{66FF7EC0-5361-4905-BC69-437223E87174}" srcOrd="2" destOrd="0" parTransId="{1213AC32-C13A-41C6-A489-55604126B4FA}" sibTransId="{71F6F55A-7E64-4F0E-93F7-EE65D94B60D1}"/>
    <dgm:cxn modelId="{F60999CB-A322-4F17-BEDE-85A9B1BFF115}" type="presOf" srcId="{5C3F920F-55A2-4F64-9000-7EB1878D4CB4}" destId="{0719830C-A26E-4276-8471-9CA448D88BC3}" srcOrd="0" destOrd="0" presId="urn:microsoft.com/office/officeart/2005/8/layout/vList2"/>
    <dgm:cxn modelId="{7BA28FAF-C0CF-4AFB-98DE-89D366F8E661}" srcId="{545126D0-6F18-4633-8E5E-E60BD1A46AB1}" destId="{1A059944-DD97-44B4-9488-F292CD2F097A}" srcOrd="4" destOrd="0" parTransId="{2FCEF7FD-CABD-4E67-8506-78FB2A6C3710}" sibTransId="{FC3371FC-5C09-40E4-9664-F77BDBA7F3A4}"/>
    <dgm:cxn modelId="{C6E33FF9-EF78-4970-AD08-2305018F2155}" type="presOf" srcId="{ECD347A0-4A69-4778-B36E-5BC0FA6177D3}" destId="{8F00F03D-CC77-4EE3-8EA5-B5B73C9535E9}" srcOrd="0" destOrd="0" presId="urn:microsoft.com/office/officeart/2005/8/layout/vList2"/>
    <dgm:cxn modelId="{2CF43C65-C50B-43CB-8C47-D04428C67B1D}" type="presOf" srcId="{C4641402-8E3E-4152-9F13-CD8D3CA136EA}" destId="{11ADB38B-BD0E-449F-8634-0205BD406717}" srcOrd="0" destOrd="0" presId="urn:microsoft.com/office/officeart/2005/8/layout/vList2"/>
    <dgm:cxn modelId="{A7C956D0-3996-4C3A-B9C0-4920A4113E3F}" srcId="{1A059944-DD97-44B4-9488-F292CD2F097A}" destId="{DFFD8ACE-60C4-48A0-961B-09E3D80337D8}" srcOrd="0" destOrd="0" parTransId="{FFC8EE6C-515B-48C7-A9FA-48C9BBFE0A48}" sibTransId="{76760814-CF94-4FCA-87AB-565B5E877A8C}"/>
    <dgm:cxn modelId="{E827D3E2-1563-4023-B00B-9CA6A34EE0D4}" srcId="{545126D0-6F18-4633-8E5E-E60BD1A46AB1}" destId="{9390029F-172A-41EB-BA0E-6B23651E00C6}" srcOrd="0" destOrd="0" parTransId="{67514F1B-1AEA-4872-AE2F-C46BEEDD5E89}" sibTransId="{254C4871-E330-4033-B438-3432FFB7CC1B}"/>
    <dgm:cxn modelId="{0923C91F-32DE-4DD2-BD40-791389D87FA1}" srcId="{C4641402-8E3E-4152-9F13-CD8D3CA136EA}" destId="{4F9299FD-D0A1-4535-BB47-C34EB5C37BE1}" srcOrd="0" destOrd="0" parTransId="{6CEAD343-AF54-46FA-B0E9-2C4534204158}" sibTransId="{38453C3A-1C09-4B5B-9938-45D076C9AA32}"/>
    <dgm:cxn modelId="{2A83B305-8EA2-4E89-90CD-7040B090F35A}" type="presOf" srcId="{DFFD8ACE-60C4-48A0-961B-09E3D80337D8}" destId="{60586C9B-033A-4449-8EA6-4FC49509922F}" srcOrd="0" destOrd="0" presId="urn:microsoft.com/office/officeart/2005/8/layout/vList2"/>
    <dgm:cxn modelId="{C9FA7434-8C6A-4446-8F03-F2477E2313DF}" type="presOf" srcId="{66FF7EC0-5361-4905-BC69-437223E87174}" destId="{27BDD890-A2B9-4E33-9911-A5874CC39DF2}" srcOrd="0" destOrd="0" presId="urn:microsoft.com/office/officeart/2005/8/layout/vList2"/>
    <dgm:cxn modelId="{130F6BEC-F082-4956-A0D5-8ABFEDA47EF6}" srcId="{545126D0-6F18-4633-8E5E-E60BD1A46AB1}" destId="{A233F044-CD5A-49EC-82FD-3B6773A9D1B4}" srcOrd="3" destOrd="0" parTransId="{2A23C62F-721B-4AFB-BD83-0C0B41D48FDC}" sibTransId="{4213B506-970C-4A2F-85F2-3E163EB3BBCC}"/>
    <dgm:cxn modelId="{87CBE9D6-CD18-45B8-B43E-1598C69CE4AA}" type="presOf" srcId="{1A059944-DD97-44B4-9488-F292CD2F097A}" destId="{E819F83D-372E-4261-9B82-43775DB6874D}" srcOrd="0" destOrd="0" presId="urn:microsoft.com/office/officeart/2005/8/layout/vList2"/>
    <dgm:cxn modelId="{9AF9FE15-5C4B-43EE-8D20-511AB49DAE06}" type="presOf" srcId="{4F9299FD-D0A1-4535-BB47-C34EB5C37BE1}" destId="{FCDD0C9E-8169-49BF-9E85-3BCCBFF877F1}" srcOrd="0" destOrd="0" presId="urn:microsoft.com/office/officeart/2005/8/layout/vList2"/>
    <dgm:cxn modelId="{D5E9A7C2-7060-4F0A-976A-C1BBA5DEB592}" type="presOf" srcId="{A233F044-CD5A-49EC-82FD-3B6773A9D1B4}" destId="{539FFB97-A01C-4BE6-8B09-DCEF559CCFDA}" srcOrd="0" destOrd="0" presId="urn:microsoft.com/office/officeart/2005/8/layout/vList2"/>
    <dgm:cxn modelId="{123DEA54-9373-4391-BD78-5169EF770047}" srcId="{A233F044-CD5A-49EC-82FD-3B6773A9D1B4}" destId="{ECD347A0-4A69-4778-B36E-5BC0FA6177D3}" srcOrd="0" destOrd="0" parTransId="{06DF6DA1-6CA9-4020-992C-913CB22C20D9}" sibTransId="{7F893BC3-16FF-44BB-BDCE-805228F27DAE}"/>
    <dgm:cxn modelId="{5FA7A96C-22C6-4C6D-B4B4-0ECD85ED75EF}" type="presParOf" srcId="{F10E3BA3-47CF-4452-B1BF-EA3074DB05C7}" destId="{F151B8A6-1B92-44D3-A3D6-D108D6824661}" srcOrd="0" destOrd="0" presId="urn:microsoft.com/office/officeart/2005/8/layout/vList2"/>
    <dgm:cxn modelId="{6CC98DEF-1F23-4CFF-B4E3-59CB907D7DD9}" type="presParOf" srcId="{F10E3BA3-47CF-4452-B1BF-EA3074DB05C7}" destId="{239D3BFF-6D42-495C-9AE6-49141DB7366A}" srcOrd="1" destOrd="0" presId="urn:microsoft.com/office/officeart/2005/8/layout/vList2"/>
    <dgm:cxn modelId="{51B5B22B-F831-4463-B39D-D727CA1B472D}" type="presParOf" srcId="{F10E3BA3-47CF-4452-B1BF-EA3074DB05C7}" destId="{11ADB38B-BD0E-449F-8634-0205BD406717}" srcOrd="2" destOrd="0" presId="urn:microsoft.com/office/officeart/2005/8/layout/vList2"/>
    <dgm:cxn modelId="{1B3DD66E-CA11-48A0-9010-013B242038D2}" type="presParOf" srcId="{F10E3BA3-47CF-4452-B1BF-EA3074DB05C7}" destId="{FCDD0C9E-8169-49BF-9E85-3BCCBFF877F1}" srcOrd="3" destOrd="0" presId="urn:microsoft.com/office/officeart/2005/8/layout/vList2"/>
    <dgm:cxn modelId="{E375DB45-0F71-47DD-9293-3C7E28A956B6}" type="presParOf" srcId="{F10E3BA3-47CF-4452-B1BF-EA3074DB05C7}" destId="{27BDD890-A2B9-4E33-9911-A5874CC39DF2}" srcOrd="4" destOrd="0" presId="urn:microsoft.com/office/officeart/2005/8/layout/vList2"/>
    <dgm:cxn modelId="{EF72FFF0-F781-4FBC-9E87-161468B9EB6A}" type="presParOf" srcId="{F10E3BA3-47CF-4452-B1BF-EA3074DB05C7}" destId="{0719830C-A26E-4276-8471-9CA448D88BC3}" srcOrd="5" destOrd="0" presId="urn:microsoft.com/office/officeart/2005/8/layout/vList2"/>
    <dgm:cxn modelId="{891CC7BA-6E38-4610-A9DC-79F5B82032B6}" type="presParOf" srcId="{F10E3BA3-47CF-4452-B1BF-EA3074DB05C7}" destId="{539FFB97-A01C-4BE6-8B09-DCEF559CCFDA}" srcOrd="6" destOrd="0" presId="urn:microsoft.com/office/officeart/2005/8/layout/vList2"/>
    <dgm:cxn modelId="{F9C44273-46FD-42A9-9703-49A30AA223A2}" type="presParOf" srcId="{F10E3BA3-47CF-4452-B1BF-EA3074DB05C7}" destId="{8F00F03D-CC77-4EE3-8EA5-B5B73C9535E9}" srcOrd="7" destOrd="0" presId="urn:microsoft.com/office/officeart/2005/8/layout/vList2"/>
    <dgm:cxn modelId="{901B20BC-EC53-435F-9D08-ADC314D0D8CF}" type="presParOf" srcId="{F10E3BA3-47CF-4452-B1BF-EA3074DB05C7}" destId="{E819F83D-372E-4261-9B82-43775DB6874D}" srcOrd="8" destOrd="0" presId="urn:microsoft.com/office/officeart/2005/8/layout/vList2"/>
    <dgm:cxn modelId="{C3FD3C08-CE9E-49E7-B925-40B3C5948F2E}" type="presParOf" srcId="{F10E3BA3-47CF-4452-B1BF-EA3074DB05C7}" destId="{60586C9B-033A-4449-8EA6-4FC4950992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E89BE-E75D-4BA7-BAD7-E248DBB4FBC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95AE3E-366A-4685-99F0-CE4C772CED20}">
      <dgm:prSet phldrT="[Текст]" custT="1"/>
      <dgm:spPr/>
      <dgm:t>
        <a:bodyPr/>
        <a:lstStyle/>
        <a:p>
          <a:r>
            <a:rPr lang="en-US" sz="1600" b="0" dirty="0" smtClean="0"/>
            <a:t>Safari</a:t>
          </a:r>
          <a:endParaRPr lang="ru-RU" sz="1600" b="0" dirty="0"/>
        </a:p>
      </dgm:t>
    </dgm:pt>
    <dgm:pt modelId="{7334052A-9E07-4B20-A678-7B9FFDC9E0AB}" type="parTrans" cxnId="{8661A067-E983-4AC2-8FD3-58A2746E5EA7}">
      <dgm:prSet/>
      <dgm:spPr/>
      <dgm:t>
        <a:bodyPr/>
        <a:lstStyle/>
        <a:p>
          <a:endParaRPr lang="ru-RU" sz="1600" b="0"/>
        </a:p>
      </dgm:t>
    </dgm:pt>
    <dgm:pt modelId="{034A5328-75E7-4CF0-B79E-6960971050B9}" type="sibTrans" cxnId="{8661A067-E983-4AC2-8FD3-58A2746E5EA7}">
      <dgm:prSet/>
      <dgm:spPr/>
      <dgm:t>
        <a:bodyPr/>
        <a:lstStyle/>
        <a:p>
          <a:endParaRPr lang="ru-RU" sz="1600" b="0"/>
        </a:p>
      </dgm:t>
    </dgm:pt>
    <dgm:pt modelId="{7DE54D83-3CAC-4492-A324-7C008ECC3B21}">
      <dgm:prSet phldrT="[Текст]" custT="1"/>
      <dgm:spPr/>
      <dgm:t>
        <a:bodyPr/>
        <a:lstStyle/>
        <a:p>
          <a:r>
            <a:rPr lang="en-US" sz="1600" b="0" dirty="0" smtClean="0"/>
            <a:t>Android </a:t>
          </a:r>
          <a:r>
            <a:rPr lang="en-US" sz="1600" b="0" dirty="0" err="1" smtClean="0"/>
            <a:t>WebKit</a:t>
          </a:r>
          <a:endParaRPr lang="ru-RU" sz="1600" b="0" dirty="0"/>
        </a:p>
      </dgm:t>
    </dgm:pt>
    <dgm:pt modelId="{DBA36343-DE78-4439-A2FB-F2B18D28EFD0}" type="parTrans" cxnId="{EF7E3610-A7C2-4A88-8EE3-B059E925D554}">
      <dgm:prSet/>
      <dgm:spPr/>
      <dgm:t>
        <a:bodyPr/>
        <a:lstStyle/>
        <a:p>
          <a:endParaRPr lang="ru-RU" sz="1600" b="0"/>
        </a:p>
      </dgm:t>
    </dgm:pt>
    <dgm:pt modelId="{18B30021-67E2-4497-A5A1-00DA8C63B9B4}" type="sibTrans" cxnId="{EF7E3610-A7C2-4A88-8EE3-B059E925D554}">
      <dgm:prSet/>
      <dgm:spPr/>
      <dgm:t>
        <a:bodyPr/>
        <a:lstStyle/>
        <a:p>
          <a:endParaRPr lang="ru-RU" sz="1600" b="0"/>
        </a:p>
      </dgm:t>
    </dgm:pt>
    <dgm:pt modelId="{57BA0F43-7B05-4CB5-947B-0400914DA5B1}">
      <dgm:prSet phldrT="[Текст]" custT="1"/>
      <dgm:spPr/>
      <dgm:t>
        <a:bodyPr/>
        <a:lstStyle/>
        <a:p>
          <a:r>
            <a:rPr lang="en-US" sz="1600" b="0" dirty="0" smtClean="0"/>
            <a:t>BlackBerry </a:t>
          </a:r>
          <a:r>
            <a:rPr lang="en-US" sz="1600" b="0" dirty="0" err="1" smtClean="0"/>
            <a:t>WebKit</a:t>
          </a:r>
          <a:endParaRPr lang="ru-RU" sz="1600" b="0" dirty="0"/>
        </a:p>
      </dgm:t>
    </dgm:pt>
    <dgm:pt modelId="{893749BA-2D1B-419A-8C4C-98121C0A39EE}" type="parTrans" cxnId="{C0C65ED6-C820-46BB-9A45-70F2BC03F81A}">
      <dgm:prSet/>
      <dgm:spPr/>
      <dgm:t>
        <a:bodyPr/>
        <a:lstStyle/>
        <a:p>
          <a:endParaRPr lang="ru-RU" sz="1600" b="0"/>
        </a:p>
      </dgm:t>
    </dgm:pt>
    <dgm:pt modelId="{25D0851A-3282-4C50-B2D1-029E91AB7139}" type="sibTrans" cxnId="{C0C65ED6-C820-46BB-9A45-70F2BC03F81A}">
      <dgm:prSet/>
      <dgm:spPr/>
      <dgm:t>
        <a:bodyPr/>
        <a:lstStyle/>
        <a:p>
          <a:endParaRPr lang="ru-RU" sz="1600" b="0"/>
        </a:p>
      </dgm:t>
    </dgm:pt>
    <dgm:pt modelId="{E2CE1BF7-BA2F-4C5A-8F0D-0EA0102591D0}">
      <dgm:prSet phldrT="[Текст]" custT="1"/>
      <dgm:spPr/>
      <dgm:t>
        <a:bodyPr/>
        <a:lstStyle/>
        <a:p>
          <a:r>
            <a:rPr lang="en-US" sz="1600" b="0" dirty="0" err="1" smtClean="0"/>
            <a:t>Dolfin</a:t>
          </a:r>
          <a:endParaRPr lang="ru-RU" sz="1600" b="0" dirty="0"/>
        </a:p>
      </dgm:t>
    </dgm:pt>
    <dgm:pt modelId="{B78C07AF-D4D1-4633-9765-760F53EFB8BA}" type="parTrans" cxnId="{96E1E2E0-56B6-4604-B10F-88119F371861}">
      <dgm:prSet/>
      <dgm:spPr/>
      <dgm:t>
        <a:bodyPr/>
        <a:lstStyle/>
        <a:p>
          <a:endParaRPr lang="ru-RU" sz="1600" b="0"/>
        </a:p>
      </dgm:t>
    </dgm:pt>
    <dgm:pt modelId="{DCCEBB41-E2E7-4EE6-AF16-E88919F5F278}" type="sibTrans" cxnId="{96E1E2E0-56B6-4604-B10F-88119F371861}">
      <dgm:prSet/>
      <dgm:spPr/>
      <dgm:t>
        <a:bodyPr/>
        <a:lstStyle/>
        <a:p>
          <a:endParaRPr lang="ru-RU" sz="1600" b="0"/>
        </a:p>
      </dgm:t>
    </dgm:pt>
    <dgm:pt modelId="{C57E9F03-3010-4CDF-B1A3-627830D187BD}" type="pres">
      <dgm:prSet presAssocID="{B76E89BE-E75D-4BA7-BAD7-E248DBB4FB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0EC012-6B0A-437C-80E5-887842D944C4}" type="pres">
      <dgm:prSet presAssocID="{8895AE3E-366A-4685-99F0-CE4C772CED2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A68DAB-30BE-4EE0-AA0C-B2017106EA2C}" type="pres">
      <dgm:prSet presAssocID="{034A5328-75E7-4CF0-B79E-6960971050B9}" presName="sibTrans" presStyleCnt="0"/>
      <dgm:spPr/>
    </dgm:pt>
    <dgm:pt modelId="{1BFDB6B6-1129-4F98-B35E-E587D7F79DB2}" type="pres">
      <dgm:prSet presAssocID="{7DE54D83-3CAC-4492-A324-7C008ECC3B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8E12D9-0EA1-437A-AB8A-83D8519BE7E5}" type="pres">
      <dgm:prSet presAssocID="{18B30021-67E2-4497-A5A1-00DA8C63B9B4}" presName="sibTrans" presStyleCnt="0"/>
      <dgm:spPr/>
    </dgm:pt>
    <dgm:pt modelId="{2B5E0EFD-BCE1-4851-B81C-88B256E0258E}" type="pres">
      <dgm:prSet presAssocID="{E2CE1BF7-BA2F-4C5A-8F0D-0EA0102591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E496F8-3EEE-40D6-BA23-52981B3F392B}" type="pres">
      <dgm:prSet presAssocID="{DCCEBB41-E2E7-4EE6-AF16-E88919F5F278}" presName="sibTrans" presStyleCnt="0"/>
      <dgm:spPr/>
    </dgm:pt>
    <dgm:pt modelId="{AFE9E2AC-78AE-4CED-84EA-35370EC951C8}" type="pres">
      <dgm:prSet presAssocID="{57BA0F43-7B05-4CB5-947B-0400914DA5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B92E9F-D191-424F-AB31-EF709E727E3F}" type="presOf" srcId="{7DE54D83-3CAC-4492-A324-7C008ECC3B21}" destId="{1BFDB6B6-1129-4F98-B35E-E587D7F79DB2}" srcOrd="0" destOrd="0" presId="urn:microsoft.com/office/officeart/2005/8/layout/default#1"/>
    <dgm:cxn modelId="{96E1E2E0-56B6-4604-B10F-88119F371861}" srcId="{B76E89BE-E75D-4BA7-BAD7-E248DBB4FBCB}" destId="{E2CE1BF7-BA2F-4C5A-8F0D-0EA0102591D0}" srcOrd="2" destOrd="0" parTransId="{B78C07AF-D4D1-4633-9765-760F53EFB8BA}" sibTransId="{DCCEBB41-E2E7-4EE6-AF16-E88919F5F278}"/>
    <dgm:cxn modelId="{520DAE4E-89FE-4A38-920B-727EFF6AADC0}" type="presOf" srcId="{57BA0F43-7B05-4CB5-947B-0400914DA5B1}" destId="{AFE9E2AC-78AE-4CED-84EA-35370EC951C8}" srcOrd="0" destOrd="0" presId="urn:microsoft.com/office/officeart/2005/8/layout/default#1"/>
    <dgm:cxn modelId="{C0C65ED6-C820-46BB-9A45-70F2BC03F81A}" srcId="{B76E89BE-E75D-4BA7-BAD7-E248DBB4FBCB}" destId="{57BA0F43-7B05-4CB5-947B-0400914DA5B1}" srcOrd="3" destOrd="0" parTransId="{893749BA-2D1B-419A-8C4C-98121C0A39EE}" sibTransId="{25D0851A-3282-4C50-B2D1-029E91AB7139}"/>
    <dgm:cxn modelId="{8661A067-E983-4AC2-8FD3-58A2746E5EA7}" srcId="{B76E89BE-E75D-4BA7-BAD7-E248DBB4FBCB}" destId="{8895AE3E-366A-4685-99F0-CE4C772CED20}" srcOrd="0" destOrd="0" parTransId="{7334052A-9E07-4B20-A678-7B9FFDC9E0AB}" sibTransId="{034A5328-75E7-4CF0-B79E-6960971050B9}"/>
    <dgm:cxn modelId="{EF7E3610-A7C2-4A88-8EE3-B059E925D554}" srcId="{B76E89BE-E75D-4BA7-BAD7-E248DBB4FBCB}" destId="{7DE54D83-3CAC-4492-A324-7C008ECC3B21}" srcOrd="1" destOrd="0" parTransId="{DBA36343-DE78-4439-A2FB-F2B18D28EFD0}" sibTransId="{18B30021-67E2-4497-A5A1-00DA8C63B9B4}"/>
    <dgm:cxn modelId="{36E6C6C7-8D58-4D46-BFFB-3F7E1A8AC5B7}" type="presOf" srcId="{8895AE3E-366A-4685-99F0-CE4C772CED20}" destId="{3B0EC012-6B0A-437C-80E5-887842D944C4}" srcOrd="0" destOrd="0" presId="urn:microsoft.com/office/officeart/2005/8/layout/default#1"/>
    <dgm:cxn modelId="{A5DE897E-356D-47A8-B367-53BD4A896A98}" type="presOf" srcId="{E2CE1BF7-BA2F-4C5A-8F0D-0EA0102591D0}" destId="{2B5E0EFD-BCE1-4851-B81C-88B256E0258E}" srcOrd="0" destOrd="0" presId="urn:microsoft.com/office/officeart/2005/8/layout/default#1"/>
    <dgm:cxn modelId="{38E62AC9-A895-4CF8-9507-FFB4967EC0BB}" type="presOf" srcId="{B76E89BE-E75D-4BA7-BAD7-E248DBB4FBCB}" destId="{C57E9F03-3010-4CDF-B1A3-627830D187BD}" srcOrd="0" destOrd="0" presId="urn:microsoft.com/office/officeart/2005/8/layout/default#1"/>
    <dgm:cxn modelId="{448B0DB0-CDE5-4C8B-9521-13C529E7DC0D}" type="presParOf" srcId="{C57E9F03-3010-4CDF-B1A3-627830D187BD}" destId="{3B0EC012-6B0A-437C-80E5-887842D944C4}" srcOrd="0" destOrd="0" presId="urn:microsoft.com/office/officeart/2005/8/layout/default#1"/>
    <dgm:cxn modelId="{93602250-E7E4-4FE9-AB8F-30BA6F5D3D86}" type="presParOf" srcId="{C57E9F03-3010-4CDF-B1A3-627830D187BD}" destId="{19A68DAB-30BE-4EE0-AA0C-B2017106EA2C}" srcOrd="1" destOrd="0" presId="urn:microsoft.com/office/officeart/2005/8/layout/default#1"/>
    <dgm:cxn modelId="{963CEAF0-F1CE-447E-AE68-8D162EE66BCF}" type="presParOf" srcId="{C57E9F03-3010-4CDF-B1A3-627830D187BD}" destId="{1BFDB6B6-1129-4F98-B35E-E587D7F79DB2}" srcOrd="2" destOrd="0" presId="urn:microsoft.com/office/officeart/2005/8/layout/default#1"/>
    <dgm:cxn modelId="{8AF1C6E6-D606-4224-8EA7-8D1BF893E22D}" type="presParOf" srcId="{C57E9F03-3010-4CDF-B1A3-627830D187BD}" destId="{C28E12D9-0EA1-437A-AB8A-83D8519BE7E5}" srcOrd="3" destOrd="0" presId="urn:microsoft.com/office/officeart/2005/8/layout/default#1"/>
    <dgm:cxn modelId="{43173685-82BF-4F2A-A110-E87C63386EB7}" type="presParOf" srcId="{C57E9F03-3010-4CDF-B1A3-627830D187BD}" destId="{2B5E0EFD-BCE1-4851-B81C-88B256E0258E}" srcOrd="4" destOrd="0" presId="urn:microsoft.com/office/officeart/2005/8/layout/default#1"/>
    <dgm:cxn modelId="{775B0AD0-DDA7-4BF2-A358-35E7653E1139}" type="presParOf" srcId="{C57E9F03-3010-4CDF-B1A3-627830D187BD}" destId="{48E496F8-3EEE-40D6-BA23-52981B3F392B}" srcOrd="5" destOrd="0" presId="urn:microsoft.com/office/officeart/2005/8/layout/default#1"/>
    <dgm:cxn modelId="{7E8359D2-697B-4E6A-9430-167C8DEF4ADA}" type="presParOf" srcId="{C57E9F03-3010-4CDF-B1A3-627830D187BD}" destId="{AFE9E2AC-78AE-4CED-84EA-35370EC951C8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D5BF70-8E6A-40F8-87DB-00A5EEE40850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D16EA4-6BE8-48B2-B578-4032967C67C6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Opera Mobile</a:t>
          </a:r>
          <a:endParaRPr lang="ru-RU" sz="1400" dirty="0"/>
        </a:p>
      </dgm:t>
    </dgm:pt>
    <dgm:pt modelId="{A864DB05-2AE4-4742-8F83-BCDB4CD89D02}" type="parTrans" cxnId="{7AD12C14-5048-481C-B949-0C341B469808}">
      <dgm:prSet/>
      <dgm:spPr/>
      <dgm:t>
        <a:bodyPr/>
        <a:lstStyle/>
        <a:p>
          <a:endParaRPr lang="ru-RU" sz="1400"/>
        </a:p>
      </dgm:t>
    </dgm:pt>
    <dgm:pt modelId="{B0CB7EBA-DE3A-4B83-8558-781FF680C5BA}" type="sibTrans" cxnId="{7AD12C14-5048-481C-B949-0C341B469808}">
      <dgm:prSet/>
      <dgm:spPr/>
      <dgm:t>
        <a:bodyPr/>
        <a:lstStyle/>
        <a:p>
          <a:endParaRPr lang="ru-RU" sz="1400"/>
        </a:p>
      </dgm:t>
    </dgm:pt>
    <dgm:pt modelId="{31985F42-745F-4C3F-BCEE-927C46D87908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Palm </a:t>
          </a:r>
          <a:r>
            <a:rPr lang="en-US" sz="1400" dirty="0" err="1" smtClean="0"/>
            <a:t>WebKit</a:t>
          </a:r>
          <a:endParaRPr lang="ru-RU" sz="1400" dirty="0"/>
        </a:p>
      </dgm:t>
    </dgm:pt>
    <dgm:pt modelId="{88052927-E629-4CEF-A810-E5608DA0509A}" type="parTrans" cxnId="{EFD3F575-FF92-432C-8C55-5714A56E6BE7}">
      <dgm:prSet/>
      <dgm:spPr/>
      <dgm:t>
        <a:bodyPr/>
        <a:lstStyle/>
        <a:p>
          <a:endParaRPr lang="ru-RU" sz="1400"/>
        </a:p>
      </dgm:t>
    </dgm:pt>
    <dgm:pt modelId="{C3834B5A-9240-4742-892C-113FFC84FCB5}" type="sibTrans" cxnId="{EFD3F575-FF92-432C-8C55-5714A56E6BE7}">
      <dgm:prSet/>
      <dgm:spPr/>
      <dgm:t>
        <a:bodyPr/>
        <a:lstStyle/>
        <a:p>
          <a:endParaRPr lang="ru-RU" sz="1400"/>
        </a:p>
      </dgm:t>
    </dgm:pt>
    <dgm:pt modelId="{B9A19473-B9A7-4B55-B231-90D3221E5298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err="1" smtClean="0"/>
            <a:t>MicroB</a:t>
          </a:r>
          <a:endParaRPr lang="ru-RU" sz="1400" dirty="0"/>
        </a:p>
      </dgm:t>
    </dgm:pt>
    <dgm:pt modelId="{5BE7476C-7E0B-4C91-A092-C526AC7B07C8}" type="parTrans" cxnId="{C9D28B13-8F61-472E-9F36-29060FFFD6C6}">
      <dgm:prSet/>
      <dgm:spPr/>
      <dgm:t>
        <a:bodyPr/>
        <a:lstStyle/>
        <a:p>
          <a:endParaRPr lang="ru-RU" sz="1400"/>
        </a:p>
      </dgm:t>
    </dgm:pt>
    <dgm:pt modelId="{2E22F47C-7931-4194-9CAF-9A810C826A47}" type="sibTrans" cxnId="{C9D28B13-8F61-472E-9F36-29060FFFD6C6}">
      <dgm:prSet/>
      <dgm:spPr/>
      <dgm:t>
        <a:bodyPr/>
        <a:lstStyle/>
        <a:p>
          <a:endParaRPr lang="ru-RU" sz="1400"/>
        </a:p>
      </dgm:t>
    </dgm:pt>
    <dgm:pt modelId="{8B9E1F38-3E5D-4C60-8161-DAA4DDDDF8DF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Phantom</a:t>
          </a:r>
          <a:endParaRPr lang="ru-RU" sz="1400" dirty="0"/>
        </a:p>
      </dgm:t>
    </dgm:pt>
    <dgm:pt modelId="{A8226628-9FA4-4F7F-A229-150F7B0EF71B}" type="parTrans" cxnId="{977321DF-ACAA-423A-B8C5-FE622809B618}">
      <dgm:prSet/>
      <dgm:spPr/>
      <dgm:t>
        <a:bodyPr/>
        <a:lstStyle/>
        <a:p>
          <a:endParaRPr lang="ru-RU" sz="1400"/>
        </a:p>
      </dgm:t>
    </dgm:pt>
    <dgm:pt modelId="{398FBB6F-430F-4331-A1A4-38942867C070}" type="sibTrans" cxnId="{977321DF-ACAA-423A-B8C5-FE622809B618}">
      <dgm:prSet/>
      <dgm:spPr/>
      <dgm:t>
        <a:bodyPr/>
        <a:lstStyle/>
        <a:p>
          <a:endParaRPr lang="ru-RU" sz="1400"/>
        </a:p>
      </dgm:t>
    </dgm:pt>
    <dgm:pt modelId="{54C1922E-2973-4DA6-8E84-BFFA39462DA5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Nokia </a:t>
          </a:r>
          <a:r>
            <a:rPr lang="en-US" sz="1400" dirty="0" err="1" smtClean="0"/>
            <a:t>WebKit</a:t>
          </a:r>
          <a:endParaRPr lang="ru-RU" sz="1400" dirty="0"/>
        </a:p>
      </dgm:t>
    </dgm:pt>
    <dgm:pt modelId="{706CA764-7DF8-41F3-92F4-B708227D4E0A}" type="parTrans" cxnId="{94623576-C8AB-477A-BEC0-206FAB12C7AA}">
      <dgm:prSet/>
      <dgm:spPr/>
      <dgm:t>
        <a:bodyPr/>
        <a:lstStyle/>
        <a:p>
          <a:endParaRPr lang="ru-RU" sz="1400"/>
        </a:p>
      </dgm:t>
    </dgm:pt>
    <dgm:pt modelId="{58A013D0-A7FF-41B2-ABB3-4EFEFA7F05C0}" type="sibTrans" cxnId="{94623576-C8AB-477A-BEC0-206FAB12C7AA}">
      <dgm:prSet/>
      <dgm:spPr/>
      <dgm:t>
        <a:bodyPr/>
        <a:lstStyle/>
        <a:p>
          <a:endParaRPr lang="ru-RU" sz="1400"/>
        </a:p>
      </dgm:t>
    </dgm:pt>
    <dgm:pt modelId="{2EA542D1-2439-4EF1-A171-39E792C7903A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Firefox</a:t>
          </a:r>
          <a:endParaRPr lang="ru-RU" sz="1400" dirty="0"/>
        </a:p>
      </dgm:t>
    </dgm:pt>
    <dgm:pt modelId="{67E62F8A-CD16-445D-8085-BE5EB2D23528}" type="parTrans" cxnId="{801BF50F-DC62-4B7A-BCE8-CD024F5FE9BA}">
      <dgm:prSet/>
      <dgm:spPr/>
      <dgm:t>
        <a:bodyPr/>
        <a:lstStyle/>
        <a:p>
          <a:endParaRPr lang="ru-RU" sz="1400"/>
        </a:p>
      </dgm:t>
    </dgm:pt>
    <dgm:pt modelId="{53389410-CD77-4073-8E04-BA4D9E3D5004}" type="sibTrans" cxnId="{801BF50F-DC62-4B7A-BCE8-CD024F5FE9BA}">
      <dgm:prSet/>
      <dgm:spPr/>
      <dgm:t>
        <a:bodyPr/>
        <a:lstStyle/>
        <a:p>
          <a:endParaRPr lang="ru-RU" sz="1400"/>
        </a:p>
      </dgm:t>
    </dgm:pt>
    <dgm:pt modelId="{7AE9E3AD-BBED-4997-81B7-9FFDAED03AAD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dirty="0" smtClean="0"/>
            <a:t>IE Mobile</a:t>
          </a:r>
          <a:endParaRPr lang="ru-RU" sz="1400" dirty="0"/>
        </a:p>
      </dgm:t>
    </dgm:pt>
    <dgm:pt modelId="{FC7396CC-2397-496B-A841-342E4FEBC89B}" type="parTrans" cxnId="{6895BE66-F705-43E8-8E4C-F93793288B24}">
      <dgm:prSet/>
      <dgm:spPr/>
      <dgm:t>
        <a:bodyPr/>
        <a:lstStyle/>
        <a:p>
          <a:endParaRPr lang="ru-RU" sz="1400"/>
        </a:p>
      </dgm:t>
    </dgm:pt>
    <dgm:pt modelId="{33B52045-1CBB-4F6D-B7D2-A12BFF5081EA}" type="sibTrans" cxnId="{6895BE66-F705-43E8-8E4C-F93793288B24}">
      <dgm:prSet/>
      <dgm:spPr/>
      <dgm:t>
        <a:bodyPr/>
        <a:lstStyle/>
        <a:p>
          <a:endParaRPr lang="ru-RU" sz="1400"/>
        </a:p>
      </dgm:t>
    </dgm:pt>
    <dgm:pt modelId="{E2F12D64-637A-450D-A55A-EEB7631BD62B}" type="pres">
      <dgm:prSet presAssocID="{93D5BF70-8E6A-40F8-87DB-00A5EEE408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8633365-86E4-4D84-8BC8-92AFE3F14B50}" type="pres">
      <dgm:prSet presAssocID="{6AD16EA4-6BE8-48B2-B578-4032967C67C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709CC8-25DC-43A3-8B6F-C0768A2A5A2A}" type="pres">
      <dgm:prSet presAssocID="{B0CB7EBA-DE3A-4B83-8558-781FF680C5BA}" presName="sibTrans" presStyleCnt="0"/>
      <dgm:spPr/>
    </dgm:pt>
    <dgm:pt modelId="{24D0FBA2-0232-4291-9076-DBF948A20209}" type="pres">
      <dgm:prSet presAssocID="{31985F42-745F-4C3F-BCEE-927C46D8790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D7F195-7F78-4D6A-ACAC-1E1C7462D314}" type="pres">
      <dgm:prSet presAssocID="{C3834B5A-9240-4742-892C-113FFC84FCB5}" presName="sibTrans" presStyleCnt="0"/>
      <dgm:spPr/>
    </dgm:pt>
    <dgm:pt modelId="{A49A5E4B-C725-473B-9A3D-EB4297CFA762}" type="pres">
      <dgm:prSet presAssocID="{B9A19473-B9A7-4B55-B231-90D3221E529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6A5FBD-CE27-417C-ABE0-1E6E38BDF1A8}" type="pres">
      <dgm:prSet presAssocID="{2E22F47C-7931-4194-9CAF-9A810C826A47}" presName="sibTrans" presStyleCnt="0"/>
      <dgm:spPr/>
    </dgm:pt>
    <dgm:pt modelId="{9250BE31-F96C-49F7-998C-B021DCBB4060}" type="pres">
      <dgm:prSet presAssocID="{8B9E1F38-3E5D-4C60-8161-DAA4DDDDF8D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E6197E-0E40-481C-88A7-1E3E5EE92643}" type="pres">
      <dgm:prSet presAssocID="{398FBB6F-430F-4331-A1A4-38942867C070}" presName="sibTrans" presStyleCnt="0"/>
      <dgm:spPr/>
    </dgm:pt>
    <dgm:pt modelId="{9CBAEEC1-9830-4D3B-BA90-EDDDC6D657B3}" type="pres">
      <dgm:prSet presAssocID="{54C1922E-2973-4DA6-8E84-BFFA39462DA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C04FC2-E2A0-477A-B4A8-4BE2400D4295}" type="pres">
      <dgm:prSet presAssocID="{58A013D0-A7FF-41B2-ABB3-4EFEFA7F05C0}" presName="sibTrans" presStyleCnt="0"/>
      <dgm:spPr/>
    </dgm:pt>
    <dgm:pt modelId="{95B36C8C-95C1-4043-B639-C6D78176AEEA}" type="pres">
      <dgm:prSet presAssocID="{2EA542D1-2439-4EF1-A171-39E792C7903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6E77E2-D0E4-460E-A174-88335E285B20}" type="pres">
      <dgm:prSet presAssocID="{53389410-CD77-4073-8E04-BA4D9E3D5004}" presName="sibTrans" presStyleCnt="0"/>
      <dgm:spPr/>
    </dgm:pt>
    <dgm:pt modelId="{629B0E54-ABB1-4433-A0FA-7E55603BB3F6}" type="pres">
      <dgm:prSet presAssocID="{7AE9E3AD-BBED-4997-81B7-9FFDAED03AA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0A6CB7-0BF9-421C-B47E-E5D22C40CD83}" type="presOf" srcId="{2EA542D1-2439-4EF1-A171-39E792C7903A}" destId="{95B36C8C-95C1-4043-B639-C6D78176AEEA}" srcOrd="0" destOrd="0" presId="urn:microsoft.com/office/officeart/2005/8/layout/default#2"/>
    <dgm:cxn modelId="{7E8D17FC-4A52-4612-BB9D-0D3EFA73D77A}" type="presOf" srcId="{31985F42-745F-4C3F-BCEE-927C46D87908}" destId="{24D0FBA2-0232-4291-9076-DBF948A20209}" srcOrd="0" destOrd="0" presId="urn:microsoft.com/office/officeart/2005/8/layout/default#2"/>
    <dgm:cxn modelId="{C9D28B13-8F61-472E-9F36-29060FFFD6C6}" srcId="{93D5BF70-8E6A-40F8-87DB-00A5EEE40850}" destId="{B9A19473-B9A7-4B55-B231-90D3221E5298}" srcOrd="2" destOrd="0" parTransId="{5BE7476C-7E0B-4C91-A092-C526AC7B07C8}" sibTransId="{2E22F47C-7931-4194-9CAF-9A810C826A47}"/>
    <dgm:cxn modelId="{94623576-C8AB-477A-BEC0-206FAB12C7AA}" srcId="{93D5BF70-8E6A-40F8-87DB-00A5EEE40850}" destId="{54C1922E-2973-4DA6-8E84-BFFA39462DA5}" srcOrd="4" destOrd="0" parTransId="{706CA764-7DF8-41F3-92F4-B708227D4E0A}" sibTransId="{58A013D0-A7FF-41B2-ABB3-4EFEFA7F05C0}"/>
    <dgm:cxn modelId="{39D76EB2-9EBA-4662-B569-F1F5C12C1931}" type="presOf" srcId="{93D5BF70-8E6A-40F8-87DB-00A5EEE40850}" destId="{E2F12D64-637A-450D-A55A-EEB7631BD62B}" srcOrd="0" destOrd="0" presId="urn:microsoft.com/office/officeart/2005/8/layout/default#2"/>
    <dgm:cxn modelId="{EFD3F575-FF92-432C-8C55-5714A56E6BE7}" srcId="{93D5BF70-8E6A-40F8-87DB-00A5EEE40850}" destId="{31985F42-745F-4C3F-BCEE-927C46D87908}" srcOrd="1" destOrd="0" parTransId="{88052927-E629-4CEF-A810-E5608DA0509A}" sibTransId="{C3834B5A-9240-4742-892C-113FFC84FCB5}"/>
    <dgm:cxn modelId="{977321DF-ACAA-423A-B8C5-FE622809B618}" srcId="{93D5BF70-8E6A-40F8-87DB-00A5EEE40850}" destId="{8B9E1F38-3E5D-4C60-8161-DAA4DDDDF8DF}" srcOrd="3" destOrd="0" parTransId="{A8226628-9FA4-4F7F-A229-150F7B0EF71B}" sibTransId="{398FBB6F-430F-4331-A1A4-38942867C070}"/>
    <dgm:cxn modelId="{801BF50F-DC62-4B7A-BCE8-CD024F5FE9BA}" srcId="{93D5BF70-8E6A-40F8-87DB-00A5EEE40850}" destId="{2EA542D1-2439-4EF1-A171-39E792C7903A}" srcOrd="5" destOrd="0" parTransId="{67E62F8A-CD16-445D-8085-BE5EB2D23528}" sibTransId="{53389410-CD77-4073-8E04-BA4D9E3D5004}"/>
    <dgm:cxn modelId="{C2BE1D24-B0D8-4F36-AB60-A6B63E47B9CE}" type="presOf" srcId="{8B9E1F38-3E5D-4C60-8161-DAA4DDDDF8DF}" destId="{9250BE31-F96C-49F7-998C-B021DCBB4060}" srcOrd="0" destOrd="0" presId="urn:microsoft.com/office/officeart/2005/8/layout/default#2"/>
    <dgm:cxn modelId="{D48EB7D3-81A7-45AD-AB50-5540AE895DBA}" type="presOf" srcId="{7AE9E3AD-BBED-4997-81B7-9FFDAED03AAD}" destId="{629B0E54-ABB1-4433-A0FA-7E55603BB3F6}" srcOrd="0" destOrd="0" presId="urn:microsoft.com/office/officeart/2005/8/layout/default#2"/>
    <dgm:cxn modelId="{7AD12C14-5048-481C-B949-0C341B469808}" srcId="{93D5BF70-8E6A-40F8-87DB-00A5EEE40850}" destId="{6AD16EA4-6BE8-48B2-B578-4032967C67C6}" srcOrd="0" destOrd="0" parTransId="{A864DB05-2AE4-4742-8F83-BCDB4CD89D02}" sibTransId="{B0CB7EBA-DE3A-4B83-8558-781FF680C5BA}"/>
    <dgm:cxn modelId="{6895BE66-F705-43E8-8E4C-F93793288B24}" srcId="{93D5BF70-8E6A-40F8-87DB-00A5EEE40850}" destId="{7AE9E3AD-BBED-4997-81B7-9FFDAED03AAD}" srcOrd="6" destOrd="0" parTransId="{FC7396CC-2397-496B-A841-342E4FEBC89B}" sibTransId="{33B52045-1CBB-4F6D-B7D2-A12BFF5081EA}"/>
    <dgm:cxn modelId="{54CB661F-1550-4E22-AC49-B23D9DAD90B6}" type="presOf" srcId="{B9A19473-B9A7-4B55-B231-90D3221E5298}" destId="{A49A5E4B-C725-473B-9A3D-EB4297CFA762}" srcOrd="0" destOrd="0" presId="urn:microsoft.com/office/officeart/2005/8/layout/default#2"/>
    <dgm:cxn modelId="{295B2D31-4876-4E5B-9B9D-2EE443F0750F}" type="presOf" srcId="{6AD16EA4-6BE8-48B2-B578-4032967C67C6}" destId="{A8633365-86E4-4D84-8BC8-92AFE3F14B50}" srcOrd="0" destOrd="0" presId="urn:microsoft.com/office/officeart/2005/8/layout/default#2"/>
    <dgm:cxn modelId="{9E68A5FF-A790-458E-B6E8-05B7DFDE4EDD}" type="presOf" srcId="{54C1922E-2973-4DA6-8E84-BFFA39462DA5}" destId="{9CBAEEC1-9830-4D3B-BA90-EDDDC6D657B3}" srcOrd="0" destOrd="0" presId="urn:microsoft.com/office/officeart/2005/8/layout/default#2"/>
    <dgm:cxn modelId="{E30682C8-382C-426E-9C1F-769A2FB9FC32}" type="presParOf" srcId="{E2F12D64-637A-450D-A55A-EEB7631BD62B}" destId="{A8633365-86E4-4D84-8BC8-92AFE3F14B50}" srcOrd="0" destOrd="0" presId="urn:microsoft.com/office/officeart/2005/8/layout/default#2"/>
    <dgm:cxn modelId="{A1A85550-3A8A-47E2-8513-A47FD420EAD9}" type="presParOf" srcId="{E2F12D64-637A-450D-A55A-EEB7631BD62B}" destId="{1F709CC8-25DC-43A3-8B6F-C0768A2A5A2A}" srcOrd="1" destOrd="0" presId="urn:microsoft.com/office/officeart/2005/8/layout/default#2"/>
    <dgm:cxn modelId="{95173F7F-3AAE-4CBC-9EF8-DB1F126C848E}" type="presParOf" srcId="{E2F12D64-637A-450D-A55A-EEB7631BD62B}" destId="{24D0FBA2-0232-4291-9076-DBF948A20209}" srcOrd="2" destOrd="0" presId="urn:microsoft.com/office/officeart/2005/8/layout/default#2"/>
    <dgm:cxn modelId="{9500DB77-32FD-406D-A180-1A93C20C8044}" type="presParOf" srcId="{E2F12D64-637A-450D-A55A-EEB7631BD62B}" destId="{8AD7F195-7F78-4D6A-ACAC-1E1C7462D314}" srcOrd="3" destOrd="0" presId="urn:microsoft.com/office/officeart/2005/8/layout/default#2"/>
    <dgm:cxn modelId="{93CD590D-F880-4C4F-A1CB-053E378C87E7}" type="presParOf" srcId="{E2F12D64-637A-450D-A55A-EEB7631BD62B}" destId="{A49A5E4B-C725-473B-9A3D-EB4297CFA762}" srcOrd="4" destOrd="0" presId="urn:microsoft.com/office/officeart/2005/8/layout/default#2"/>
    <dgm:cxn modelId="{8451FA76-A4FB-4E90-B7A8-B5584E54D616}" type="presParOf" srcId="{E2F12D64-637A-450D-A55A-EEB7631BD62B}" destId="{AD6A5FBD-CE27-417C-ABE0-1E6E38BDF1A8}" srcOrd="5" destOrd="0" presId="urn:microsoft.com/office/officeart/2005/8/layout/default#2"/>
    <dgm:cxn modelId="{38279682-1826-4AAA-A253-45DBD6E28C9F}" type="presParOf" srcId="{E2F12D64-637A-450D-A55A-EEB7631BD62B}" destId="{9250BE31-F96C-49F7-998C-B021DCBB4060}" srcOrd="6" destOrd="0" presId="urn:microsoft.com/office/officeart/2005/8/layout/default#2"/>
    <dgm:cxn modelId="{BFA7BF61-046B-4461-974F-EABA29303888}" type="presParOf" srcId="{E2F12D64-637A-450D-A55A-EEB7631BD62B}" destId="{02E6197E-0E40-481C-88A7-1E3E5EE92643}" srcOrd="7" destOrd="0" presId="urn:microsoft.com/office/officeart/2005/8/layout/default#2"/>
    <dgm:cxn modelId="{3F69F8AE-4D30-4DC4-960D-08CD96581ED7}" type="presParOf" srcId="{E2F12D64-637A-450D-A55A-EEB7631BD62B}" destId="{9CBAEEC1-9830-4D3B-BA90-EDDDC6D657B3}" srcOrd="8" destOrd="0" presId="urn:microsoft.com/office/officeart/2005/8/layout/default#2"/>
    <dgm:cxn modelId="{2AFFCE87-1229-4749-BC4F-AD1855258852}" type="presParOf" srcId="{E2F12D64-637A-450D-A55A-EEB7631BD62B}" destId="{A0C04FC2-E2A0-477A-B4A8-4BE2400D4295}" srcOrd="9" destOrd="0" presId="urn:microsoft.com/office/officeart/2005/8/layout/default#2"/>
    <dgm:cxn modelId="{287090D4-D1BC-47E6-BB95-DF1A0A2AB9BE}" type="presParOf" srcId="{E2F12D64-637A-450D-A55A-EEB7631BD62B}" destId="{95B36C8C-95C1-4043-B639-C6D78176AEEA}" srcOrd="10" destOrd="0" presId="urn:microsoft.com/office/officeart/2005/8/layout/default#2"/>
    <dgm:cxn modelId="{7DFBDE53-BCB6-4601-8D34-14A11B87F860}" type="presParOf" srcId="{E2F12D64-637A-450D-A55A-EEB7631BD62B}" destId="{566E77E2-D0E4-460E-A174-88335E285B20}" srcOrd="11" destOrd="0" presId="urn:microsoft.com/office/officeart/2005/8/layout/default#2"/>
    <dgm:cxn modelId="{A2B50A8F-99C7-41D1-8849-1DEA84D40669}" type="presParOf" srcId="{E2F12D64-637A-450D-A55A-EEB7631BD62B}" destId="{629B0E54-ABB1-4433-A0FA-7E55603BB3F6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6E89BE-E75D-4BA7-BAD7-E248DBB4FBCB}" type="doc">
      <dgm:prSet loTypeId="urn:microsoft.com/office/officeart/2005/8/layout/default#3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8895AE3E-366A-4685-99F0-CE4C772CED20}">
      <dgm:prSet phldrT="[Текст]" custT="1"/>
      <dgm:spPr/>
      <dgm:t>
        <a:bodyPr/>
        <a:lstStyle/>
        <a:p>
          <a:r>
            <a:rPr lang="en-US" sz="1600" b="0" dirty="0" smtClean="0"/>
            <a:t>Opera Mini</a:t>
          </a:r>
          <a:endParaRPr lang="ru-RU" sz="1600" b="0" dirty="0"/>
        </a:p>
      </dgm:t>
    </dgm:pt>
    <dgm:pt modelId="{7334052A-9E07-4B20-A678-7B9FFDC9E0AB}" type="parTrans" cxnId="{8661A067-E983-4AC2-8FD3-58A2746E5EA7}">
      <dgm:prSet/>
      <dgm:spPr/>
      <dgm:t>
        <a:bodyPr/>
        <a:lstStyle/>
        <a:p>
          <a:endParaRPr lang="ru-RU" sz="1600" b="0"/>
        </a:p>
      </dgm:t>
    </dgm:pt>
    <dgm:pt modelId="{034A5328-75E7-4CF0-B79E-6960971050B9}" type="sibTrans" cxnId="{8661A067-E983-4AC2-8FD3-58A2746E5EA7}">
      <dgm:prSet/>
      <dgm:spPr/>
      <dgm:t>
        <a:bodyPr/>
        <a:lstStyle/>
        <a:p>
          <a:endParaRPr lang="ru-RU" sz="1600" b="0"/>
        </a:p>
      </dgm:t>
    </dgm:pt>
    <dgm:pt modelId="{7DE54D83-3CAC-4492-A324-7C008ECC3B21}">
      <dgm:prSet phldrT="[Текст]" custT="1"/>
      <dgm:spPr/>
      <dgm:t>
        <a:bodyPr/>
        <a:lstStyle/>
        <a:p>
          <a:r>
            <a:rPr lang="en-US" sz="1600" b="0" dirty="0" err="1" smtClean="0"/>
            <a:t>UCWeb</a:t>
          </a:r>
          <a:endParaRPr lang="ru-RU" sz="1600" b="0" dirty="0"/>
        </a:p>
      </dgm:t>
    </dgm:pt>
    <dgm:pt modelId="{DBA36343-DE78-4439-A2FB-F2B18D28EFD0}" type="parTrans" cxnId="{EF7E3610-A7C2-4A88-8EE3-B059E925D554}">
      <dgm:prSet/>
      <dgm:spPr/>
      <dgm:t>
        <a:bodyPr/>
        <a:lstStyle/>
        <a:p>
          <a:endParaRPr lang="ru-RU" sz="1600" b="0"/>
        </a:p>
      </dgm:t>
    </dgm:pt>
    <dgm:pt modelId="{18B30021-67E2-4497-A5A1-00DA8C63B9B4}" type="sibTrans" cxnId="{EF7E3610-A7C2-4A88-8EE3-B059E925D554}">
      <dgm:prSet/>
      <dgm:spPr/>
      <dgm:t>
        <a:bodyPr/>
        <a:lstStyle/>
        <a:p>
          <a:endParaRPr lang="ru-RU" sz="1600" b="0"/>
        </a:p>
      </dgm:t>
    </dgm:pt>
    <dgm:pt modelId="{57BA0F43-7B05-4CB5-947B-0400914DA5B1}">
      <dgm:prSet phldrT="[Текст]" custT="1"/>
      <dgm:spPr/>
      <dgm:t>
        <a:bodyPr/>
        <a:lstStyle/>
        <a:p>
          <a:r>
            <a:rPr lang="en-US" sz="1600" b="0" dirty="0" err="1" smtClean="0"/>
            <a:t>Ovi</a:t>
          </a:r>
          <a:endParaRPr lang="ru-RU" sz="1600" b="0" dirty="0"/>
        </a:p>
      </dgm:t>
    </dgm:pt>
    <dgm:pt modelId="{893749BA-2D1B-419A-8C4C-98121C0A39EE}" type="parTrans" cxnId="{C0C65ED6-C820-46BB-9A45-70F2BC03F81A}">
      <dgm:prSet/>
      <dgm:spPr/>
      <dgm:t>
        <a:bodyPr/>
        <a:lstStyle/>
        <a:p>
          <a:endParaRPr lang="ru-RU" sz="1600" b="0"/>
        </a:p>
      </dgm:t>
    </dgm:pt>
    <dgm:pt modelId="{25D0851A-3282-4C50-B2D1-029E91AB7139}" type="sibTrans" cxnId="{C0C65ED6-C820-46BB-9A45-70F2BC03F81A}">
      <dgm:prSet/>
      <dgm:spPr/>
      <dgm:t>
        <a:bodyPr/>
        <a:lstStyle/>
        <a:p>
          <a:endParaRPr lang="ru-RU" sz="1600" b="0"/>
        </a:p>
      </dgm:t>
    </dgm:pt>
    <dgm:pt modelId="{E2CE1BF7-BA2F-4C5A-8F0D-0EA0102591D0}">
      <dgm:prSet phldrT="[Текст]" custT="1"/>
      <dgm:spPr/>
      <dgm:t>
        <a:bodyPr/>
        <a:lstStyle/>
        <a:p>
          <a:r>
            <a:rPr lang="en-US" sz="1600" b="0" dirty="0" smtClean="0"/>
            <a:t>Bolt</a:t>
          </a:r>
          <a:endParaRPr lang="ru-RU" sz="1600" b="0" dirty="0"/>
        </a:p>
      </dgm:t>
    </dgm:pt>
    <dgm:pt modelId="{B78C07AF-D4D1-4633-9765-760F53EFB8BA}" type="parTrans" cxnId="{96E1E2E0-56B6-4604-B10F-88119F371861}">
      <dgm:prSet/>
      <dgm:spPr/>
      <dgm:t>
        <a:bodyPr/>
        <a:lstStyle/>
        <a:p>
          <a:endParaRPr lang="ru-RU" sz="1600" b="0"/>
        </a:p>
      </dgm:t>
    </dgm:pt>
    <dgm:pt modelId="{DCCEBB41-E2E7-4EE6-AF16-E88919F5F278}" type="sibTrans" cxnId="{96E1E2E0-56B6-4604-B10F-88119F371861}">
      <dgm:prSet/>
      <dgm:spPr/>
      <dgm:t>
        <a:bodyPr/>
        <a:lstStyle/>
        <a:p>
          <a:endParaRPr lang="ru-RU" sz="1600" b="0"/>
        </a:p>
      </dgm:t>
    </dgm:pt>
    <dgm:pt modelId="{C57E9F03-3010-4CDF-B1A3-627830D187BD}" type="pres">
      <dgm:prSet presAssocID="{B76E89BE-E75D-4BA7-BAD7-E248DBB4FB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0EC012-6B0A-437C-80E5-887842D944C4}" type="pres">
      <dgm:prSet presAssocID="{8895AE3E-366A-4685-99F0-CE4C772CED2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A68DAB-30BE-4EE0-AA0C-B2017106EA2C}" type="pres">
      <dgm:prSet presAssocID="{034A5328-75E7-4CF0-B79E-6960971050B9}" presName="sibTrans" presStyleCnt="0"/>
      <dgm:spPr/>
    </dgm:pt>
    <dgm:pt modelId="{1BFDB6B6-1129-4F98-B35E-E587D7F79DB2}" type="pres">
      <dgm:prSet presAssocID="{7DE54D83-3CAC-4492-A324-7C008ECC3B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8E12D9-0EA1-437A-AB8A-83D8519BE7E5}" type="pres">
      <dgm:prSet presAssocID="{18B30021-67E2-4497-A5A1-00DA8C63B9B4}" presName="sibTrans" presStyleCnt="0"/>
      <dgm:spPr/>
    </dgm:pt>
    <dgm:pt modelId="{2B5E0EFD-BCE1-4851-B81C-88B256E0258E}" type="pres">
      <dgm:prSet presAssocID="{E2CE1BF7-BA2F-4C5A-8F0D-0EA0102591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E496F8-3EEE-40D6-BA23-52981B3F392B}" type="pres">
      <dgm:prSet presAssocID="{DCCEBB41-E2E7-4EE6-AF16-E88919F5F278}" presName="sibTrans" presStyleCnt="0"/>
      <dgm:spPr/>
    </dgm:pt>
    <dgm:pt modelId="{AFE9E2AC-78AE-4CED-84EA-35370EC951C8}" type="pres">
      <dgm:prSet presAssocID="{57BA0F43-7B05-4CB5-947B-0400914DA5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B01ECD-90D3-41ED-BA37-2B561CC74381}" type="presOf" srcId="{B76E89BE-E75D-4BA7-BAD7-E248DBB4FBCB}" destId="{C57E9F03-3010-4CDF-B1A3-627830D187BD}" srcOrd="0" destOrd="0" presId="urn:microsoft.com/office/officeart/2005/8/layout/default#3"/>
    <dgm:cxn modelId="{EE5A3A5D-02F0-467D-A2BB-1422729E0A37}" type="presOf" srcId="{7DE54D83-3CAC-4492-A324-7C008ECC3B21}" destId="{1BFDB6B6-1129-4F98-B35E-E587D7F79DB2}" srcOrd="0" destOrd="0" presId="urn:microsoft.com/office/officeart/2005/8/layout/default#3"/>
    <dgm:cxn modelId="{96E1E2E0-56B6-4604-B10F-88119F371861}" srcId="{B76E89BE-E75D-4BA7-BAD7-E248DBB4FBCB}" destId="{E2CE1BF7-BA2F-4C5A-8F0D-0EA0102591D0}" srcOrd="2" destOrd="0" parTransId="{B78C07AF-D4D1-4633-9765-760F53EFB8BA}" sibTransId="{DCCEBB41-E2E7-4EE6-AF16-E88919F5F278}"/>
    <dgm:cxn modelId="{C0C65ED6-C820-46BB-9A45-70F2BC03F81A}" srcId="{B76E89BE-E75D-4BA7-BAD7-E248DBB4FBCB}" destId="{57BA0F43-7B05-4CB5-947B-0400914DA5B1}" srcOrd="3" destOrd="0" parTransId="{893749BA-2D1B-419A-8C4C-98121C0A39EE}" sibTransId="{25D0851A-3282-4C50-B2D1-029E91AB7139}"/>
    <dgm:cxn modelId="{8661A067-E983-4AC2-8FD3-58A2746E5EA7}" srcId="{B76E89BE-E75D-4BA7-BAD7-E248DBB4FBCB}" destId="{8895AE3E-366A-4685-99F0-CE4C772CED20}" srcOrd="0" destOrd="0" parTransId="{7334052A-9E07-4B20-A678-7B9FFDC9E0AB}" sibTransId="{034A5328-75E7-4CF0-B79E-6960971050B9}"/>
    <dgm:cxn modelId="{EF7E3610-A7C2-4A88-8EE3-B059E925D554}" srcId="{B76E89BE-E75D-4BA7-BAD7-E248DBB4FBCB}" destId="{7DE54D83-3CAC-4492-A324-7C008ECC3B21}" srcOrd="1" destOrd="0" parTransId="{DBA36343-DE78-4439-A2FB-F2B18D28EFD0}" sibTransId="{18B30021-67E2-4497-A5A1-00DA8C63B9B4}"/>
    <dgm:cxn modelId="{8A3A296B-0B25-414E-98A8-AE333C70C0DF}" type="presOf" srcId="{E2CE1BF7-BA2F-4C5A-8F0D-0EA0102591D0}" destId="{2B5E0EFD-BCE1-4851-B81C-88B256E0258E}" srcOrd="0" destOrd="0" presId="urn:microsoft.com/office/officeart/2005/8/layout/default#3"/>
    <dgm:cxn modelId="{B7EC9059-4998-469A-BFC3-63CCFDFA824E}" type="presOf" srcId="{57BA0F43-7B05-4CB5-947B-0400914DA5B1}" destId="{AFE9E2AC-78AE-4CED-84EA-35370EC951C8}" srcOrd="0" destOrd="0" presId="urn:microsoft.com/office/officeart/2005/8/layout/default#3"/>
    <dgm:cxn modelId="{0194245E-732C-4B9C-9851-B86EF8D762DE}" type="presOf" srcId="{8895AE3E-366A-4685-99F0-CE4C772CED20}" destId="{3B0EC012-6B0A-437C-80E5-887842D944C4}" srcOrd="0" destOrd="0" presId="urn:microsoft.com/office/officeart/2005/8/layout/default#3"/>
    <dgm:cxn modelId="{7B72A715-4713-4101-8141-60446E81F5A5}" type="presParOf" srcId="{C57E9F03-3010-4CDF-B1A3-627830D187BD}" destId="{3B0EC012-6B0A-437C-80E5-887842D944C4}" srcOrd="0" destOrd="0" presId="urn:microsoft.com/office/officeart/2005/8/layout/default#3"/>
    <dgm:cxn modelId="{A2FCFD09-7202-4BF6-8D13-CABAFA90A90D}" type="presParOf" srcId="{C57E9F03-3010-4CDF-B1A3-627830D187BD}" destId="{19A68DAB-30BE-4EE0-AA0C-B2017106EA2C}" srcOrd="1" destOrd="0" presId="urn:microsoft.com/office/officeart/2005/8/layout/default#3"/>
    <dgm:cxn modelId="{F7B16B92-EAFB-4475-BC74-D984DC17349A}" type="presParOf" srcId="{C57E9F03-3010-4CDF-B1A3-627830D187BD}" destId="{1BFDB6B6-1129-4F98-B35E-E587D7F79DB2}" srcOrd="2" destOrd="0" presId="urn:microsoft.com/office/officeart/2005/8/layout/default#3"/>
    <dgm:cxn modelId="{C34153FB-E2C5-473A-91D0-AE1B147A1F05}" type="presParOf" srcId="{C57E9F03-3010-4CDF-B1A3-627830D187BD}" destId="{C28E12D9-0EA1-437A-AB8A-83D8519BE7E5}" srcOrd="3" destOrd="0" presId="urn:microsoft.com/office/officeart/2005/8/layout/default#3"/>
    <dgm:cxn modelId="{F83F8CAC-3922-4E92-A25A-A4D0D8AC6174}" type="presParOf" srcId="{C57E9F03-3010-4CDF-B1A3-627830D187BD}" destId="{2B5E0EFD-BCE1-4851-B81C-88B256E0258E}" srcOrd="4" destOrd="0" presId="urn:microsoft.com/office/officeart/2005/8/layout/default#3"/>
    <dgm:cxn modelId="{778E9AAB-B7D5-4AD6-B54C-C6969ACC79A7}" type="presParOf" srcId="{C57E9F03-3010-4CDF-B1A3-627830D187BD}" destId="{48E496F8-3EEE-40D6-BA23-52981B3F392B}" srcOrd="5" destOrd="0" presId="urn:microsoft.com/office/officeart/2005/8/layout/default#3"/>
    <dgm:cxn modelId="{DBE8527E-CE69-46B5-8DA1-8EC632A372FD}" type="presParOf" srcId="{C57E9F03-3010-4CDF-B1A3-627830D187BD}" destId="{AFE9E2AC-78AE-4CED-84EA-35370EC951C8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9AA78-5917-45D8-A5DF-291BC957A656}">
      <dsp:nvSpPr>
        <dsp:cNvPr id="0" name=""/>
        <dsp:cNvSpPr/>
      </dsp:nvSpPr>
      <dsp:spPr>
        <a:xfrm>
          <a:off x="2896" y="159118"/>
          <a:ext cx="17418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All</a:t>
          </a:r>
          <a:endParaRPr lang="ru-RU" sz="1500" b="1" kern="1200" dirty="0"/>
        </a:p>
      </dsp:txBody>
      <dsp:txXfrm>
        <a:off x="2896" y="159118"/>
        <a:ext cx="1741869" cy="432000"/>
      </dsp:txXfrm>
    </dsp:sp>
    <dsp:sp modelId="{4B62CFE3-557F-497A-A2A0-C00A86AE3F85}">
      <dsp:nvSpPr>
        <dsp:cNvPr id="0" name=""/>
        <dsp:cNvSpPr/>
      </dsp:nvSpPr>
      <dsp:spPr>
        <a:xfrm>
          <a:off x="2896" y="591118"/>
          <a:ext cx="1741869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Все устройства</a:t>
          </a:r>
          <a:endParaRPr lang="ru-RU" sz="1500" kern="1200" dirty="0"/>
        </a:p>
      </dsp:txBody>
      <dsp:txXfrm>
        <a:off x="2896" y="591118"/>
        <a:ext cx="1741869" cy="1049962"/>
      </dsp:txXfrm>
    </dsp:sp>
    <dsp:sp modelId="{39A2C45F-EF02-45CC-8084-1E6FFCDCCCC3}">
      <dsp:nvSpPr>
        <dsp:cNvPr id="0" name=""/>
        <dsp:cNvSpPr/>
      </dsp:nvSpPr>
      <dsp:spPr>
        <a:xfrm>
          <a:off x="1988627" y="159118"/>
          <a:ext cx="17418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Braille</a:t>
          </a:r>
          <a:endParaRPr lang="ru-RU" sz="1500" kern="1200" dirty="0"/>
        </a:p>
      </dsp:txBody>
      <dsp:txXfrm>
        <a:off x="1988627" y="159118"/>
        <a:ext cx="1741869" cy="432000"/>
      </dsp:txXfrm>
    </dsp:sp>
    <dsp:sp modelId="{A0C5208F-E00D-4FC4-9CAF-5505B54960CA}">
      <dsp:nvSpPr>
        <dsp:cNvPr id="0" name=""/>
        <dsp:cNvSpPr/>
      </dsp:nvSpPr>
      <dsp:spPr>
        <a:xfrm>
          <a:off x="1988627" y="591118"/>
          <a:ext cx="1741869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Тактильных устройства Брайля для слабовидящих</a:t>
          </a:r>
          <a:endParaRPr lang="ru-RU" sz="1500" kern="1200" dirty="0"/>
        </a:p>
      </dsp:txBody>
      <dsp:txXfrm>
        <a:off x="1988627" y="591118"/>
        <a:ext cx="1741869" cy="1049962"/>
      </dsp:txXfrm>
    </dsp:sp>
    <dsp:sp modelId="{3D54E0BC-54C5-45AF-95B6-A1606BA2A018}">
      <dsp:nvSpPr>
        <dsp:cNvPr id="0" name=""/>
        <dsp:cNvSpPr/>
      </dsp:nvSpPr>
      <dsp:spPr>
        <a:xfrm>
          <a:off x="3974358" y="159118"/>
          <a:ext cx="17418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Embossed</a:t>
          </a:r>
          <a:endParaRPr lang="ru-RU" sz="1500" b="1" kern="1200" dirty="0"/>
        </a:p>
      </dsp:txBody>
      <dsp:txXfrm>
        <a:off x="3974358" y="159118"/>
        <a:ext cx="1741869" cy="432000"/>
      </dsp:txXfrm>
    </dsp:sp>
    <dsp:sp modelId="{BFA5EB7A-619D-4BEC-BC42-12485A11524A}">
      <dsp:nvSpPr>
        <dsp:cNvPr id="0" name=""/>
        <dsp:cNvSpPr/>
      </dsp:nvSpPr>
      <dsp:spPr>
        <a:xfrm>
          <a:off x="3974358" y="591118"/>
          <a:ext cx="1741869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Постраничные </a:t>
          </a:r>
          <a:r>
            <a:rPr lang="ru-RU" sz="1500" kern="1200" dirty="0" err="1" smtClean="0"/>
            <a:t>брайлевские</a:t>
          </a:r>
          <a:r>
            <a:rPr lang="ru-RU" sz="1500" kern="1200" dirty="0" smtClean="0"/>
            <a:t> принтеры</a:t>
          </a:r>
          <a:endParaRPr lang="ru-RU" sz="1500" kern="1200" dirty="0"/>
        </a:p>
      </dsp:txBody>
      <dsp:txXfrm>
        <a:off x="3974358" y="591118"/>
        <a:ext cx="1741869" cy="1049962"/>
      </dsp:txXfrm>
    </dsp:sp>
    <dsp:sp modelId="{0130BC29-BF15-4329-BA50-089D2C279E26}">
      <dsp:nvSpPr>
        <dsp:cNvPr id="0" name=""/>
        <dsp:cNvSpPr/>
      </dsp:nvSpPr>
      <dsp:spPr>
        <a:xfrm>
          <a:off x="5960089" y="159118"/>
          <a:ext cx="17418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Handheld</a:t>
          </a:r>
          <a:endParaRPr lang="ru-RU" sz="1500" b="1" kern="1200" dirty="0"/>
        </a:p>
      </dsp:txBody>
      <dsp:txXfrm>
        <a:off x="5960089" y="159118"/>
        <a:ext cx="1741869" cy="432000"/>
      </dsp:txXfrm>
    </dsp:sp>
    <dsp:sp modelId="{E78C48B6-2FC9-4388-8CCE-0B0D174B8ED0}">
      <dsp:nvSpPr>
        <dsp:cNvPr id="0" name=""/>
        <dsp:cNvSpPr/>
      </dsp:nvSpPr>
      <dsp:spPr>
        <a:xfrm>
          <a:off x="5960089" y="591118"/>
          <a:ext cx="1741869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Наладонники, КПК, мобильные устройства</a:t>
          </a:r>
          <a:endParaRPr lang="ru-RU" sz="1500" kern="1200" dirty="0"/>
        </a:p>
      </dsp:txBody>
      <dsp:txXfrm>
        <a:off x="5960089" y="591118"/>
        <a:ext cx="1741869" cy="10499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E61215-24C4-40EC-B02F-BDC4CD95D07F}">
      <dsp:nvSpPr>
        <dsp:cNvPr id="0" name=""/>
        <dsp:cNvSpPr/>
      </dsp:nvSpPr>
      <dsp:spPr>
        <a:xfrm>
          <a:off x="2896" y="134379"/>
          <a:ext cx="174186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Print</a:t>
          </a:r>
          <a:endParaRPr lang="ru-RU" sz="1200" b="1" kern="1200" dirty="0"/>
        </a:p>
      </dsp:txBody>
      <dsp:txXfrm>
        <a:off x="2896" y="134379"/>
        <a:ext cx="1741869" cy="345600"/>
      </dsp:txXfrm>
    </dsp:sp>
    <dsp:sp modelId="{03E3A31A-F4F1-4D94-BD4C-F94C7B2F9BE6}">
      <dsp:nvSpPr>
        <dsp:cNvPr id="0" name=""/>
        <dsp:cNvSpPr/>
      </dsp:nvSpPr>
      <dsp:spPr>
        <a:xfrm>
          <a:off x="2896" y="479980"/>
          <a:ext cx="174186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Постраничные материалы</a:t>
          </a:r>
          <a:endParaRPr lang="ru-RU" sz="1200" kern="1200" dirty="0"/>
        </a:p>
      </dsp:txBody>
      <dsp:txXfrm>
        <a:off x="2896" y="479980"/>
        <a:ext cx="1741869" cy="1185840"/>
      </dsp:txXfrm>
    </dsp:sp>
    <dsp:sp modelId="{275DE4C9-5C5F-4293-90CC-04C824A0D131}">
      <dsp:nvSpPr>
        <dsp:cNvPr id="0" name=""/>
        <dsp:cNvSpPr/>
      </dsp:nvSpPr>
      <dsp:spPr>
        <a:xfrm>
          <a:off x="1988627" y="134379"/>
          <a:ext cx="174186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Projection</a:t>
          </a:r>
          <a:endParaRPr lang="ru-RU" sz="1200" b="1" kern="1200" dirty="0"/>
        </a:p>
      </dsp:txBody>
      <dsp:txXfrm>
        <a:off x="1988627" y="134379"/>
        <a:ext cx="1741869" cy="345600"/>
      </dsp:txXfrm>
    </dsp:sp>
    <dsp:sp modelId="{7751A406-88E9-482C-B25F-6DF2D7883222}">
      <dsp:nvSpPr>
        <dsp:cNvPr id="0" name=""/>
        <dsp:cNvSpPr/>
      </dsp:nvSpPr>
      <dsp:spPr>
        <a:xfrm>
          <a:off x="1988627" y="479980"/>
          <a:ext cx="174186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 Документы, проектируемые на какую-либо поверхность (белая стена, полотно и т.д.)</a:t>
          </a:r>
          <a:endParaRPr lang="ru-RU" sz="1200" kern="1200" dirty="0"/>
        </a:p>
      </dsp:txBody>
      <dsp:txXfrm>
        <a:off x="1988627" y="479980"/>
        <a:ext cx="1741869" cy="1185840"/>
      </dsp:txXfrm>
    </dsp:sp>
    <dsp:sp modelId="{FFFF8799-AC58-4C9C-AC6D-37AFE118ABE5}">
      <dsp:nvSpPr>
        <dsp:cNvPr id="0" name=""/>
        <dsp:cNvSpPr/>
      </dsp:nvSpPr>
      <dsp:spPr>
        <a:xfrm>
          <a:off x="3974358" y="134379"/>
          <a:ext cx="174186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Screen</a:t>
          </a:r>
          <a:endParaRPr lang="ru-RU" sz="1200" b="1" kern="1200" dirty="0"/>
        </a:p>
      </dsp:txBody>
      <dsp:txXfrm>
        <a:off x="3974358" y="134379"/>
        <a:ext cx="1741869" cy="345600"/>
      </dsp:txXfrm>
    </dsp:sp>
    <dsp:sp modelId="{0EF91467-425E-40F4-83A3-3774D3CE28A2}">
      <dsp:nvSpPr>
        <dsp:cNvPr id="0" name=""/>
        <dsp:cNvSpPr/>
      </dsp:nvSpPr>
      <dsp:spPr>
        <a:xfrm>
          <a:off x="3974358" y="479980"/>
          <a:ext cx="174186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Цветные экраны компьютеров</a:t>
          </a:r>
          <a:endParaRPr lang="ru-RU" sz="1200" kern="1200" dirty="0"/>
        </a:p>
      </dsp:txBody>
      <dsp:txXfrm>
        <a:off x="3974358" y="479980"/>
        <a:ext cx="1741869" cy="1185840"/>
      </dsp:txXfrm>
    </dsp:sp>
    <dsp:sp modelId="{92C6B267-85BF-4BF2-BBD4-509226CDD8F2}">
      <dsp:nvSpPr>
        <dsp:cNvPr id="0" name=""/>
        <dsp:cNvSpPr/>
      </dsp:nvSpPr>
      <dsp:spPr>
        <a:xfrm>
          <a:off x="5960089" y="134379"/>
          <a:ext cx="174186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Tty</a:t>
          </a:r>
          <a:endParaRPr lang="ru-RU" sz="1200" b="1" kern="1200" dirty="0"/>
        </a:p>
      </dsp:txBody>
      <dsp:txXfrm>
        <a:off x="5960089" y="134379"/>
        <a:ext cx="1741869" cy="345600"/>
      </dsp:txXfrm>
    </dsp:sp>
    <dsp:sp modelId="{02D96816-1278-437C-9321-666E7C1641C5}">
      <dsp:nvSpPr>
        <dsp:cNvPr id="0" name=""/>
        <dsp:cNvSpPr/>
      </dsp:nvSpPr>
      <dsp:spPr>
        <a:xfrm>
          <a:off x="5960089" y="479980"/>
          <a:ext cx="174186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Терминальные устройства с ячеистой структурой экрана (не поддерживают пиксели)</a:t>
          </a:r>
          <a:endParaRPr lang="ru-RU" sz="1200" kern="1200" dirty="0"/>
        </a:p>
      </dsp:txBody>
      <dsp:txXfrm>
        <a:off x="5960089" y="479980"/>
        <a:ext cx="1741869" cy="11858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E61215-24C4-40EC-B02F-BDC4CD95D07F}">
      <dsp:nvSpPr>
        <dsp:cNvPr id="0" name=""/>
        <dsp:cNvSpPr/>
      </dsp:nvSpPr>
      <dsp:spPr>
        <a:xfrm>
          <a:off x="0" y="159118"/>
          <a:ext cx="3744416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tv</a:t>
          </a:r>
          <a:endParaRPr lang="ru-RU" sz="1500" b="1" kern="1200" dirty="0"/>
        </a:p>
      </dsp:txBody>
      <dsp:txXfrm>
        <a:off x="0" y="159118"/>
        <a:ext cx="3744416" cy="432000"/>
      </dsp:txXfrm>
    </dsp:sp>
    <dsp:sp modelId="{03E3A31A-F4F1-4D94-BD4C-F94C7B2F9BE6}">
      <dsp:nvSpPr>
        <dsp:cNvPr id="0" name=""/>
        <dsp:cNvSpPr/>
      </dsp:nvSpPr>
      <dsp:spPr>
        <a:xfrm>
          <a:off x="0" y="591118"/>
          <a:ext cx="3744416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0" i="0" kern="1200" dirty="0" smtClean="0"/>
            <a:t>Устройства телевизионного типа</a:t>
          </a:r>
          <a:r>
            <a:rPr lang="en-US" sz="1500" b="0" i="0" kern="1200" dirty="0" smtClean="0"/>
            <a:t> </a:t>
          </a:r>
          <a:r>
            <a:rPr lang="ru-RU" sz="1500" b="0" i="0" kern="1200" dirty="0" smtClean="0"/>
            <a:t>(невысокое разрешение, цветной экран, ограниченные возможности скроллинга, наличие динамиков)</a:t>
          </a:r>
          <a:r>
            <a:rPr lang="en-US" sz="1500" b="0" i="0" kern="1200" dirty="0" smtClean="0"/>
            <a:t>.</a:t>
          </a:r>
          <a:endParaRPr lang="ru-RU" sz="1500" kern="1200" dirty="0"/>
        </a:p>
      </dsp:txBody>
      <dsp:txXfrm>
        <a:off x="0" y="591118"/>
        <a:ext cx="3744416" cy="104996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1B8A6-1B92-44D3-A3D6-D108D6824661}">
      <dsp:nvSpPr>
        <dsp:cNvPr id="0" name=""/>
        <dsp:cNvSpPr/>
      </dsp:nvSpPr>
      <dsp:spPr>
        <a:xfrm>
          <a:off x="0" y="22164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width</a:t>
          </a:r>
          <a:r>
            <a:rPr lang="ru-RU" sz="1400" b="1" kern="1200" dirty="0" smtClean="0"/>
            <a:t> (</a:t>
          </a:r>
          <a:r>
            <a:rPr lang="en-US" sz="1400" b="1" kern="1200" dirty="0" err="1" smtClean="0"/>
            <a:t>max,min</a:t>
          </a:r>
          <a:r>
            <a:rPr lang="ru-RU" sz="1400" b="1" kern="1200" dirty="0" smtClean="0"/>
            <a:t>)</a:t>
          </a:r>
          <a:endParaRPr lang="ru-RU" sz="1400" b="1" kern="1200" dirty="0"/>
        </a:p>
      </dsp:txBody>
      <dsp:txXfrm>
        <a:off x="0" y="221644"/>
        <a:ext cx="7080448" cy="335790"/>
      </dsp:txXfrm>
    </dsp:sp>
    <dsp:sp modelId="{239D3BFF-6D42-495C-9AE6-49141DB7366A}">
      <dsp:nvSpPr>
        <dsp:cNvPr id="0" name=""/>
        <dsp:cNvSpPr/>
      </dsp:nvSpPr>
      <dsp:spPr>
        <a:xfrm>
          <a:off x="0" y="55743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Ширина области просмотра</a:t>
          </a:r>
          <a:endParaRPr lang="ru-RU" sz="1100" kern="1200" dirty="0"/>
        </a:p>
      </dsp:txBody>
      <dsp:txXfrm>
        <a:off x="0" y="557434"/>
        <a:ext cx="7080448" cy="231840"/>
      </dsp:txXfrm>
    </dsp:sp>
    <dsp:sp modelId="{11ADB38B-BD0E-449F-8634-0205BD406717}">
      <dsp:nvSpPr>
        <dsp:cNvPr id="0" name=""/>
        <dsp:cNvSpPr/>
      </dsp:nvSpPr>
      <dsp:spPr>
        <a:xfrm>
          <a:off x="0" y="792088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height(</a:t>
          </a:r>
          <a:r>
            <a:rPr lang="en-US" sz="1400" b="1" kern="1200" dirty="0" err="1" smtClean="0"/>
            <a:t>max,min</a:t>
          </a:r>
          <a:r>
            <a:rPr lang="en-US" sz="1400" b="1" kern="1200" dirty="0" smtClean="0"/>
            <a:t>)</a:t>
          </a:r>
          <a:endParaRPr lang="ru-RU" sz="1400" b="1" kern="1200" dirty="0"/>
        </a:p>
      </dsp:txBody>
      <dsp:txXfrm>
        <a:off x="0" y="792088"/>
        <a:ext cx="7080448" cy="335790"/>
      </dsp:txXfrm>
    </dsp:sp>
    <dsp:sp modelId="{FCDD0C9E-8169-49BF-9E85-3BCCBFF877F1}">
      <dsp:nvSpPr>
        <dsp:cNvPr id="0" name=""/>
        <dsp:cNvSpPr/>
      </dsp:nvSpPr>
      <dsp:spPr>
        <a:xfrm>
          <a:off x="0" y="112506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Высота области просмотра</a:t>
          </a:r>
          <a:endParaRPr lang="ru-RU" sz="1100" kern="1200" dirty="0"/>
        </a:p>
      </dsp:txBody>
      <dsp:txXfrm>
        <a:off x="0" y="1125064"/>
        <a:ext cx="7080448" cy="231840"/>
      </dsp:txXfrm>
    </dsp:sp>
    <dsp:sp modelId="{27BDD890-A2B9-4E33-9911-A5874CC39DF2}">
      <dsp:nvSpPr>
        <dsp:cNvPr id="0" name=""/>
        <dsp:cNvSpPr/>
      </dsp:nvSpPr>
      <dsp:spPr>
        <a:xfrm>
          <a:off x="0" y="135690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device-width (</a:t>
          </a:r>
          <a:r>
            <a:rPr lang="en-US" sz="1400" b="1" kern="1200" dirty="0" err="1" smtClean="0"/>
            <a:t>max,min</a:t>
          </a:r>
          <a:r>
            <a:rPr lang="en-US" sz="1400" b="1" kern="1200" dirty="0" smtClean="0"/>
            <a:t>)</a:t>
          </a:r>
          <a:endParaRPr lang="ru-RU" sz="1400" b="1" kern="1200" dirty="0"/>
        </a:p>
      </dsp:txBody>
      <dsp:txXfrm>
        <a:off x="0" y="1356904"/>
        <a:ext cx="7080448" cy="335790"/>
      </dsp:txXfrm>
    </dsp:sp>
    <dsp:sp modelId="{0719830C-A26E-4276-8471-9CA448D88BC3}">
      <dsp:nvSpPr>
        <dsp:cNvPr id="0" name=""/>
        <dsp:cNvSpPr/>
      </dsp:nvSpPr>
      <dsp:spPr>
        <a:xfrm>
          <a:off x="0" y="169269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Ширина экрана устройства</a:t>
          </a:r>
          <a:endParaRPr lang="ru-RU" sz="1100" kern="1200" dirty="0"/>
        </a:p>
      </dsp:txBody>
      <dsp:txXfrm>
        <a:off x="0" y="1692694"/>
        <a:ext cx="7080448" cy="231840"/>
      </dsp:txXfrm>
    </dsp:sp>
    <dsp:sp modelId="{539FFB97-A01C-4BE6-8B09-DCEF559CCFDA}">
      <dsp:nvSpPr>
        <dsp:cNvPr id="0" name=""/>
        <dsp:cNvSpPr/>
      </dsp:nvSpPr>
      <dsp:spPr>
        <a:xfrm>
          <a:off x="0" y="192453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device-height (</a:t>
          </a:r>
          <a:r>
            <a:rPr lang="en-US" sz="1400" b="1" kern="1200" dirty="0" err="1" smtClean="0"/>
            <a:t>max,min</a:t>
          </a:r>
          <a:r>
            <a:rPr lang="en-US" sz="1400" b="1" kern="1200" dirty="0" smtClean="0"/>
            <a:t>)</a:t>
          </a:r>
          <a:endParaRPr lang="ru-RU" sz="1400" b="1" kern="1200" dirty="0"/>
        </a:p>
      </dsp:txBody>
      <dsp:txXfrm>
        <a:off x="0" y="1924534"/>
        <a:ext cx="7080448" cy="335790"/>
      </dsp:txXfrm>
    </dsp:sp>
    <dsp:sp modelId="{8F00F03D-CC77-4EE3-8EA5-B5B73C9535E9}">
      <dsp:nvSpPr>
        <dsp:cNvPr id="0" name=""/>
        <dsp:cNvSpPr/>
      </dsp:nvSpPr>
      <dsp:spPr>
        <a:xfrm>
          <a:off x="0" y="226032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Высота экрана устройства</a:t>
          </a:r>
          <a:endParaRPr lang="ru-RU" sz="1100" kern="1200" dirty="0"/>
        </a:p>
      </dsp:txBody>
      <dsp:txXfrm>
        <a:off x="0" y="2260324"/>
        <a:ext cx="7080448" cy="231840"/>
      </dsp:txXfrm>
    </dsp:sp>
    <dsp:sp modelId="{D2F4C8E4-046D-447D-9448-B76C5EE636C8}">
      <dsp:nvSpPr>
        <dsp:cNvPr id="0" name=""/>
        <dsp:cNvSpPr/>
      </dsp:nvSpPr>
      <dsp:spPr>
        <a:xfrm>
          <a:off x="0" y="249216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orientation</a:t>
          </a:r>
          <a:endParaRPr lang="ru-RU" sz="1400" b="1" kern="1200" dirty="0"/>
        </a:p>
      </dsp:txBody>
      <dsp:txXfrm>
        <a:off x="0" y="2492164"/>
        <a:ext cx="7080448" cy="335790"/>
      </dsp:txXfrm>
    </dsp:sp>
    <dsp:sp modelId="{FB67B45D-7383-49AC-94EE-542663532121}">
      <dsp:nvSpPr>
        <dsp:cNvPr id="0" name=""/>
        <dsp:cNvSpPr/>
      </dsp:nvSpPr>
      <dsp:spPr>
        <a:xfrm>
          <a:off x="0" y="282795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Портретная/альбомная ориентация </a:t>
          </a:r>
          <a:r>
            <a:rPr lang="en-US" sz="1100" kern="1200" dirty="0" smtClean="0"/>
            <a:t>(portrait/landscape)</a:t>
          </a:r>
          <a:endParaRPr lang="ru-RU" sz="1100" kern="1200" dirty="0"/>
        </a:p>
      </dsp:txBody>
      <dsp:txXfrm>
        <a:off x="0" y="2827954"/>
        <a:ext cx="7080448" cy="231840"/>
      </dsp:txXfrm>
    </dsp:sp>
    <dsp:sp modelId="{02EF68DC-AFC0-4CFE-B88A-87A8C0B5475F}">
      <dsp:nvSpPr>
        <dsp:cNvPr id="0" name=""/>
        <dsp:cNvSpPr/>
      </dsp:nvSpPr>
      <dsp:spPr>
        <a:xfrm>
          <a:off x="0" y="305979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aspect-ratio (min, max)</a:t>
          </a:r>
          <a:endParaRPr lang="ru-RU" sz="1400" b="1" kern="1200" dirty="0"/>
        </a:p>
      </dsp:txBody>
      <dsp:txXfrm>
        <a:off x="0" y="3059794"/>
        <a:ext cx="7080448" cy="335790"/>
      </dsp:txXfrm>
    </dsp:sp>
    <dsp:sp modelId="{58D513BF-2A2F-4DC3-A307-8AC6FC98B545}">
      <dsp:nvSpPr>
        <dsp:cNvPr id="0" name=""/>
        <dsp:cNvSpPr/>
      </dsp:nvSpPr>
      <dsp:spPr>
        <a:xfrm>
          <a:off x="0" y="339558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Соотношение высоты и ширины области просмотра</a:t>
          </a:r>
          <a:endParaRPr lang="ru-RU" sz="1100" kern="1200" dirty="0"/>
        </a:p>
      </dsp:txBody>
      <dsp:txXfrm>
        <a:off x="0" y="3395584"/>
        <a:ext cx="7080448" cy="231840"/>
      </dsp:txXfrm>
    </dsp:sp>
    <dsp:sp modelId="{2E4054C0-6E42-4D20-BDE7-4B4659A41804}">
      <dsp:nvSpPr>
        <dsp:cNvPr id="0" name=""/>
        <dsp:cNvSpPr/>
      </dsp:nvSpPr>
      <dsp:spPr>
        <a:xfrm>
          <a:off x="0" y="362742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device-aspect-ratio (min, max)</a:t>
          </a:r>
          <a:endParaRPr lang="ru-RU" sz="1400" b="1" kern="1200" dirty="0"/>
        </a:p>
      </dsp:txBody>
      <dsp:txXfrm>
        <a:off x="0" y="3627424"/>
        <a:ext cx="7080448" cy="335790"/>
      </dsp:txXfrm>
    </dsp:sp>
    <dsp:sp modelId="{C60B6594-21A3-4E8A-90EB-CCFD87AD11D3}">
      <dsp:nvSpPr>
        <dsp:cNvPr id="0" name=""/>
        <dsp:cNvSpPr/>
      </dsp:nvSpPr>
      <dsp:spPr>
        <a:xfrm>
          <a:off x="0" y="396321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Соотношение высоты и ширины экрана устройства</a:t>
          </a:r>
          <a:endParaRPr lang="ru-RU" sz="1100" kern="1200" dirty="0"/>
        </a:p>
      </dsp:txBody>
      <dsp:txXfrm>
        <a:off x="0" y="3963214"/>
        <a:ext cx="7080448" cy="231840"/>
      </dsp:txXfrm>
    </dsp:sp>
    <dsp:sp modelId="{DF2FD07D-DC33-4B17-85B9-4E4EC853AF9B}">
      <dsp:nvSpPr>
        <dsp:cNvPr id="0" name=""/>
        <dsp:cNvSpPr/>
      </dsp:nvSpPr>
      <dsp:spPr>
        <a:xfrm>
          <a:off x="0" y="4195054"/>
          <a:ext cx="7080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color (min-color)</a:t>
          </a:r>
          <a:endParaRPr lang="ru-RU" sz="1400" b="1" kern="1200" dirty="0"/>
        </a:p>
      </dsp:txBody>
      <dsp:txXfrm>
        <a:off x="0" y="4195054"/>
        <a:ext cx="7080448" cy="335790"/>
      </dsp:txXfrm>
    </dsp:sp>
    <dsp:sp modelId="{F495DF92-573D-4661-BEAD-FBE7CB584698}">
      <dsp:nvSpPr>
        <dsp:cNvPr id="0" name=""/>
        <dsp:cNvSpPr/>
      </dsp:nvSpPr>
      <dsp:spPr>
        <a:xfrm>
          <a:off x="0" y="4530844"/>
          <a:ext cx="708044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8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Логический предикат для определения цветного экрана (можно указать кол-во битов на цвет)</a:t>
          </a:r>
          <a:endParaRPr lang="ru-RU" sz="1100" kern="1200" dirty="0"/>
        </a:p>
      </dsp:txBody>
      <dsp:txXfrm>
        <a:off x="0" y="4530844"/>
        <a:ext cx="7080448" cy="231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1B8A6-1B92-44D3-A3D6-D108D6824661}">
      <dsp:nvSpPr>
        <dsp:cNvPr id="0" name=""/>
        <dsp:cNvSpPr/>
      </dsp:nvSpPr>
      <dsp:spPr>
        <a:xfrm>
          <a:off x="0" y="63738"/>
          <a:ext cx="756084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color-index</a:t>
          </a:r>
          <a:r>
            <a:rPr lang="ru-RU" sz="1500" b="1" kern="1200" dirty="0" smtClean="0"/>
            <a:t> (</a:t>
          </a:r>
          <a:r>
            <a:rPr lang="en-US" sz="1500" b="1" kern="1200" dirty="0" smtClean="0"/>
            <a:t>min-color-index</a:t>
          </a:r>
          <a:r>
            <a:rPr lang="ru-RU" sz="1500" b="1" kern="1200" dirty="0" smtClean="0"/>
            <a:t>)</a:t>
          </a:r>
          <a:endParaRPr lang="ru-RU" sz="1500" b="1" kern="1200" dirty="0"/>
        </a:p>
      </dsp:txBody>
      <dsp:txXfrm>
        <a:off x="0" y="63738"/>
        <a:ext cx="7560840" cy="359774"/>
      </dsp:txXfrm>
    </dsp:sp>
    <dsp:sp modelId="{239D3BFF-6D42-495C-9AE6-49141DB7366A}">
      <dsp:nvSpPr>
        <dsp:cNvPr id="0" name=""/>
        <dsp:cNvSpPr/>
      </dsp:nvSpPr>
      <dsp:spPr>
        <a:xfrm>
          <a:off x="0" y="423513"/>
          <a:ext cx="756084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Наличие (размер) цветовой палитры устройства</a:t>
          </a:r>
          <a:endParaRPr lang="ru-RU" sz="1200" kern="1200" dirty="0"/>
        </a:p>
      </dsp:txBody>
      <dsp:txXfrm>
        <a:off x="0" y="423513"/>
        <a:ext cx="7560840" cy="248400"/>
      </dsp:txXfrm>
    </dsp:sp>
    <dsp:sp modelId="{11ADB38B-BD0E-449F-8634-0205BD406717}">
      <dsp:nvSpPr>
        <dsp:cNvPr id="0" name=""/>
        <dsp:cNvSpPr/>
      </dsp:nvSpPr>
      <dsp:spPr>
        <a:xfrm>
          <a:off x="0" y="671913"/>
          <a:ext cx="756084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monochrome</a:t>
          </a:r>
          <a:endParaRPr lang="ru-RU" sz="1500" b="1" kern="1200" dirty="0"/>
        </a:p>
      </dsp:txBody>
      <dsp:txXfrm>
        <a:off x="0" y="671913"/>
        <a:ext cx="7560840" cy="359774"/>
      </dsp:txXfrm>
    </dsp:sp>
    <dsp:sp modelId="{FCDD0C9E-8169-49BF-9E85-3BCCBFF877F1}">
      <dsp:nvSpPr>
        <dsp:cNvPr id="0" name=""/>
        <dsp:cNvSpPr/>
      </dsp:nvSpPr>
      <dsp:spPr>
        <a:xfrm>
          <a:off x="0" y="1031688"/>
          <a:ext cx="756084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Является ли устройство монохромным?</a:t>
          </a:r>
          <a:endParaRPr lang="ru-RU" sz="1200" kern="1200" dirty="0"/>
        </a:p>
      </dsp:txBody>
      <dsp:txXfrm>
        <a:off x="0" y="1031688"/>
        <a:ext cx="7560840" cy="248400"/>
      </dsp:txXfrm>
    </dsp:sp>
    <dsp:sp modelId="{27BDD890-A2B9-4E33-9911-A5874CC39DF2}">
      <dsp:nvSpPr>
        <dsp:cNvPr id="0" name=""/>
        <dsp:cNvSpPr/>
      </dsp:nvSpPr>
      <dsp:spPr>
        <a:xfrm>
          <a:off x="0" y="1280088"/>
          <a:ext cx="756084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resolution</a:t>
          </a:r>
          <a:endParaRPr lang="ru-RU" sz="1500" b="1" kern="1200" dirty="0"/>
        </a:p>
      </dsp:txBody>
      <dsp:txXfrm>
        <a:off x="0" y="1280088"/>
        <a:ext cx="7560840" cy="359774"/>
      </dsp:txXfrm>
    </dsp:sp>
    <dsp:sp modelId="{0719830C-A26E-4276-8471-9CA448D88BC3}">
      <dsp:nvSpPr>
        <dsp:cNvPr id="0" name=""/>
        <dsp:cNvSpPr/>
      </dsp:nvSpPr>
      <dsp:spPr>
        <a:xfrm>
          <a:off x="0" y="1639863"/>
          <a:ext cx="756084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Разрешение экрана в </a:t>
          </a:r>
          <a:r>
            <a:rPr lang="en-US" sz="1200" kern="1200" dirty="0" smtClean="0"/>
            <a:t>dpi </a:t>
          </a:r>
          <a:r>
            <a:rPr lang="ru-RU" sz="1200" kern="1200" dirty="0" smtClean="0"/>
            <a:t>либо в </a:t>
          </a:r>
          <a:r>
            <a:rPr lang="en-US" sz="1200" kern="1200" dirty="0" err="1" smtClean="0"/>
            <a:t>dpcm</a:t>
          </a:r>
          <a:endParaRPr lang="ru-RU" sz="1200" kern="1200" dirty="0"/>
        </a:p>
      </dsp:txBody>
      <dsp:txXfrm>
        <a:off x="0" y="1639863"/>
        <a:ext cx="7560840" cy="248400"/>
      </dsp:txXfrm>
    </dsp:sp>
    <dsp:sp modelId="{539FFB97-A01C-4BE6-8B09-DCEF559CCFDA}">
      <dsp:nvSpPr>
        <dsp:cNvPr id="0" name=""/>
        <dsp:cNvSpPr/>
      </dsp:nvSpPr>
      <dsp:spPr>
        <a:xfrm>
          <a:off x="0" y="1888263"/>
          <a:ext cx="756084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scan</a:t>
          </a:r>
          <a:endParaRPr lang="ru-RU" sz="1500" b="1" kern="1200" dirty="0"/>
        </a:p>
      </dsp:txBody>
      <dsp:txXfrm>
        <a:off x="0" y="1888263"/>
        <a:ext cx="7560840" cy="359774"/>
      </dsp:txXfrm>
    </dsp:sp>
    <dsp:sp modelId="{8F00F03D-CC77-4EE3-8EA5-B5B73C9535E9}">
      <dsp:nvSpPr>
        <dsp:cNvPr id="0" name=""/>
        <dsp:cNvSpPr/>
      </dsp:nvSpPr>
      <dsp:spPr>
        <a:xfrm>
          <a:off x="0" y="2248038"/>
          <a:ext cx="756084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Конфигурация поиска каналов для </a:t>
          </a:r>
          <a:r>
            <a:rPr lang="en-US" sz="1200" kern="1200" dirty="0" err="1" smtClean="0"/>
            <a:t>tv</a:t>
          </a:r>
          <a:endParaRPr lang="ru-RU" sz="1200" kern="1200" dirty="0"/>
        </a:p>
      </dsp:txBody>
      <dsp:txXfrm>
        <a:off x="0" y="2248038"/>
        <a:ext cx="7560840" cy="248400"/>
      </dsp:txXfrm>
    </dsp:sp>
    <dsp:sp modelId="{E819F83D-372E-4261-9B82-43775DB6874D}">
      <dsp:nvSpPr>
        <dsp:cNvPr id="0" name=""/>
        <dsp:cNvSpPr/>
      </dsp:nvSpPr>
      <dsp:spPr>
        <a:xfrm>
          <a:off x="0" y="2496438"/>
          <a:ext cx="756084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grid</a:t>
          </a:r>
          <a:endParaRPr lang="ru-RU" sz="1500" b="1" kern="1200" dirty="0"/>
        </a:p>
      </dsp:txBody>
      <dsp:txXfrm>
        <a:off x="0" y="2496438"/>
        <a:ext cx="7560840" cy="359774"/>
      </dsp:txXfrm>
    </dsp:sp>
    <dsp:sp modelId="{60586C9B-033A-4449-8EA6-4FC49509922F}">
      <dsp:nvSpPr>
        <dsp:cNvPr id="0" name=""/>
        <dsp:cNvSpPr/>
      </dsp:nvSpPr>
      <dsp:spPr>
        <a:xfrm>
          <a:off x="0" y="2856213"/>
          <a:ext cx="756084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/>
            <a:t>Имеет ли устройство сетчатый экран (терминал)?</a:t>
          </a:r>
          <a:endParaRPr lang="ru-RU" sz="1200" kern="1200" dirty="0"/>
        </a:p>
      </dsp:txBody>
      <dsp:txXfrm>
        <a:off x="0" y="2856213"/>
        <a:ext cx="7560840" cy="248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0EC012-6B0A-437C-80E5-887842D944C4}">
      <dsp:nvSpPr>
        <dsp:cNvPr id="0" name=""/>
        <dsp:cNvSpPr/>
      </dsp:nvSpPr>
      <dsp:spPr>
        <a:xfrm>
          <a:off x="438331" y="460"/>
          <a:ext cx="1605623" cy="963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Safari</a:t>
          </a:r>
          <a:endParaRPr lang="ru-RU" sz="1600" b="0" kern="1200" dirty="0"/>
        </a:p>
      </dsp:txBody>
      <dsp:txXfrm>
        <a:off x="438331" y="460"/>
        <a:ext cx="1605623" cy="963374"/>
      </dsp:txXfrm>
    </dsp:sp>
    <dsp:sp modelId="{1BFDB6B6-1129-4F98-B35E-E587D7F79DB2}">
      <dsp:nvSpPr>
        <dsp:cNvPr id="0" name=""/>
        <dsp:cNvSpPr/>
      </dsp:nvSpPr>
      <dsp:spPr>
        <a:xfrm>
          <a:off x="2204517" y="460"/>
          <a:ext cx="1605623" cy="963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Android </a:t>
          </a:r>
          <a:r>
            <a:rPr lang="en-US" sz="1600" b="0" kern="1200" dirty="0" err="1" smtClean="0"/>
            <a:t>WebKit</a:t>
          </a:r>
          <a:endParaRPr lang="ru-RU" sz="1600" b="0" kern="1200" dirty="0"/>
        </a:p>
      </dsp:txBody>
      <dsp:txXfrm>
        <a:off x="2204517" y="460"/>
        <a:ext cx="1605623" cy="963374"/>
      </dsp:txXfrm>
    </dsp:sp>
    <dsp:sp modelId="{2B5E0EFD-BCE1-4851-B81C-88B256E0258E}">
      <dsp:nvSpPr>
        <dsp:cNvPr id="0" name=""/>
        <dsp:cNvSpPr/>
      </dsp:nvSpPr>
      <dsp:spPr>
        <a:xfrm>
          <a:off x="438331" y="1124397"/>
          <a:ext cx="1605623" cy="963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Dolfin</a:t>
          </a:r>
          <a:endParaRPr lang="ru-RU" sz="1600" b="0" kern="1200" dirty="0"/>
        </a:p>
      </dsp:txBody>
      <dsp:txXfrm>
        <a:off x="438331" y="1124397"/>
        <a:ext cx="1605623" cy="963374"/>
      </dsp:txXfrm>
    </dsp:sp>
    <dsp:sp modelId="{AFE9E2AC-78AE-4CED-84EA-35370EC951C8}">
      <dsp:nvSpPr>
        <dsp:cNvPr id="0" name=""/>
        <dsp:cNvSpPr/>
      </dsp:nvSpPr>
      <dsp:spPr>
        <a:xfrm>
          <a:off x="2204517" y="1124397"/>
          <a:ext cx="1605623" cy="963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BlackBerry </a:t>
          </a:r>
          <a:r>
            <a:rPr lang="en-US" sz="1600" b="0" kern="1200" dirty="0" err="1" smtClean="0"/>
            <a:t>WebKit</a:t>
          </a:r>
          <a:endParaRPr lang="ru-RU" sz="1600" b="0" kern="1200" dirty="0"/>
        </a:p>
      </dsp:txBody>
      <dsp:txXfrm>
        <a:off x="2204517" y="1124397"/>
        <a:ext cx="1605623" cy="96337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633365-86E4-4D84-8BC8-92AFE3F14B50}">
      <dsp:nvSpPr>
        <dsp:cNvPr id="0" name=""/>
        <dsp:cNvSpPr/>
      </dsp:nvSpPr>
      <dsp:spPr>
        <a:xfrm>
          <a:off x="0" y="299210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Opera Mobile</a:t>
          </a:r>
          <a:endParaRPr lang="ru-RU" sz="1400" kern="1200" dirty="0"/>
        </a:p>
      </dsp:txBody>
      <dsp:txXfrm>
        <a:off x="0" y="299210"/>
        <a:ext cx="1372652" cy="823591"/>
      </dsp:txXfrm>
    </dsp:sp>
    <dsp:sp modelId="{24D0FBA2-0232-4291-9076-DBF948A20209}">
      <dsp:nvSpPr>
        <dsp:cNvPr id="0" name=""/>
        <dsp:cNvSpPr/>
      </dsp:nvSpPr>
      <dsp:spPr>
        <a:xfrm>
          <a:off x="1509917" y="299210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Palm </a:t>
          </a:r>
          <a:r>
            <a:rPr lang="en-US" sz="1400" kern="1200" dirty="0" err="1" smtClean="0"/>
            <a:t>WebKit</a:t>
          </a:r>
          <a:endParaRPr lang="ru-RU" sz="1400" kern="1200" dirty="0"/>
        </a:p>
      </dsp:txBody>
      <dsp:txXfrm>
        <a:off x="1509917" y="299210"/>
        <a:ext cx="1372652" cy="823591"/>
      </dsp:txXfrm>
    </dsp:sp>
    <dsp:sp modelId="{A49A5E4B-C725-473B-9A3D-EB4297CFA762}">
      <dsp:nvSpPr>
        <dsp:cNvPr id="0" name=""/>
        <dsp:cNvSpPr/>
      </dsp:nvSpPr>
      <dsp:spPr>
        <a:xfrm>
          <a:off x="3019835" y="299210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MicroB</a:t>
          </a:r>
          <a:endParaRPr lang="ru-RU" sz="1400" kern="1200" dirty="0"/>
        </a:p>
      </dsp:txBody>
      <dsp:txXfrm>
        <a:off x="3019835" y="299210"/>
        <a:ext cx="1372652" cy="823591"/>
      </dsp:txXfrm>
    </dsp:sp>
    <dsp:sp modelId="{9250BE31-F96C-49F7-998C-B021DCBB4060}">
      <dsp:nvSpPr>
        <dsp:cNvPr id="0" name=""/>
        <dsp:cNvSpPr/>
      </dsp:nvSpPr>
      <dsp:spPr>
        <a:xfrm>
          <a:off x="0" y="1260067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Phantom</a:t>
          </a:r>
          <a:endParaRPr lang="ru-RU" sz="1400" kern="1200" dirty="0"/>
        </a:p>
      </dsp:txBody>
      <dsp:txXfrm>
        <a:off x="0" y="1260067"/>
        <a:ext cx="1372652" cy="823591"/>
      </dsp:txXfrm>
    </dsp:sp>
    <dsp:sp modelId="{9CBAEEC1-9830-4D3B-BA90-EDDDC6D657B3}">
      <dsp:nvSpPr>
        <dsp:cNvPr id="0" name=""/>
        <dsp:cNvSpPr/>
      </dsp:nvSpPr>
      <dsp:spPr>
        <a:xfrm>
          <a:off x="1509917" y="1260067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Nokia </a:t>
          </a:r>
          <a:r>
            <a:rPr lang="en-US" sz="1400" kern="1200" dirty="0" err="1" smtClean="0"/>
            <a:t>WebKit</a:t>
          </a:r>
          <a:endParaRPr lang="ru-RU" sz="1400" kern="1200" dirty="0"/>
        </a:p>
      </dsp:txBody>
      <dsp:txXfrm>
        <a:off x="1509917" y="1260067"/>
        <a:ext cx="1372652" cy="823591"/>
      </dsp:txXfrm>
    </dsp:sp>
    <dsp:sp modelId="{95B36C8C-95C1-4043-B639-C6D78176AEEA}">
      <dsp:nvSpPr>
        <dsp:cNvPr id="0" name=""/>
        <dsp:cNvSpPr/>
      </dsp:nvSpPr>
      <dsp:spPr>
        <a:xfrm>
          <a:off x="3019835" y="1260067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Firefox</a:t>
          </a:r>
          <a:endParaRPr lang="ru-RU" sz="1400" kern="1200" dirty="0"/>
        </a:p>
      </dsp:txBody>
      <dsp:txXfrm>
        <a:off x="3019835" y="1260067"/>
        <a:ext cx="1372652" cy="823591"/>
      </dsp:txXfrm>
    </dsp:sp>
    <dsp:sp modelId="{629B0E54-ABB1-4433-A0FA-7E55603BB3F6}">
      <dsp:nvSpPr>
        <dsp:cNvPr id="0" name=""/>
        <dsp:cNvSpPr/>
      </dsp:nvSpPr>
      <dsp:spPr>
        <a:xfrm>
          <a:off x="1509917" y="2220924"/>
          <a:ext cx="1372652" cy="82359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IE Mobile</a:t>
          </a:r>
          <a:endParaRPr lang="ru-RU" sz="1400" kern="1200" dirty="0"/>
        </a:p>
      </dsp:txBody>
      <dsp:txXfrm>
        <a:off x="1509917" y="2220924"/>
        <a:ext cx="1372652" cy="8235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0EC012-6B0A-437C-80E5-887842D944C4}">
      <dsp:nvSpPr>
        <dsp:cNvPr id="0" name=""/>
        <dsp:cNvSpPr/>
      </dsp:nvSpPr>
      <dsp:spPr>
        <a:xfrm>
          <a:off x="1814" y="144269"/>
          <a:ext cx="1439316" cy="86358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Opera Mini</a:t>
          </a:r>
          <a:endParaRPr lang="ru-RU" sz="1600" b="0" kern="1200" dirty="0"/>
        </a:p>
      </dsp:txBody>
      <dsp:txXfrm>
        <a:off x="1814" y="144269"/>
        <a:ext cx="1439316" cy="863589"/>
      </dsp:txXfrm>
    </dsp:sp>
    <dsp:sp modelId="{1BFDB6B6-1129-4F98-B35E-E587D7F79DB2}">
      <dsp:nvSpPr>
        <dsp:cNvPr id="0" name=""/>
        <dsp:cNvSpPr/>
      </dsp:nvSpPr>
      <dsp:spPr>
        <a:xfrm>
          <a:off x="1585062" y="144269"/>
          <a:ext cx="1439316" cy="863589"/>
        </a:xfrm>
        <a:prstGeom prst="rect">
          <a:avLst/>
        </a:prstGeom>
        <a:solidFill>
          <a:schemeClr val="accent2">
            <a:shade val="80000"/>
            <a:hueOff val="-30391"/>
            <a:satOff val="-2193"/>
            <a:lumOff val="100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UCWeb</a:t>
          </a:r>
          <a:endParaRPr lang="ru-RU" sz="1600" b="0" kern="1200" dirty="0"/>
        </a:p>
      </dsp:txBody>
      <dsp:txXfrm>
        <a:off x="1585062" y="144269"/>
        <a:ext cx="1439316" cy="863589"/>
      </dsp:txXfrm>
    </dsp:sp>
    <dsp:sp modelId="{2B5E0EFD-BCE1-4851-B81C-88B256E0258E}">
      <dsp:nvSpPr>
        <dsp:cNvPr id="0" name=""/>
        <dsp:cNvSpPr/>
      </dsp:nvSpPr>
      <dsp:spPr>
        <a:xfrm>
          <a:off x="3168309" y="144269"/>
          <a:ext cx="1439316" cy="863589"/>
        </a:xfrm>
        <a:prstGeom prst="rect">
          <a:avLst/>
        </a:prstGeom>
        <a:solidFill>
          <a:schemeClr val="accent2">
            <a:shade val="80000"/>
            <a:hueOff val="-60781"/>
            <a:satOff val="-4386"/>
            <a:lumOff val="201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Bolt</a:t>
          </a:r>
          <a:endParaRPr lang="ru-RU" sz="1600" b="0" kern="1200" dirty="0"/>
        </a:p>
      </dsp:txBody>
      <dsp:txXfrm>
        <a:off x="3168309" y="144269"/>
        <a:ext cx="1439316" cy="863589"/>
      </dsp:txXfrm>
    </dsp:sp>
    <dsp:sp modelId="{AFE9E2AC-78AE-4CED-84EA-35370EC951C8}">
      <dsp:nvSpPr>
        <dsp:cNvPr id="0" name=""/>
        <dsp:cNvSpPr/>
      </dsp:nvSpPr>
      <dsp:spPr>
        <a:xfrm>
          <a:off x="4751557" y="144269"/>
          <a:ext cx="1439316" cy="863589"/>
        </a:xfrm>
        <a:prstGeom prst="rect">
          <a:avLst/>
        </a:prstGeom>
        <a:solidFill>
          <a:schemeClr val="accent2">
            <a:shade val="80000"/>
            <a:hueOff val="-91172"/>
            <a:satOff val="-6579"/>
            <a:lumOff val="302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Ovi</a:t>
          </a:r>
          <a:endParaRPr lang="ru-RU" sz="1600" b="0" kern="1200" dirty="0"/>
        </a:p>
      </dsp:txBody>
      <dsp:txXfrm>
        <a:off x="4751557" y="144269"/>
        <a:ext cx="1439316" cy="86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pPr/>
              <a:t>08.11.2012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894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766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660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660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492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3374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74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74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74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37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614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6147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227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659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196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804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804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389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63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79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48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073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07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pPr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w3.org/TR/css3-mediaqueries/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www.w3.org/TR/css3-mediaqueries/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Mobile/Viewport_meta_ta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bit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thethemefoundry.com/shelf-theme/" TargetMode="External"/><Relationship Id="rId5" Type="http://schemas.openxmlformats.org/officeDocument/2006/relationships/hyperlink" Target="http://hicksdesign.co.uk/journal/finally-a-fluid-hicksdesign" TargetMode="External"/><Relationship Id="rId4" Type="http://schemas.openxmlformats.org/officeDocument/2006/relationships/hyperlink" Target="http://cognition.happycog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abj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adj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18" Type="http://schemas.microsoft.com/office/2007/relationships/diagramDrawing" Target="../diagrams/drawing8.xml"/><Relationship Id="rId3" Type="http://schemas.openxmlformats.org/officeDocument/2006/relationships/hyperlink" Target="http://quirksmode.org/mobile/browsers.html" TargetMode="Externa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17" Type="http://schemas.openxmlformats.org/officeDocument/2006/relationships/diagramColors" Target="../diagrams/colors8.xml"/><Relationship Id="rId2" Type="http://schemas.openxmlformats.org/officeDocument/2006/relationships/notesSlide" Target="../notesSlides/notesSlide22.xml"/><Relationship Id="rId16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5" Type="http://schemas.openxmlformats.org/officeDocument/2006/relationships/diagramLayout" Target="../diagrams/layout8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notedeviceanywhere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owserstack.com/" TargetMode="External"/><Relationship Id="rId4" Type="http://schemas.openxmlformats.org/officeDocument/2006/relationships/hyperlink" Target="http://www.perfectomobile.com/portal/cm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otoswipe.com/" TargetMode="External"/><Relationship Id="rId3" Type="http://schemas.openxmlformats.org/officeDocument/2006/relationships/hyperlink" Target="http://tympanus.net/Tutorials/ElasticSlideshow/" TargetMode="External"/><Relationship Id="rId7" Type="http://schemas.openxmlformats.org/officeDocument/2006/relationships/hyperlink" Target="http://marktyrrell.com/labs/blueber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canyon.net/item/royalslider-touchenabled-jquery-image-gallery/461126" TargetMode="External"/><Relationship Id="rId5" Type="http://schemas.openxmlformats.org/officeDocument/2006/relationships/hyperlink" Target="http://flexslider.woothemes.com/" TargetMode="External"/><Relationship Id="rId4" Type="http://schemas.openxmlformats.org/officeDocument/2006/relationships/hyperlink" Target="http://dimsemenov.com/plugins/touchcarousel/" TargetMode="External"/><Relationship Id="rId9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thethemefoundry.com/shelf-them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intendo.com.au/gamesites/mariokartwii/#gamecube" TargetMode="External"/><Relationship Id="rId5" Type="http://schemas.openxmlformats.org/officeDocument/2006/relationships/hyperlink" Target="http://www.head2heart.us/" TargetMode="External"/><Relationship Id="rId4" Type="http://schemas.openxmlformats.org/officeDocument/2006/relationships/hyperlink" Target="http://habrahabr.ru/post/141687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sketh.com/thought-leadership/our-publications/inclusive-web-design-futur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-haystack.com/2011/01/07/there-is-no-mobile-web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u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thanmarcotte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sponsivewebdesign.com/robo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sponsivewebdesign.com/robot/-/img/til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ponsivewebdesign.com/robot/-/img/body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87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Responsive</a:t>
            </a:r>
          </a:p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Design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342046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21487"/>
            <a:ext cx="7632848" cy="4815825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@media print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body{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font-size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10pt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68580" indent="0">
              <a:buNone/>
            </a:pP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media screen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body{ </a:t>
            </a: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 13px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media screen, print {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body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{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line-height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 1.2 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} </a:t>
            </a:r>
          </a:p>
          <a:p>
            <a:pPr marL="68580" indent="0">
              <a:buNone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8580" indent="0"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("fancyfonts.css") screen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68580" indent="0">
              <a:buNone/>
            </a:pP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&lt;LINK REL="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" MEDIA="print, handheld" HREF="foo.css"&gt;</a:t>
            </a:r>
            <a:endParaRPr lang="ru-RU" sz="12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836712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Media Types (CSS 2)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Проблемы использования </a:t>
            </a:r>
            <a:r>
              <a:rPr lang="en-US" sz="2400" dirty="0" smtClean="0">
                <a:solidFill>
                  <a:schemeClr val="accent1"/>
                </a:solidFill>
              </a:rPr>
              <a:t>Media Types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84784"/>
            <a:ext cx="7200800" cy="496855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800" b="1" dirty="0" smtClean="0"/>
              <a:t>Браузеры многих мобильных телефонов не поддерживали работу с </a:t>
            </a:r>
            <a:r>
              <a:rPr lang="en-US" sz="1800" b="1" dirty="0" smtClean="0"/>
              <a:t>handheld</a:t>
            </a:r>
            <a:r>
              <a:rPr lang="ru-RU" sz="1800" b="1" dirty="0" smtClean="0"/>
              <a:t>, поэтому он не стал общепринятым в среде верстальщиков (зато широкое распространение получили типы </a:t>
            </a:r>
            <a:r>
              <a:rPr lang="en-US" sz="1800" b="1" dirty="0" smtClean="0"/>
              <a:t>screen </a:t>
            </a:r>
            <a:r>
              <a:rPr lang="ru-RU" sz="1800" b="1" dirty="0" smtClean="0"/>
              <a:t>и </a:t>
            </a:r>
            <a:r>
              <a:rPr lang="en-US" sz="1800" b="1" dirty="0" smtClean="0"/>
              <a:t>print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pPr marL="68580" indent="0">
              <a:buNone/>
            </a:pPr>
            <a:endParaRPr lang="ru-RU" sz="1800" b="1" dirty="0" smtClean="0"/>
          </a:p>
          <a:p>
            <a:pPr marL="68580" indent="0">
              <a:buNone/>
            </a:pPr>
            <a:r>
              <a:rPr lang="ru-RU" sz="1800" b="1" dirty="0" smtClean="0"/>
              <a:t>Браузеры современных телефонов часто не находили специальные </a:t>
            </a:r>
            <a:r>
              <a:rPr lang="en-US" sz="1800" b="1" dirty="0" smtClean="0"/>
              <a:t>handheld-</a:t>
            </a:r>
            <a:r>
              <a:rPr lang="ru-RU" sz="1800" b="1" dirty="0" smtClean="0"/>
              <a:t>стили для большинства сайтов, поэтому разработчики браузеров стали использовать </a:t>
            </a:r>
            <a:r>
              <a:rPr lang="en-US" sz="1800" b="1" dirty="0" smtClean="0"/>
              <a:t>screen</a:t>
            </a:r>
            <a:endParaRPr lang="ru-RU" sz="1800" b="1" dirty="0" smtClean="0"/>
          </a:p>
          <a:p>
            <a:pPr marL="68580" indent="0">
              <a:buNone/>
            </a:pPr>
            <a:endParaRPr lang="ru-RU" sz="1800" b="1" dirty="0"/>
          </a:p>
          <a:p>
            <a:pPr marL="68580" indent="0">
              <a:buNone/>
            </a:pPr>
            <a:r>
              <a:rPr lang="ru-RU" sz="1800" b="1" dirty="0" smtClean="0"/>
              <a:t>Возникли проблемы совместимости между разными типами и версиями браузеров</a:t>
            </a:r>
          </a:p>
          <a:p>
            <a:pPr marL="68580" indent="0">
              <a:buNone/>
            </a:pPr>
            <a:endParaRPr lang="ru-RU" sz="1400" b="1" dirty="0" smtClean="0"/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xmlns="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6864" cy="576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Media Queries (CSS 3.0)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124744"/>
            <a:ext cx="8136904" cy="4176464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b="1" dirty="0" smtClean="0"/>
              <a:t>(</a:t>
            </a:r>
            <a:r>
              <a:rPr lang="ru-RU" b="1" dirty="0" smtClean="0"/>
              <a:t>Июнь 2012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://www.w3.org/TR/css3-mediaqueries</a:t>
            </a:r>
            <a:r>
              <a:rPr lang="en-US" dirty="0" smtClean="0">
                <a:hlinkClick r:id="rId3"/>
              </a:rPr>
              <a:t>/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365760" lvl="1" indent="0">
              <a:buNone/>
            </a:pPr>
            <a:endParaRPr lang="ru-RU" b="1" dirty="0" smtClean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706936714"/>
              </p:ext>
            </p:extLst>
          </p:nvPr>
        </p:nvGraphicFramePr>
        <p:xfrm>
          <a:off x="1043608" y="1412776"/>
          <a:ext cx="7080448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6864" cy="576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Media Queries (CSS 3.0)</a:t>
            </a:r>
            <a:endParaRPr lang="ru-RU" sz="2400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67545" y="1124744"/>
            <a:ext cx="8136904" cy="4176464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b="1" dirty="0" smtClean="0"/>
              <a:t>(</a:t>
            </a:r>
            <a:r>
              <a:rPr lang="ru-RU" b="1" dirty="0" smtClean="0"/>
              <a:t>Июнь 2012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://www.w3.org/TR/css3-mediaqueries</a:t>
            </a:r>
            <a:r>
              <a:rPr lang="en-US" dirty="0" smtClean="0">
                <a:hlinkClick r:id="rId3"/>
              </a:rPr>
              <a:t>/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365760" lvl="1" indent="0">
              <a:buNone/>
            </a:pPr>
            <a:endParaRPr lang="ru-RU" b="1" dirty="0" smtClean="0"/>
          </a:p>
        </p:txBody>
      </p:sp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xmlns="" val="4226057535"/>
              </p:ext>
            </p:extLst>
          </p:nvPr>
        </p:nvGraphicFramePr>
        <p:xfrm>
          <a:off x="827584" y="1772816"/>
          <a:ext cx="756084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6864" cy="576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Media Queries (CSS 3.0)</a:t>
            </a:r>
            <a:endParaRPr lang="ru-RU" sz="2400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67545" y="1124744"/>
            <a:ext cx="8136904" cy="4176464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2000" b="1" dirty="0" smtClean="0"/>
          </a:p>
          <a:p>
            <a:pPr marL="365760" lvl="1" indent="0">
              <a:buNone/>
            </a:pPr>
            <a:r>
              <a:rPr lang="ru-RU" sz="2000" b="1" dirty="0" smtClean="0"/>
              <a:t>Примеры:</a:t>
            </a:r>
            <a:endParaRPr lang="en-US" sz="2000" b="1" dirty="0" smtClean="0"/>
          </a:p>
          <a:p>
            <a:pPr marL="365760" lvl="1" indent="0">
              <a:buNone/>
            </a:pPr>
            <a:endParaRPr lang="en-US" sz="1600" b="1" dirty="0" smtClean="0"/>
          </a:p>
          <a:p>
            <a:pPr marL="365760" lvl="1" indent="0">
              <a:buNone/>
            </a:pPr>
            <a:r>
              <a:rPr lang="ru-RU" sz="1600" b="1" dirty="0" smtClean="0"/>
              <a:t>В </a:t>
            </a:r>
            <a:r>
              <a:rPr lang="en-US" sz="1600" b="1" dirty="0" smtClean="0"/>
              <a:t>html-</a:t>
            </a:r>
            <a:r>
              <a:rPr lang="ru-RU" sz="1600" b="1" dirty="0" smtClean="0"/>
              <a:t>файле</a:t>
            </a:r>
            <a:endParaRPr lang="en-US" sz="1600" b="1" dirty="0" smtClean="0"/>
          </a:p>
          <a:p>
            <a:pPr marL="365760" lvl="1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link </a:t>
            </a:r>
            <a:r>
              <a:rPr lang="en-US" sz="1600" b="1" dirty="0" err="1"/>
              <a:t>rel</a:t>
            </a:r>
            <a:r>
              <a:rPr lang="en-US" sz="1600" b="1" dirty="0"/>
              <a:t>="</a:t>
            </a:r>
            <a:r>
              <a:rPr lang="en-US" sz="1600" b="1" dirty="0" err="1"/>
              <a:t>stylesheet</a:t>
            </a:r>
            <a:r>
              <a:rPr lang="en-US" sz="1600" b="1" dirty="0"/>
              <a:t>" media="screen and (color)" </a:t>
            </a:r>
            <a:r>
              <a:rPr lang="en-US" sz="1600" b="1" dirty="0" smtClean="0"/>
              <a:t>                                  					</a:t>
            </a:r>
            <a:r>
              <a:rPr lang="en-US" sz="1600" b="1" dirty="0" err="1" smtClean="0"/>
              <a:t>href</a:t>
            </a:r>
            <a:r>
              <a:rPr lang="en-US" sz="1600" b="1" dirty="0"/>
              <a:t>="example.css" </a:t>
            </a:r>
            <a:r>
              <a:rPr lang="en-US" sz="1600" b="1" dirty="0" smtClean="0"/>
              <a:t>/&gt;</a:t>
            </a:r>
          </a:p>
          <a:p>
            <a:pPr marL="365760" lvl="1" indent="0">
              <a:buNone/>
            </a:pPr>
            <a:endParaRPr lang="ru-RU" sz="1600" b="1" dirty="0" smtClean="0"/>
          </a:p>
          <a:p>
            <a:pPr marL="365760" lvl="1" indent="0">
              <a:buNone/>
            </a:pPr>
            <a:r>
              <a:rPr lang="ru-RU" sz="1600" b="1" dirty="0" smtClean="0"/>
              <a:t>В с</a:t>
            </a:r>
            <a:r>
              <a:rPr lang="en-US" sz="1600" b="1" dirty="0" err="1" smtClean="0"/>
              <a:t>ss</a:t>
            </a:r>
            <a:r>
              <a:rPr lang="en-US" sz="1600" b="1" dirty="0" smtClean="0"/>
              <a:t>-</a:t>
            </a:r>
            <a:r>
              <a:rPr lang="ru-RU" sz="1600" b="1" dirty="0" smtClean="0"/>
              <a:t>файле</a:t>
            </a:r>
            <a:endParaRPr lang="en-US" sz="1600" b="1" dirty="0" smtClean="0"/>
          </a:p>
          <a:p>
            <a:pPr marL="365760" lvl="1" indent="0">
              <a:buNone/>
            </a:pPr>
            <a:r>
              <a:rPr lang="en-US" sz="1600" b="1" dirty="0"/>
              <a:t>@import </a:t>
            </a:r>
            <a:r>
              <a:rPr lang="en-US" sz="1600" b="1" dirty="0" err="1"/>
              <a:t>url</a:t>
            </a:r>
            <a:r>
              <a:rPr lang="en-US" sz="1600" b="1" dirty="0"/>
              <a:t>(color.css) screen and (color</a:t>
            </a:r>
            <a:r>
              <a:rPr lang="en-US" sz="1600" b="1" dirty="0" smtClean="0"/>
              <a:t>);</a:t>
            </a:r>
          </a:p>
          <a:p>
            <a:pPr marL="365760" lvl="1" indent="0">
              <a:buNone/>
            </a:pPr>
            <a:endParaRPr lang="en-US" sz="1600" b="1" dirty="0" smtClean="0"/>
          </a:p>
          <a:p>
            <a:pPr marL="365760" lvl="1" indent="0">
              <a:buNone/>
            </a:pPr>
            <a:r>
              <a:rPr lang="en-US" sz="1600" b="1" dirty="0"/>
              <a:t>@media all and (min-width:500px) { … }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683569" y="836712"/>
            <a:ext cx="7992887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Media Queries (CSS 3.0)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3" y="2420888"/>
            <a:ext cx="5400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r>
              <a:rPr lang="en-US" sz="2000" b="1" dirty="0" smtClean="0"/>
              <a:t> </a:t>
            </a:r>
            <a:r>
              <a:rPr lang="ru-RU" sz="2000" b="1" dirty="0" smtClean="0"/>
              <a:t>Проблемные медиа-запросы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o</a:t>
            </a:r>
            <a:r>
              <a:rPr lang="en-US" sz="2000" b="1" dirty="0" smtClean="0"/>
              <a:t>rientation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s</a:t>
            </a:r>
            <a:r>
              <a:rPr lang="en-US" sz="2000" b="1" dirty="0" smtClean="0"/>
              <a:t>can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g</a:t>
            </a:r>
            <a:r>
              <a:rPr lang="en-US" sz="2000" b="1" dirty="0" smtClean="0"/>
              <a:t>rid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xmlns="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62775"/>
          </a:xfrm>
        </p:spPr>
        <p:txBody>
          <a:bodyPr>
            <a:noAutofit/>
          </a:bodyPr>
          <a:lstStyle/>
          <a:p>
            <a:r>
              <a:rPr lang="en-US" sz="3200" dirty="0" smtClean="0"/>
              <a:t>Viewport (meta)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887" y="1196752"/>
            <a:ext cx="7731569" cy="12311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developer.mozilla.org/en-US/docs/Mobile/Viewport_meta_tag</a:t>
            </a:r>
            <a:endParaRPr lang="en-US" sz="1600" dirty="0" smtClean="0"/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&lt;meta name=“viewport” content=“initial-scale=1.0, width=device-width”&gt;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204863"/>
            <a:ext cx="2162175" cy="3838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2204864"/>
            <a:ext cx="2162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832648" cy="6731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Примеры сайтов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973" y="119675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www.simplebits.com</a:t>
            </a:r>
            <a:r>
              <a:rPr lang="en-US" dirty="0" smtClean="0"/>
              <a:t> - Creative studio of </a:t>
            </a:r>
            <a:r>
              <a:rPr lang="en-US" dirty="0"/>
              <a:t>Dan </a:t>
            </a:r>
            <a:r>
              <a:rPr lang="en-US" dirty="0" err="1" smtClean="0"/>
              <a:t>Cederholm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cognition.happycog.com</a:t>
            </a:r>
            <a:r>
              <a:rPr lang="en-US" dirty="0" smtClean="0"/>
              <a:t> -  Happy Cog Studio</a:t>
            </a:r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hicksdesign.co.uk/journal/finally-a-fluid-</a:t>
            </a:r>
            <a:r>
              <a:rPr lang="en-US" dirty="0" err="1" smtClean="0">
                <a:hlinkClick r:id="rId5"/>
              </a:rPr>
              <a:t>hicksdesign</a:t>
            </a:r>
            <a:endParaRPr lang="en-US" dirty="0" smtClean="0"/>
          </a:p>
          <a:p>
            <a:r>
              <a:rPr lang="en-US" dirty="0" smtClean="0"/>
              <a:t>John Hick’s Site</a:t>
            </a:r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http://demo.thethemefoundry.com/shelf-theme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Responsive Shelf  Theme for </a:t>
            </a:r>
            <a:r>
              <a:rPr lang="en-US" dirty="0" err="1" smtClean="0"/>
              <a:t>WordPress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692696"/>
            <a:ext cx="7024744" cy="57606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Responsive Images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776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u-RU" sz="1600" b="1" dirty="0" smtClean="0"/>
          </a:p>
          <a:p>
            <a:endParaRPr lang="ru-RU" sz="1600" b="1" dirty="0"/>
          </a:p>
          <a:p>
            <a:r>
              <a:rPr lang="ru-RU" sz="1600" b="1" dirty="0" smtClean="0"/>
              <a:t>1) Реализация через</a:t>
            </a:r>
            <a:r>
              <a:rPr lang="en-US" sz="1600" b="1" dirty="0" smtClean="0"/>
              <a:t> media-queries </a:t>
            </a:r>
            <a:r>
              <a:rPr lang="ru-RU" sz="1600" b="1" dirty="0" smtClean="0"/>
              <a:t>либо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javascript</a:t>
            </a:r>
            <a:endParaRPr lang="en-US" sz="1600" b="1" dirty="0" smtClean="0"/>
          </a:p>
          <a:p>
            <a:r>
              <a:rPr lang="ru-RU" sz="1600" b="1" dirty="0" smtClean="0"/>
              <a:t>Идея: </a:t>
            </a:r>
            <a:endParaRPr lang="en-US" sz="1600" b="1" dirty="0" smtClean="0"/>
          </a:p>
          <a:p>
            <a:r>
              <a:rPr lang="ru-RU" sz="1600" dirty="0" smtClean="0"/>
              <a:t>В зависимости от размеров экрана устройства указываем картинки соответствующего разрешения (разрешение отражаем в названии картинки, чтобы эффективно использовать </a:t>
            </a:r>
            <a:r>
              <a:rPr lang="en-US" sz="1600" dirty="0" smtClean="0"/>
              <a:t>browser cache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2) </a:t>
            </a:r>
            <a:r>
              <a:rPr lang="ru-RU" sz="1600" b="1" dirty="0" smtClean="0"/>
              <a:t>Реализация через двойной запрос к серверу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javascript</a:t>
            </a:r>
            <a:r>
              <a:rPr lang="en-US" sz="1600" b="1" dirty="0" smtClean="0"/>
              <a:t>)</a:t>
            </a:r>
          </a:p>
          <a:p>
            <a:r>
              <a:rPr lang="ru-RU" sz="1600" b="1" dirty="0" smtClean="0"/>
              <a:t>Идея: </a:t>
            </a:r>
            <a:endParaRPr lang="en-US" sz="1600" b="1" dirty="0" smtClean="0"/>
          </a:p>
          <a:p>
            <a:r>
              <a:rPr lang="ru-RU" sz="1600" dirty="0"/>
              <a:t>Д</a:t>
            </a:r>
            <a:r>
              <a:rPr lang="ru-RU" sz="1600" dirty="0" smtClean="0"/>
              <a:t>елаем начальный запрос (например, через </a:t>
            </a:r>
            <a:r>
              <a:rPr lang="en-US" sz="1600" dirty="0" smtClean="0"/>
              <a:t>AJAX</a:t>
            </a:r>
            <a:r>
              <a:rPr lang="ru-RU" sz="1600" dirty="0" smtClean="0"/>
              <a:t>) на получение небольшого количества данных с сервера (1-2 КБ)</a:t>
            </a:r>
            <a:r>
              <a:rPr lang="en-US" sz="1600" dirty="0" smtClean="0"/>
              <a:t> </a:t>
            </a:r>
            <a:r>
              <a:rPr lang="ru-RU" sz="1600" dirty="0" smtClean="0"/>
              <a:t>и измеряем время загрузки. Задаем </a:t>
            </a:r>
            <a:r>
              <a:rPr lang="en-US" sz="1600" dirty="0" err="1" smtClean="0"/>
              <a:t>src</a:t>
            </a:r>
            <a:r>
              <a:rPr lang="en-US" sz="1600" dirty="0" smtClean="0"/>
              <a:t> (</a:t>
            </a:r>
            <a:r>
              <a:rPr lang="en-US" sz="1600" dirty="0" err="1" smtClean="0"/>
              <a:t>url</a:t>
            </a:r>
            <a:r>
              <a:rPr lang="en-US" sz="1600" dirty="0" smtClean="0"/>
              <a:t>) </a:t>
            </a:r>
            <a:r>
              <a:rPr lang="ru-RU" sz="1600" dirty="0" smtClean="0"/>
              <a:t>картинки в зависимости от времени загрузки (адрес картинки будет состоять из «название + </a:t>
            </a:r>
            <a:r>
              <a:rPr lang="ru-RU" sz="1600" dirty="0" err="1" smtClean="0"/>
              <a:t>хэш</a:t>
            </a:r>
            <a:r>
              <a:rPr lang="ru-RU" sz="1600" dirty="0" smtClean="0"/>
              <a:t> времени загрузки» для эффективного использования </a:t>
            </a:r>
            <a:r>
              <a:rPr lang="en-US" sz="1600" dirty="0" smtClean="0"/>
              <a:t>browser cache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</a:p>
          <a:p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400175"/>
            <a:ext cx="2507096" cy="16687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831" y="1544191"/>
            <a:ext cx="2074370" cy="13807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525" y="1692398"/>
            <a:ext cx="1629051" cy="10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54482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Responsive </a:t>
            </a:r>
            <a:r>
              <a:rPr lang="en-US" sz="3600" dirty="0" err="1" smtClean="0"/>
              <a:t>Javascript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236" y="1484784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</a:t>
            </a:r>
            <a:r>
              <a:rPr lang="ru-RU" sz="1600" dirty="0" smtClean="0"/>
              <a:t>Интерактивность в зависимости от разрешения: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screen.width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480){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$(document).ready(function({ … }));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cs typeface="Consolas" pitchFamily="49" charset="0"/>
              </a:rPr>
              <a:t>2. </a:t>
            </a:r>
            <a:r>
              <a:rPr lang="ru-RU" sz="1600" dirty="0" smtClean="0">
                <a:cs typeface="Consolas" pitchFamily="49" charset="0"/>
              </a:rPr>
              <a:t>Использование легковесных </a:t>
            </a:r>
            <a:r>
              <a:rPr lang="en-US" sz="1600" dirty="0" err="1" smtClean="0">
                <a:cs typeface="Consolas" pitchFamily="49" charset="0"/>
              </a:rPr>
              <a:t>javascript</a:t>
            </a:r>
            <a:r>
              <a:rPr lang="en-US" sz="1600" dirty="0" smtClean="0">
                <a:cs typeface="Consolas" pitchFamily="49" charset="0"/>
              </a:rPr>
              <a:t>-</a:t>
            </a:r>
            <a:r>
              <a:rPr lang="ru-RU" sz="1600" dirty="0" smtClean="0">
                <a:cs typeface="Consolas" pitchFamily="49" charset="0"/>
              </a:rPr>
              <a:t>загрузчиков </a:t>
            </a:r>
            <a:endParaRPr lang="en-US" sz="1600" dirty="0" smtClean="0">
              <a:cs typeface="Consolas" pitchFamily="49" charset="0"/>
            </a:endParaRPr>
          </a:p>
          <a:p>
            <a:r>
              <a:rPr lang="ru-RU" sz="1600" dirty="0" smtClean="0">
                <a:cs typeface="Consolas" pitchFamily="49" charset="0"/>
              </a:rPr>
              <a:t>(</a:t>
            </a:r>
            <a:r>
              <a:rPr lang="en-US" sz="1600" dirty="0" err="1" smtClean="0">
                <a:cs typeface="Consolas" pitchFamily="49" charset="0"/>
              </a:rPr>
              <a:t>LabJS</a:t>
            </a:r>
            <a:r>
              <a:rPr lang="en-US" sz="1600" dirty="0" smtClean="0">
                <a:cs typeface="Consolas" pitchFamily="49" charset="0"/>
              </a:rPr>
              <a:t> – </a:t>
            </a:r>
            <a:r>
              <a:rPr lang="en-US" sz="1600" dirty="0" smtClean="0">
                <a:cs typeface="Consolas" pitchFamily="49" charset="0"/>
                <a:hlinkClick r:id="rId3"/>
              </a:rPr>
              <a:t>http://labjs.com</a:t>
            </a:r>
            <a:r>
              <a:rPr lang="en-US" sz="1600" dirty="0" smtClean="0">
                <a:cs typeface="Consolas" pitchFamily="49" charset="0"/>
              </a:rPr>
              <a:t>, Head JS – </a:t>
            </a:r>
            <a:r>
              <a:rPr lang="en-US" sz="1600" dirty="0" smtClean="0">
                <a:cs typeface="Consolas" pitchFamily="49" charset="0"/>
                <a:hlinkClick r:id="rId4"/>
              </a:rPr>
              <a:t>http://headjs.com/</a:t>
            </a:r>
            <a:r>
              <a:rPr lang="en-US" sz="1600" dirty="0" smtClean="0">
                <a:cs typeface="Consolas" pitchFamily="49" charset="0"/>
              </a:rPr>
              <a:t>  </a:t>
            </a:r>
            <a:r>
              <a:rPr lang="ru-RU" sz="1600" dirty="0" smtClean="0">
                <a:cs typeface="Consolas" pitchFamily="49" charset="0"/>
              </a:rPr>
              <a:t>)</a:t>
            </a:r>
            <a:r>
              <a:rPr lang="en-US" sz="1600" dirty="0" smtClean="0">
                <a:cs typeface="Consolas" pitchFamily="49" charset="0"/>
              </a:rPr>
              <a:t> </a:t>
            </a:r>
            <a:r>
              <a:rPr lang="ru-RU" sz="1600" dirty="0" smtClean="0">
                <a:cs typeface="Consolas" pitchFamily="49" charset="0"/>
              </a:rPr>
              <a:t>для динамической загрузки отдельных </a:t>
            </a:r>
            <a:r>
              <a:rPr lang="en-US" sz="1600" dirty="0" err="1" smtClean="0">
                <a:cs typeface="Consolas" pitchFamily="49" charset="0"/>
              </a:rPr>
              <a:t>javascript</a:t>
            </a:r>
            <a:r>
              <a:rPr lang="en-US" sz="1600" dirty="0" smtClean="0">
                <a:cs typeface="Consolas" pitchFamily="49" charset="0"/>
              </a:rPr>
              <a:t>-</a:t>
            </a:r>
            <a:r>
              <a:rPr lang="ru-RU" sz="1600" dirty="0" smtClean="0">
                <a:cs typeface="Consolas" pitchFamily="49" charset="0"/>
              </a:rPr>
              <a:t>модулей (в </a:t>
            </a:r>
            <a:r>
              <a:rPr lang="ru-RU" sz="1600" dirty="0" err="1" smtClean="0">
                <a:cs typeface="Consolas" pitchFamily="49" charset="0"/>
              </a:rPr>
              <a:t>т.ч</a:t>
            </a:r>
            <a:r>
              <a:rPr lang="ru-RU" sz="1600" dirty="0" smtClean="0">
                <a:cs typeface="Consolas" pitchFamily="49" charset="0"/>
              </a:rPr>
              <a:t>. </a:t>
            </a:r>
            <a:r>
              <a:rPr lang="en-US" sz="1600" dirty="0" err="1" smtClean="0">
                <a:cs typeface="Consolas" pitchFamily="49" charset="0"/>
              </a:rPr>
              <a:t>jQuery</a:t>
            </a:r>
            <a:r>
              <a:rPr lang="ru-RU" sz="1600" dirty="0" smtClean="0">
                <a:cs typeface="Consolas" pitchFamily="49" charset="0"/>
              </a:rPr>
              <a:t>)</a:t>
            </a:r>
            <a:r>
              <a:rPr lang="en-US" sz="1600" dirty="0" smtClean="0">
                <a:cs typeface="Consolas" pitchFamily="49" charset="0"/>
              </a:rPr>
              <a:t>:</a:t>
            </a:r>
          </a:p>
          <a:p>
            <a:endParaRPr lang="ru-RU" sz="1600" dirty="0"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86195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="framework.js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="plugin.framework.js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="myplugin.framework.js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="init.js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script&gt;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754" y="4472826"/>
            <a:ext cx="433773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&lt;script&gt;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$LAB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.script("framework.js").wait()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.script("plugin.framework.js")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.script("myplugin.framework.js").wait()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.script("init.js").wait();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4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211960" y="4797152"/>
            <a:ext cx="28803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185024" cy="936104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 пути к адаптивной сетке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RWD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484610"/>
            <a:ext cx="4320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Холст, даже пустой, создает ограничение для работы художника</a:t>
            </a:r>
            <a:endParaRPr lang="en-US" sz="1600" i="1" dirty="0"/>
          </a:p>
          <a:p>
            <a:endParaRPr lang="en-US" b="1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7213" y="1484610"/>
            <a:ext cx="3048000" cy="2517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4002258"/>
            <a:ext cx="3910357" cy="21342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8326" y="3734274"/>
            <a:ext cx="2123409" cy="26701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8065" y="4675944"/>
            <a:ext cx="34253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Наш холст – это меняющееся окно браузера. </a:t>
            </a:r>
          </a:p>
          <a:p>
            <a:r>
              <a:rPr lang="ru-RU" sz="1400" i="1" dirty="0" smtClean="0"/>
              <a:t>И, как норовистая лошадка, подчас оно не укладывается в рамки ограничений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2586400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544820" cy="64807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Checklist </a:t>
            </a:r>
            <a:r>
              <a:rPr lang="ru-RU" sz="3600" dirty="0" smtClean="0"/>
              <a:t>для качественного сайта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23236" y="1916832"/>
            <a:ext cx="79208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будет выглядеть сайт на экранах с разным разрешением?</a:t>
            </a:r>
          </a:p>
          <a:p>
            <a:endParaRPr lang="ru-RU" dirty="0"/>
          </a:p>
          <a:p>
            <a:r>
              <a:rPr lang="ru-RU" dirty="0" smtClean="0"/>
              <a:t>Как будет выглядеть и работать сайт,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ru-RU" dirty="0" smtClean="0"/>
              <a:t>если браузер не поддерживает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ru-RU" dirty="0" smtClean="0"/>
              <a:t>Как будет выглядеть сайт, если в браузере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будет отключена загрузка картинок?</a:t>
            </a:r>
          </a:p>
          <a:p>
            <a:endParaRPr lang="ru-RU" dirty="0"/>
          </a:p>
          <a:p>
            <a:r>
              <a:rPr lang="ru-RU" dirty="0" smtClean="0"/>
              <a:t>Как будет выглядеть сайт для браузера,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не поддерживающего медиа-запросы?</a:t>
            </a:r>
          </a:p>
          <a:p>
            <a:endParaRPr lang="ru-RU" dirty="0"/>
          </a:p>
          <a:p>
            <a:r>
              <a:rPr lang="ru-RU" dirty="0" smtClean="0"/>
              <a:t>Как будет выглядеть сайт, если браузер не поддерживает </a:t>
            </a:r>
          </a:p>
          <a:p>
            <a:r>
              <a:rPr lang="ru-RU" dirty="0" smtClean="0"/>
              <a:t>                          продвинутые шрифты, указанные в разметке</a:t>
            </a:r>
          </a:p>
          <a:p>
            <a:r>
              <a:rPr lang="ru-RU" dirty="0" smtClean="0"/>
              <a:t>                                                            (отсуствие поддержки </a:t>
            </a:r>
            <a:r>
              <a:rPr lang="en-US" dirty="0" smtClean="0"/>
              <a:t>font-face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696972" cy="74515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Немного статистики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1669" y="2420888"/>
            <a:ext cx="5143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11640"/>
            <a:ext cx="7488832" cy="745152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Немного статистики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564093"/>
            <a:ext cx="679957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739632"/>
            <a:ext cx="7488832" cy="7451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Немного статистики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501" y="1700808"/>
            <a:ext cx="713397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Мобильные браузеры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62880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http://quirksmode.org/mobile/browsers.html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xmlns="" val="1812632677"/>
              </p:ext>
            </p:extLst>
          </p:nvPr>
        </p:nvGraphicFramePr>
        <p:xfrm>
          <a:off x="179512" y="2060848"/>
          <a:ext cx="424847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xmlns="" val="861528571"/>
              </p:ext>
            </p:extLst>
          </p:nvPr>
        </p:nvGraphicFramePr>
        <p:xfrm>
          <a:off x="4139952" y="1813466"/>
          <a:ext cx="4392488" cy="334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xmlns="" val="3444698747"/>
              </p:ext>
            </p:extLst>
          </p:nvPr>
        </p:nvGraphicFramePr>
        <p:xfrm>
          <a:off x="1763688" y="5085184"/>
          <a:ext cx="619268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xmlns="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832" y="764704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Проверка на экранах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88840"/>
            <a:ext cx="2448272" cy="3973793"/>
          </a:xfrm>
        </p:spPr>
      </p:pic>
      <p:sp>
        <p:nvSpPr>
          <p:cNvPr id="8" name="TextBox 7"/>
          <p:cNvSpPr txBox="1"/>
          <p:nvPr/>
        </p:nvSpPr>
        <p:spPr>
          <a:xfrm>
            <a:off x="558591" y="1576194"/>
            <a:ext cx="302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Chrome Window Resizer plugin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2589" y="1586619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FireFox</a:t>
            </a:r>
            <a:r>
              <a:rPr lang="en-US" sz="1400" b="1" dirty="0" smtClean="0"/>
              <a:t> Web Developer plugin</a:t>
            </a:r>
            <a:endParaRPr lang="ru-RU" sz="1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5806" y="1988840"/>
            <a:ext cx="474875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3568" y="831486"/>
            <a:ext cx="784887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Профессиональные средства тестирования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683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000" dirty="0" smtClean="0"/>
              <a:t>Инструментальные сервисы </a:t>
            </a:r>
            <a:r>
              <a:rPr lang="ru-RU" sz="2000" dirty="0" err="1" smtClean="0"/>
              <a:t>тестировщиков</a:t>
            </a:r>
            <a:endParaRPr lang="ru-RU" sz="2000" dirty="0" smtClean="0"/>
          </a:p>
          <a:p>
            <a:pPr marL="68580" indent="0">
              <a:buNone/>
            </a:pPr>
            <a:endParaRPr lang="ru-RU" sz="2000" dirty="0" smtClean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://www.keynotedeviceanywhere.com</a:t>
            </a:r>
            <a:r>
              <a:rPr lang="en-US" sz="2000" dirty="0" smtClean="0">
                <a:hlinkClick r:id="rId3"/>
              </a:rPr>
              <a:t>/</a:t>
            </a:r>
            <a:endParaRPr lang="ru-RU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www.perfectomobile.com/portal/cms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http://browserstack.com/</a:t>
            </a:r>
            <a:endParaRPr lang="ru-RU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r>
              <a:rPr lang="ru-RU" sz="2000" dirty="0" smtClean="0"/>
              <a:t>Эмуляторы</a:t>
            </a:r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r>
              <a:rPr lang="ru-RU" sz="2000" dirty="0" smtClean="0"/>
              <a:t>Реальные устройства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94619"/>
            <a:ext cx="7272808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Responsive Sliders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797152"/>
            <a:ext cx="7824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http://tympanus.net/Tutorials/ElasticSlideshow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- </a:t>
            </a:r>
            <a:r>
              <a:rPr lang="ru-RU" sz="1600" dirty="0" smtClean="0"/>
              <a:t>текст + графика</a:t>
            </a:r>
            <a:endParaRPr lang="en-US" sz="1600" dirty="0" smtClean="0">
              <a:hlinkClick r:id="rId4"/>
            </a:endParaRPr>
          </a:p>
          <a:p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://dimsemenov.com/plugins/touchcarousel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- </a:t>
            </a:r>
            <a:r>
              <a:rPr lang="ru-RU" sz="1600" dirty="0" smtClean="0"/>
              <a:t>поддержка </a:t>
            </a:r>
            <a:r>
              <a:rPr lang="en-US" sz="1600" dirty="0" smtClean="0"/>
              <a:t>touch moving</a:t>
            </a:r>
            <a:endParaRPr lang="ru-RU" sz="1600" dirty="0" smtClean="0"/>
          </a:p>
          <a:p>
            <a:r>
              <a:rPr lang="en-US" sz="1600" dirty="0">
                <a:hlinkClick r:id="rId5"/>
              </a:rPr>
              <a:t>http://flexslider.woothemes.com</a:t>
            </a:r>
            <a:r>
              <a:rPr lang="en-US" sz="1600" dirty="0" smtClean="0">
                <a:hlinkClick r:id="rId5"/>
              </a:rPr>
              <a:t>/</a:t>
            </a:r>
            <a:r>
              <a:rPr lang="ru-RU" sz="1600" dirty="0" smtClean="0"/>
              <a:t> - всплывающая навигация</a:t>
            </a:r>
          </a:p>
          <a:p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codecanyon.net/item/royalslider-touchenabled-jquery-image-gallery/461126</a:t>
            </a:r>
            <a:endParaRPr lang="ru-RU" sz="1400" dirty="0" smtClean="0"/>
          </a:p>
          <a:p>
            <a:r>
              <a:rPr lang="ru-RU" sz="1400" dirty="0" smtClean="0"/>
              <a:t>Многофункциональный слайдер</a:t>
            </a:r>
          </a:p>
          <a:p>
            <a:r>
              <a:rPr lang="en-US" sz="1400" dirty="0">
                <a:hlinkClick r:id="rId7"/>
              </a:rPr>
              <a:t>http://marktyrrell.com/labs/blueberry</a:t>
            </a:r>
            <a:r>
              <a:rPr lang="en-US" sz="1400" dirty="0" smtClean="0">
                <a:hlinkClick r:id="rId7"/>
              </a:rPr>
              <a:t>/</a:t>
            </a:r>
            <a:r>
              <a:rPr lang="ru-RU" sz="1400" dirty="0" smtClean="0"/>
              <a:t> - простой </a:t>
            </a:r>
            <a:r>
              <a:rPr lang="en-US" sz="1400" dirty="0" err="1" smtClean="0"/>
              <a:t>jQuery</a:t>
            </a:r>
            <a:r>
              <a:rPr lang="en-US" sz="1400" dirty="0" smtClean="0"/>
              <a:t> </a:t>
            </a:r>
            <a:r>
              <a:rPr lang="ru-RU" sz="1400" dirty="0" smtClean="0"/>
              <a:t>слайдер</a:t>
            </a:r>
          </a:p>
          <a:p>
            <a:r>
              <a:rPr lang="en-US" sz="1400" dirty="0">
                <a:hlinkClick r:id="rId8"/>
              </a:rPr>
              <a:t>http://www.photoswipe.com</a:t>
            </a:r>
            <a:r>
              <a:rPr lang="en-US" sz="1400" dirty="0" smtClean="0">
                <a:hlinkClick r:id="rId8"/>
              </a:rPr>
              <a:t>/</a:t>
            </a:r>
            <a:r>
              <a:rPr lang="ru-RU" sz="1400" dirty="0" smtClean="0"/>
              <a:t> - адаптивная </a:t>
            </a:r>
            <a:r>
              <a:rPr lang="ru-RU" sz="1400" dirty="0" err="1" smtClean="0"/>
              <a:t>фотогаллерея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052736"/>
            <a:ext cx="4365522" cy="3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739" y="836712"/>
            <a:ext cx="7272808" cy="432048"/>
          </a:xfrm>
        </p:spPr>
        <p:txBody>
          <a:bodyPr>
            <a:noAutofit/>
          </a:bodyPr>
          <a:lstStyle/>
          <a:p>
            <a:r>
              <a:rPr lang="en-US" sz="3600" dirty="0" smtClean="0"/>
              <a:t>Panorama Scrolling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663" y="3377828"/>
            <a:ext cx="727280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Parallax Scrolling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5739" y="1268760"/>
            <a:ext cx="80233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просмотра в браузере выступает в качестве окна, </a:t>
            </a:r>
          </a:p>
          <a:p>
            <a:r>
              <a:rPr lang="ru-RU" dirty="0"/>
              <a:t>к</a:t>
            </a:r>
            <a:r>
              <a:rPr lang="ru-RU" dirty="0" smtClean="0"/>
              <a:t>оторое перемещается по поверхности интерфейса приложения</a:t>
            </a:r>
          </a:p>
          <a:p>
            <a:r>
              <a:rPr lang="ru-RU" dirty="0" smtClean="0"/>
              <a:t>в горизонтальном направлении.</a:t>
            </a:r>
          </a:p>
          <a:p>
            <a:r>
              <a:rPr lang="ru-RU" dirty="0" smtClean="0"/>
              <a:t>Справа/слева показывается кусочек следующей секции</a:t>
            </a:r>
          </a:p>
          <a:p>
            <a:r>
              <a:rPr lang="ru-RU" dirty="0" smtClean="0"/>
              <a:t> панорамного  интерфейса, так что пользователь понимает, что</a:t>
            </a:r>
          </a:p>
          <a:p>
            <a:r>
              <a:rPr lang="ru-RU" dirty="0" smtClean="0"/>
              <a:t> показанным его функциональность не исчерпывается.</a:t>
            </a:r>
          </a:p>
          <a:p>
            <a:r>
              <a:rPr lang="ru-RU" i="1" dirty="0" smtClean="0"/>
              <a:t>Пример</a:t>
            </a:r>
            <a:r>
              <a:rPr lang="ru-RU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://demo.thethemefoundry.com/shelf-theme/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3473" y="3809876"/>
            <a:ext cx="7832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dirty="0" smtClean="0"/>
              <a:t>ехника параллакса: </a:t>
            </a:r>
          </a:p>
          <a:p>
            <a:r>
              <a:rPr lang="ru-RU" dirty="0"/>
              <a:t>Н</a:t>
            </a:r>
            <a:r>
              <a:rPr lang="ru-RU" dirty="0" smtClean="0"/>
              <a:t>есколько </a:t>
            </a:r>
            <a:r>
              <a:rPr lang="ru-RU" dirty="0"/>
              <a:t>фоновых слоев с различными текстурами </a:t>
            </a:r>
            <a:endParaRPr lang="ru-RU" dirty="0" smtClean="0"/>
          </a:p>
          <a:p>
            <a:r>
              <a:rPr lang="ru-RU" dirty="0" smtClean="0"/>
              <a:t>двигаются </a:t>
            </a:r>
            <a:r>
              <a:rPr lang="ru-RU" dirty="0"/>
              <a:t>с разной скоростью, </a:t>
            </a:r>
            <a:endParaRPr lang="ru-RU" dirty="0" smtClean="0"/>
          </a:p>
          <a:p>
            <a:r>
              <a:rPr lang="ru-RU" dirty="0" smtClean="0"/>
              <a:t>что </a:t>
            </a:r>
            <a:r>
              <a:rPr lang="ru-RU" dirty="0"/>
              <a:t>создает эффект трехмерного пространства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встречается: скроллинг по спирали, изменение поведения</a:t>
            </a:r>
          </a:p>
          <a:p>
            <a:r>
              <a:rPr lang="ru-RU" dirty="0" smtClean="0"/>
              <a:t>или представления элементов при прокрутке.</a:t>
            </a:r>
          </a:p>
          <a:p>
            <a:r>
              <a:rPr lang="en-US" dirty="0">
                <a:hlinkClick r:id="rId4"/>
              </a:rPr>
              <a:t>http://habrahabr.ru/post/141687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- статья на эту тему </a:t>
            </a:r>
          </a:p>
          <a:p>
            <a:r>
              <a:rPr lang="en-US" dirty="0">
                <a:hlinkClick r:id="rId5"/>
              </a:rPr>
              <a:t>http://www.head2heart.us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</a:p>
          <a:p>
            <a:r>
              <a:rPr lang="en-US" dirty="0">
                <a:hlinkClick r:id="rId6"/>
              </a:rPr>
              <a:t>http://www.nintendo.com.au/gamesites/mariokartwii/#gamecube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4721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Концепция прогрессивного улучшения или «Сначала мобильные»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7992888" cy="460851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www.hesketh.com/thought-leadership/our-publications/inclusive-web-design-future</a:t>
            </a:r>
            <a:r>
              <a:rPr lang="ru-RU" sz="1400" dirty="0" smtClean="0"/>
              <a:t> </a:t>
            </a:r>
            <a:r>
              <a:rPr lang="en-US" sz="1400" dirty="0"/>
              <a:t>by Steven </a:t>
            </a:r>
            <a:r>
              <a:rPr lang="en-US" sz="1400" dirty="0" err="1"/>
              <a:t>Champeon</a:t>
            </a:r>
            <a:r>
              <a:rPr lang="en-US" sz="1400" dirty="0"/>
              <a:t> and Nick </a:t>
            </a:r>
            <a:r>
              <a:rPr lang="en-US" sz="1400" dirty="0" err="1" smtClean="0"/>
              <a:t>Finck</a:t>
            </a:r>
            <a:endParaRPr lang="ru-RU" sz="1400" dirty="0" smtClean="0"/>
          </a:p>
          <a:p>
            <a:pPr marL="68580" indent="0">
              <a:buNone/>
            </a:pPr>
            <a:r>
              <a:rPr lang="en-US" sz="1400" dirty="0">
                <a:hlinkClick r:id="rId4"/>
              </a:rPr>
              <a:t>http://www.the-haystack.com/2011/01/07/there-is-no-mobile-web</a:t>
            </a:r>
            <a:r>
              <a:rPr lang="en-US" sz="1400" dirty="0" smtClean="0">
                <a:hlinkClick r:id="rId4"/>
              </a:rPr>
              <a:t>/</a:t>
            </a:r>
            <a:r>
              <a:rPr lang="ru-RU" sz="1400" dirty="0"/>
              <a:t> </a:t>
            </a:r>
            <a:r>
              <a:rPr lang="en-US" sz="1400" dirty="0" smtClean="0"/>
              <a:t>By</a:t>
            </a:r>
            <a:r>
              <a:rPr lang="ru-RU" sz="1400" dirty="0" smtClean="0"/>
              <a:t> </a:t>
            </a:r>
            <a:r>
              <a:rPr lang="en-US" sz="1400" dirty="0"/>
              <a:t>Stephen </a:t>
            </a:r>
            <a:r>
              <a:rPr lang="en-US" sz="1400" dirty="0" smtClean="0"/>
              <a:t>Hay</a:t>
            </a:r>
          </a:p>
          <a:p>
            <a:pPr marL="6858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«</a:t>
            </a:r>
            <a:r>
              <a:rPr lang="en-US" sz="1600" dirty="0" smtClean="0">
                <a:solidFill>
                  <a:schemeClr val="tx1"/>
                </a:solidFill>
              </a:rPr>
              <a:t>…</a:t>
            </a:r>
            <a:r>
              <a:rPr lang="ru-RU" sz="1600" dirty="0" smtClean="0">
                <a:solidFill>
                  <a:schemeClr val="tx1"/>
                </a:solidFill>
              </a:rPr>
              <a:t>Более ответственный подход к отзывчивому дизайну означает создание таблицы стилей с точки зрения идеологии «Сначала мобильные»…Мы начинаем с определения макета для устройств с маленькими экранами, а затем используем </a:t>
            </a:r>
            <a:r>
              <a:rPr lang="ru-RU" sz="1600" dirty="0" err="1" smtClean="0">
                <a:solidFill>
                  <a:schemeClr val="tx1"/>
                </a:solidFill>
              </a:rPr>
              <a:t>медиазапросы</a:t>
            </a:r>
            <a:r>
              <a:rPr lang="ru-RU" sz="1600" dirty="0" smtClean="0">
                <a:solidFill>
                  <a:schemeClr val="tx1"/>
                </a:solidFill>
              </a:rPr>
              <a:t> для расширения дизайна с увеличением разрешения»</a:t>
            </a:r>
          </a:p>
          <a:p>
            <a:pPr marL="68580" indent="0">
              <a:buNone/>
            </a:pPr>
            <a:r>
              <a:rPr lang="ru-RU" sz="1400" i="1" dirty="0" err="1" smtClean="0">
                <a:solidFill>
                  <a:schemeClr val="tx1"/>
                </a:solidFill>
              </a:rPr>
              <a:t>Итан</a:t>
            </a:r>
            <a:r>
              <a:rPr lang="ru-RU" sz="1400" i="1" dirty="0" smtClean="0">
                <a:solidFill>
                  <a:schemeClr val="tx1"/>
                </a:solidFill>
              </a:rPr>
              <a:t> </a:t>
            </a:r>
            <a:r>
              <a:rPr lang="ru-RU" sz="1400" i="1" dirty="0" err="1" smtClean="0">
                <a:solidFill>
                  <a:schemeClr val="tx1"/>
                </a:solidFill>
              </a:rPr>
              <a:t>Маркотт</a:t>
            </a:r>
            <a:r>
              <a:rPr lang="ru-RU" sz="1400" i="1" dirty="0" smtClean="0">
                <a:solidFill>
                  <a:schemeClr val="tx1"/>
                </a:solidFill>
              </a:rPr>
              <a:t> («Отзывчивый Веб-дизайн»)</a:t>
            </a:r>
          </a:p>
          <a:p>
            <a:pPr marL="68580" indent="0">
              <a:buNone/>
            </a:pPr>
            <a:endParaRPr lang="ru-RU" sz="1400" i="1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«В отличие от идеи постепенного уменьшения возможностей, концепция прогрессивного улучшения использует веб-технологии как слои, которые накладываются на основной контент и функциональность сайта, предоставляя любой программе или человеку простой доступ к контенту, а для более «продвинутых» браузеров демонстрирует еще и дополнительные эффекты и стили»</a:t>
            </a:r>
          </a:p>
          <a:p>
            <a:pPr marL="68580" indent="0"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Ник </a:t>
            </a:r>
            <a:r>
              <a:rPr lang="ru-RU" sz="1400" i="1" dirty="0" err="1" smtClean="0">
                <a:solidFill>
                  <a:schemeClr val="tx1"/>
                </a:solidFill>
              </a:rPr>
              <a:t>Финк</a:t>
            </a:r>
            <a:r>
              <a:rPr lang="ru-RU" sz="1400" i="1" dirty="0" smtClean="0">
                <a:solidFill>
                  <a:schemeClr val="tx1"/>
                </a:solidFill>
              </a:rPr>
              <a:t> и Стивен </a:t>
            </a:r>
            <a:r>
              <a:rPr lang="ru-RU" sz="1400" i="1" dirty="0" err="1" smtClean="0">
                <a:solidFill>
                  <a:schemeClr val="tx1"/>
                </a:solidFill>
              </a:rPr>
              <a:t>Чампион</a:t>
            </a:r>
            <a:r>
              <a:rPr lang="ru-RU" sz="1400" i="1" dirty="0" smtClean="0">
                <a:solidFill>
                  <a:schemeClr val="tx1"/>
                </a:solidFill>
              </a:rPr>
              <a:t> («Концепция прогрессивного улучшения»)</a:t>
            </a:r>
          </a:p>
          <a:p>
            <a:pPr marL="68580" indent="0">
              <a:buNone/>
            </a:pPr>
            <a:endParaRPr lang="ru-RU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117" y="764704"/>
            <a:ext cx="5795236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Пропорциональные</a:t>
            </a:r>
            <a:br>
              <a:rPr lang="ru-RU" sz="2800" dirty="0" smtClean="0"/>
            </a:br>
            <a:r>
              <a:rPr lang="ru-RU" sz="2800" dirty="0" smtClean="0"/>
              <a:t> шрифты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RWD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33" y="1196752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Единицы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ru-RU" b="1" dirty="0" smtClean="0"/>
              <a:t>вместо пикселей (</a:t>
            </a:r>
            <a:r>
              <a:rPr lang="en-US" b="1" dirty="0" err="1" smtClean="0"/>
              <a:t>px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Пропорция относительно размера шрифта контейнера</a:t>
            </a:r>
          </a:p>
          <a:p>
            <a:endParaRPr lang="ru-RU" sz="1600" dirty="0"/>
          </a:p>
          <a:p>
            <a:r>
              <a:rPr lang="ru-RU" sz="1600" i="1" dirty="0" smtClean="0">
                <a:cs typeface="Consolas" pitchFamily="49" charset="0"/>
              </a:rPr>
              <a:t>Пример: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h1&gt;Мы строили, строили...И, наконец, построили! 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a </a:t>
            </a:r>
            <a:r>
              <a:rPr lang="ru-RU" sz="15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="#"&gt;Читать дальше &amp;</a:t>
            </a:r>
            <a:r>
              <a:rPr lang="ru-RU" sz="1500" dirty="0" err="1">
                <a:latin typeface="Consolas" pitchFamily="49" charset="0"/>
                <a:cs typeface="Consolas" pitchFamily="49" charset="0"/>
              </a:rPr>
              <a:t>raquo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;&lt;/a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h1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ru-RU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h1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font-size: 1.5em; /* 24px / 16px */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font-style: italic;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font-weight: normal;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u-RU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h1 a{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font: bold 0.458333333333333333em Calibri, Optima, Arial, sans-serif; /* 11px / 24px */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color: #747474;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letter-spacing: 0.15em;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text-transform: uppercase;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text-decoration: none;</a:t>
            </a:r>
          </a:p>
          <a:p>
            <a:r>
              <a:rPr lang="ru-RU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74264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6408712" cy="720080"/>
          </a:xfrm>
        </p:spPr>
        <p:txBody>
          <a:bodyPr>
            <a:noAutofit/>
          </a:bodyPr>
          <a:lstStyle/>
          <a:p>
            <a:r>
              <a:rPr lang="ru-RU" sz="2400" dirty="0"/>
              <a:t>Концепция прогрессивного улучшения или «Сначала мобильные»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Разметка </a:t>
            </a:r>
            <a:r>
              <a:rPr lang="ru-RU" sz="1400" dirty="0" err="1" smtClean="0">
                <a:latin typeface="Consolas" pitchFamily="49" charset="0"/>
                <a:cs typeface="Consolas" pitchFamily="49" charset="0"/>
              </a:rPr>
              <a:t>по-умолчанию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.page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margin: 0 auto;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max-width: 700px;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width: 93%;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М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аленькие экраны *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@media screen and (min-width: 600px)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какие-то стили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Планшеты *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@media screen and (min-width: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860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/*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какие-то стили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Широкие экраны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@media screen and (min-width: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1200px)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/*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какие-то стили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hlinkClick r:id="rId3"/>
              </a:rPr>
              <a:t>www.yiibu.com/</a:t>
            </a:r>
            <a:r>
              <a:rPr lang="ru-RU" sz="1400" dirty="0" smtClean="0"/>
              <a:t> - Студия дизайна </a:t>
            </a:r>
            <a:r>
              <a:rPr lang="en-US" sz="1400" dirty="0" smtClean="0"/>
              <a:t>YIIBU,</a:t>
            </a:r>
          </a:p>
          <a:p>
            <a:r>
              <a:rPr lang="en-US" sz="1400" dirty="0" smtClean="0">
                <a:hlinkClick r:id="rId4"/>
              </a:rPr>
              <a:t>www.ethanmarcotte.com/</a:t>
            </a:r>
            <a:r>
              <a:rPr lang="ru-RU" sz="1400" dirty="0" smtClean="0"/>
              <a:t> </a:t>
            </a:r>
            <a:r>
              <a:rPr lang="ru-RU" sz="1400" dirty="0"/>
              <a:t>- </a:t>
            </a:r>
            <a:r>
              <a:rPr lang="ru-RU" sz="1400" dirty="0" smtClean="0"/>
              <a:t>Страничка Этана </a:t>
            </a:r>
            <a:r>
              <a:rPr lang="ru-RU" sz="1400" dirty="0" err="1" smtClean="0"/>
              <a:t>Маркотта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6, слайд 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5450" y="1271587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116" y="402918"/>
            <a:ext cx="6515316" cy="648072"/>
          </a:xfrm>
        </p:spPr>
        <p:txBody>
          <a:bodyPr>
            <a:noAutofit/>
          </a:bodyPr>
          <a:lstStyle/>
          <a:p>
            <a:r>
              <a:rPr lang="ru-RU" sz="2800" dirty="0" smtClean="0"/>
              <a:t>Типографская сетка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1556792"/>
            <a:ext cx="4752528" cy="47525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124744"/>
            <a:ext cx="357556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1172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15316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Адаптивная сетка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24744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Формула </a:t>
            </a:r>
            <a:r>
              <a:rPr lang="en-US" sz="2000" b="1" dirty="0" smtClean="0"/>
              <a:t>target : context = result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Поля задаются в процентах относительно родительского элемента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Отступы задаются либо в процентах</a:t>
            </a:r>
            <a:r>
              <a:rPr lang="en-US" sz="2000" dirty="0" smtClean="0"/>
              <a:t> (</a:t>
            </a:r>
            <a:r>
              <a:rPr lang="en-US" sz="2000" b="1" dirty="0" smtClean="0"/>
              <a:t>%</a:t>
            </a:r>
            <a:r>
              <a:rPr lang="en-US" sz="2000" dirty="0" smtClean="0"/>
              <a:t>)</a:t>
            </a:r>
            <a:r>
              <a:rPr lang="ru-RU" sz="2000" dirty="0" smtClean="0"/>
              <a:t>, либо в </a:t>
            </a:r>
            <a:r>
              <a:rPr lang="en-US" sz="2000" b="1" dirty="0" err="1" smtClean="0"/>
              <a:t>em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ru-RU" sz="2000" dirty="0" smtClean="0"/>
              <a:t>Пример центрированного поля страницы</a:t>
            </a:r>
            <a:r>
              <a:rPr lang="en-US" sz="2000" dirty="0" smtClean="0"/>
              <a:t> (</a:t>
            </a:r>
            <a:r>
              <a:rPr lang="en-US" sz="2000" dirty="0" err="1" smtClean="0"/>
              <a:t>css</a:t>
            </a:r>
            <a:r>
              <a:rPr lang="en-US" sz="2000" dirty="0" smtClean="0"/>
              <a:t>)</a:t>
            </a:r>
            <a:r>
              <a:rPr lang="ru-RU" sz="2000" dirty="0" smtClean="0"/>
              <a:t>: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.body{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margin: 0 auto 53px;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width: 900px;  /* 900px / 960px */   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 smtClean="0">
                <a:cs typeface="Consolas" pitchFamily="49" charset="0"/>
              </a:rPr>
              <a:t>Пример отступов (</a:t>
            </a:r>
            <a:r>
              <a:rPr lang="en-US" sz="2000" dirty="0" err="1" smtClean="0">
                <a:cs typeface="Consolas" pitchFamily="49" charset="0"/>
              </a:rPr>
              <a:t>css</a:t>
            </a:r>
            <a:r>
              <a:rPr lang="ru-RU" sz="2000" dirty="0" smtClean="0">
                <a:cs typeface="Consolas" pitchFamily="49" charset="0"/>
              </a:rPr>
              <a:t>)</a:t>
            </a:r>
            <a:r>
              <a:rPr lang="en-US" sz="2000" dirty="0" smtClean="0">
                <a:cs typeface="Consolas" pitchFamily="49" charset="0"/>
              </a:rPr>
              <a:t>: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.content{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padding: 0.8em 5.333333%; /* 48px/900px */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834002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09856"/>
            <a:ext cx="7776864" cy="720080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Адаптивные изображения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27280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.container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    max-width: 100%;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Либо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.container {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    overflow: hidden;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.container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max-width: auto;</a:t>
            </a:r>
          </a:p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display: block;</a:t>
            </a:r>
          </a:p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!!!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IE 6.0/7.0: { width:100%; }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Полигон для испытаний: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http://responsivewebdesign.com/robot/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043715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6696744" cy="504056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Адаптивный фон</a:t>
            </a:r>
            <a:endParaRPr lang="ru-RU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583" y="1887215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CSS3 background: [&lt;</a:t>
            </a:r>
            <a:r>
              <a:rPr lang="ru-RU" dirty="0"/>
              <a:t>фон&gt;, ]* &lt;</a:t>
            </a:r>
            <a:r>
              <a:rPr lang="ru-RU" dirty="0" err="1"/>
              <a:t>последний_фон</a:t>
            </a:r>
            <a:r>
              <a:rPr lang="ru-RU" dirty="0" smtClean="0"/>
              <a:t>&gt;</a:t>
            </a:r>
          </a:p>
          <a:p>
            <a:endParaRPr lang="ru-RU" dirty="0"/>
          </a:p>
          <a:p>
            <a:r>
              <a:rPr lang="ru-RU" dirty="0"/>
              <a:t>&lt;фон&gt; = [</a:t>
            </a:r>
            <a:r>
              <a:rPr lang="en-US" dirty="0"/>
              <a:t>background-attachment || background-image || background-position || background-repeat] | inherit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err="1"/>
              <a:t>последний_фон</a:t>
            </a:r>
            <a:r>
              <a:rPr lang="ru-RU" dirty="0"/>
              <a:t>&gt; = [</a:t>
            </a:r>
            <a:r>
              <a:rPr lang="en-US" dirty="0"/>
              <a:t>background-attachment || background-color || background-image || background-position || background-repeat] | inherit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itchFamily="49" charset="0"/>
                <a:cs typeface="Consolas" pitchFamily="49" charset="0"/>
              </a:rPr>
              <a:t>background: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"../../</a:t>
            </a:r>
            <a:r>
              <a:rPr lang="en-US" dirty="0" err="1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img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/tile.png"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repeat-x -2% -230px,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"../../</a:t>
            </a:r>
            <a:r>
              <a:rPr lang="en-US" dirty="0" err="1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img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/tile.png"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repeat-x -4% 550px,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"../../</a:t>
            </a:r>
            <a:r>
              <a:rPr lang="en-US" dirty="0" err="1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img</a:t>
            </a:r>
            <a:r>
              <a:rPr lang="en-US" dirty="0">
                <a:latin typeface="Consolas" pitchFamily="49" charset="0"/>
                <a:cs typeface="Consolas" pitchFamily="49" charset="0"/>
                <a:hlinkClick r:id="rId3" tooltip="http://responsivewebdesign.com/robot/-/css/screen/../../img/tile.png"/>
              </a:rPr>
              <a:t>/tile.png"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repeat-x -8% 80%,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  <a:hlinkClick r:id="rId4" tooltip="http://responsivewebdesign.com/robot/-/css/screen/../../img/body.gif"/>
              </a:rPr>
              <a:t>"../../</a:t>
            </a:r>
            <a:r>
              <a:rPr lang="en-US" dirty="0" err="1">
                <a:latin typeface="Consolas" pitchFamily="49" charset="0"/>
                <a:cs typeface="Consolas" pitchFamily="49" charset="0"/>
                <a:hlinkClick r:id="rId4" tooltip="http://responsivewebdesign.com/robot/-/css/screen/../../img/body.gif"/>
              </a:rPr>
              <a:t>img</a:t>
            </a:r>
            <a:r>
              <a:rPr lang="en-US" dirty="0">
                <a:latin typeface="Consolas" pitchFamily="49" charset="0"/>
                <a:cs typeface="Consolas" pitchFamily="49" charset="0"/>
                <a:hlinkClick r:id="rId4" tooltip="http://responsivewebdesign.com/robot/-/css/screen/../../img/body.gif"/>
              </a:rPr>
              <a:t>/body.gif"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repeat -50% 0, #CECECE;</a:t>
            </a:r>
          </a:p>
          <a:p>
            <a:endParaRPr lang="en-US" dirty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430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en-US" dirty="0" smtClean="0"/>
              <a:t>CSS 2.0 Spec (</a:t>
            </a:r>
            <a:r>
              <a:rPr lang="ru-RU" dirty="0" smtClean="0"/>
              <a:t>май </a:t>
            </a:r>
            <a:r>
              <a:rPr lang="en-US" dirty="0" smtClean="0"/>
              <a:t>1997)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047" y="1916832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Одна из важнейших задач, которую должны решать </a:t>
            </a:r>
            <a:r>
              <a:rPr lang="en-US" sz="2000" dirty="0" smtClean="0"/>
              <a:t>CSS-</a:t>
            </a:r>
            <a:r>
              <a:rPr lang="ru-RU" sz="2000" dirty="0" smtClean="0"/>
              <a:t>стили – способы представления документов в зависимости от контекста:</a:t>
            </a:r>
          </a:p>
          <a:p>
            <a:pPr marL="285750" indent="-285750">
              <a:buFontTx/>
              <a:buChar char="-"/>
            </a:pPr>
            <a:r>
              <a:rPr lang="ru-RU" sz="2000" i="1" dirty="0" smtClean="0"/>
              <a:t>На бумаге,</a:t>
            </a:r>
          </a:p>
          <a:p>
            <a:pPr marL="285750" indent="-285750">
              <a:buFontTx/>
              <a:buChar char="-"/>
            </a:pPr>
            <a:r>
              <a:rPr lang="ru-RU" sz="2000" i="1" dirty="0" smtClean="0"/>
              <a:t>На экране,</a:t>
            </a:r>
          </a:p>
          <a:p>
            <a:pPr marL="285750" indent="-285750">
              <a:buFontTx/>
              <a:buChar char="-"/>
            </a:pPr>
            <a:r>
              <a:rPr lang="ru-RU" sz="2000" i="1" dirty="0" smtClean="0"/>
              <a:t>С помощью речевого синтезатора,</a:t>
            </a:r>
            <a:endParaRPr lang="en-US" sz="2000" i="1" dirty="0" smtClean="0"/>
          </a:p>
          <a:p>
            <a:pPr marL="285750" indent="-285750">
              <a:buFontTx/>
              <a:buChar char="-"/>
            </a:pPr>
            <a:r>
              <a:rPr lang="ru-RU" sz="2000" i="1" dirty="0" smtClean="0"/>
              <a:t>С помощью проектора,</a:t>
            </a:r>
          </a:p>
          <a:p>
            <a:pPr marL="285750" indent="-285750">
              <a:buFontTx/>
              <a:buChar char="-"/>
            </a:pPr>
            <a:r>
              <a:rPr lang="ru-RU" sz="2000" i="1" dirty="0" smtClean="0"/>
              <a:t>На устройствах для слабовидящих и т.д.</a:t>
            </a:r>
          </a:p>
          <a:p>
            <a:endParaRPr lang="ru-RU" dirty="0"/>
          </a:p>
          <a:p>
            <a:r>
              <a:rPr lang="ru-RU" sz="2000" dirty="0" smtClean="0"/>
              <a:t>Примеры отличий по атрибутам:</a:t>
            </a:r>
          </a:p>
          <a:p>
            <a:pPr marL="285750" indent="-285750">
              <a:buFontTx/>
              <a:buChar char="-"/>
            </a:pPr>
            <a:r>
              <a:rPr lang="en-US" sz="2000" i="1" dirty="0" smtClean="0"/>
              <a:t>page-break-before</a:t>
            </a:r>
          </a:p>
          <a:p>
            <a:pPr marL="285750" indent="-285750">
              <a:buFontTx/>
              <a:buChar char="-"/>
            </a:pPr>
            <a:r>
              <a:rPr lang="en-US" sz="2000" i="1" dirty="0" smtClean="0"/>
              <a:t>font-size</a:t>
            </a:r>
            <a:endParaRPr lang="ru-RU" sz="20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92" y="464288"/>
            <a:ext cx="7024744" cy="64807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Media Types</a:t>
            </a:r>
            <a:r>
              <a:rPr lang="ru-RU" sz="3000" b="1" dirty="0" smtClean="0"/>
              <a:t> (С</a:t>
            </a:r>
            <a:r>
              <a:rPr lang="en-US" sz="3000" b="1" dirty="0" smtClean="0"/>
              <a:t>SS 2</a:t>
            </a:r>
            <a:r>
              <a:rPr lang="ru-RU" sz="3000" b="1" dirty="0" smtClean="0"/>
              <a:t>)</a:t>
            </a:r>
            <a:endParaRPr lang="ru-RU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RWD</a:t>
            </a:r>
            <a:r>
              <a:rPr lang="ru-RU" dirty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xmlns="" val="1869829956"/>
              </p:ext>
            </p:extLst>
          </p:nvPr>
        </p:nvGraphicFramePr>
        <p:xfrm>
          <a:off x="683568" y="980728"/>
          <a:ext cx="770485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xmlns="" val="1294773645"/>
              </p:ext>
            </p:extLst>
          </p:nvPr>
        </p:nvGraphicFramePr>
        <p:xfrm>
          <a:off x="683568" y="2780928"/>
          <a:ext cx="770485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xmlns="" val="1795333619"/>
              </p:ext>
            </p:extLst>
          </p:nvPr>
        </p:nvGraphicFramePr>
        <p:xfrm>
          <a:off x="683568" y="4653136"/>
          <a:ext cx="37444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xmlns="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4849</TotalTime>
  <Words>1810</Words>
  <Application>Microsoft Office PowerPoint</Application>
  <PresentationFormat>Экран (4:3)</PresentationFormat>
  <Paragraphs>434</Paragraphs>
  <Slides>31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Остин</vt:lpstr>
      <vt:lpstr>Разработка  мобильных  приложений под Android</vt:lpstr>
      <vt:lpstr>На пути к адаптивной сетке</vt:lpstr>
      <vt:lpstr>Пропорциональные  шрифты</vt:lpstr>
      <vt:lpstr>Типографская сетка</vt:lpstr>
      <vt:lpstr>Адаптивная сетка</vt:lpstr>
      <vt:lpstr>Адаптивные изображения</vt:lpstr>
      <vt:lpstr>Адаптивный фон</vt:lpstr>
      <vt:lpstr>CSS 2.0 Spec (май 1997)</vt:lpstr>
      <vt:lpstr>Media Types (СSS 2)</vt:lpstr>
      <vt:lpstr>Слайд 10</vt:lpstr>
      <vt:lpstr>Слайд 11</vt:lpstr>
      <vt:lpstr>Media Queries (CSS 3.0)</vt:lpstr>
      <vt:lpstr>Media Queries (CSS 3.0)</vt:lpstr>
      <vt:lpstr>Media Queries (CSS 3.0)</vt:lpstr>
      <vt:lpstr>Слайд 15</vt:lpstr>
      <vt:lpstr>Viewport (meta)</vt:lpstr>
      <vt:lpstr>Примеры сайтов</vt:lpstr>
      <vt:lpstr>Responsive Images</vt:lpstr>
      <vt:lpstr>Responsive Javascript</vt:lpstr>
      <vt:lpstr>Checklist для качественного сайта</vt:lpstr>
      <vt:lpstr>Немного статистики</vt:lpstr>
      <vt:lpstr>Немного статистики</vt:lpstr>
      <vt:lpstr>Немного статистики</vt:lpstr>
      <vt:lpstr>Мобильные браузеры</vt:lpstr>
      <vt:lpstr>Проверка на экранах</vt:lpstr>
      <vt:lpstr>Слайд 26</vt:lpstr>
      <vt:lpstr>Responsive Sliders</vt:lpstr>
      <vt:lpstr>Panorama Scrolling</vt:lpstr>
      <vt:lpstr>Концепция прогрессивного улучшения или «Сначала мобильные»</vt:lpstr>
      <vt:lpstr>Концепция прогрессивного улучшения или «Сначала мобильные»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User</cp:lastModifiedBy>
  <cp:revision>266</cp:revision>
  <dcterms:created xsi:type="dcterms:W3CDTF">2012-02-16T15:40:39Z</dcterms:created>
  <dcterms:modified xsi:type="dcterms:W3CDTF">2012-11-08T18:10:45Z</dcterms:modified>
</cp:coreProperties>
</file>