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0" r:id="rId6"/>
    <p:sldId id="281" r:id="rId7"/>
    <p:sldId id="294" r:id="rId8"/>
    <p:sldId id="282" r:id="rId9"/>
    <p:sldId id="283" r:id="rId10"/>
    <p:sldId id="260" r:id="rId11"/>
    <p:sldId id="295" r:id="rId12"/>
    <p:sldId id="296" r:id="rId13"/>
    <p:sldId id="297" r:id="rId14"/>
    <p:sldId id="298" r:id="rId15"/>
    <p:sldId id="284" r:id="rId16"/>
    <p:sldId id="299" r:id="rId17"/>
    <p:sldId id="306" r:id="rId18"/>
    <p:sldId id="261" r:id="rId19"/>
    <p:sldId id="285" r:id="rId20"/>
    <p:sldId id="262" r:id="rId21"/>
    <p:sldId id="263" r:id="rId22"/>
    <p:sldId id="264" r:id="rId23"/>
    <p:sldId id="265" r:id="rId24"/>
    <p:sldId id="300" r:id="rId25"/>
    <p:sldId id="266" r:id="rId26"/>
    <p:sldId id="286" r:id="rId27"/>
    <p:sldId id="301" r:id="rId28"/>
    <p:sldId id="302" r:id="rId29"/>
    <p:sldId id="303" r:id="rId30"/>
    <p:sldId id="304" r:id="rId31"/>
    <p:sldId id="305" r:id="rId32"/>
    <p:sldId id="307" r:id="rId33"/>
    <p:sldId id="308" r:id="rId34"/>
    <p:sldId id="268" r:id="rId35"/>
    <p:sldId id="309" r:id="rId36"/>
    <p:sldId id="310" r:id="rId37"/>
    <p:sldId id="276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B8521-830F-46BA-A7A6-7FA5B7ADD21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1B8163-E2C5-4D03-8EED-5255F7415FAF}">
      <dgm:prSet phldrT="[Текст]"/>
      <dgm:spPr/>
      <dgm:t>
        <a:bodyPr/>
        <a:lstStyle/>
        <a:p>
          <a:r>
            <a:rPr lang="ru-RU" b="1" dirty="0" smtClean="0"/>
            <a:t>Имя хоста</a:t>
          </a:r>
          <a:endParaRPr lang="ru-RU" b="1" dirty="0"/>
        </a:p>
      </dgm:t>
    </dgm:pt>
    <dgm:pt modelId="{1EA540BA-AB39-4DEF-9C27-F6F421E5B5BB}" type="parTrans" cxnId="{633FAC89-9E00-40F5-9B1B-8EFE38958856}">
      <dgm:prSet/>
      <dgm:spPr/>
      <dgm:t>
        <a:bodyPr/>
        <a:lstStyle/>
        <a:p>
          <a:endParaRPr lang="ru-RU"/>
        </a:p>
      </dgm:t>
    </dgm:pt>
    <dgm:pt modelId="{E1FA9E10-2E48-4D16-9A09-20A5BE26F964}" type="sibTrans" cxnId="{633FAC89-9E00-40F5-9B1B-8EFE38958856}">
      <dgm:prSet/>
      <dgm:spPr/>
      <dgm:t>
        <a:bodyPr/>
        <a:lstStyle/>
        <a:p>
          <a:endParaRPr lang="ru-RU"/>
        </a:p>
      </dgm:t>
    </dgm:pt>
    <dgm:pt modelId="{CD15B12F-D20D-4CF2-BD94-B366BB5A63E9}">
      <dgm:prSet/>
      <dgm:spPr/>
      <dgm:t>
        <a:bodyPr/>
        <a:lstStyle/>
        <a:p>
          <a:r>
            <a:rPr lang="en-US" b="1" dirty="0" smtClean="0"/>
            <a:t>Google.com</a:t>
          </a:r>
        </a:p>
      </dgm:t>
    </dgm:pt>
    <dgm:pt modelId="{46EBA823-2168-4A18-A29D-B8C40A0DA125}" type="parTrans" cxnId="{C7FF0A9E-F9E2-4140-851F-915637DD7DCC}">
      <dgm:prSet/>
      <dgm:spPr/>
      <dgm:t>
        <a:bodyPr/>
        <a:lstStyle/>
        <a:p>
          <a:endParaRPr lang="ru-RU"/>
        </a:p>
      </dgm:t>
    </dgm:pt>
    <dgm:pt modelId="{B9A3E5B8-D0E3-450D-B2D4-7ECBF05386DB}" type="sibTrans" cxnId="{C7FF0A9E-F9E2-4140-851F-915637DD7DCC}">
      <dgm:prSet/>
      <dgm:spPr/>
      <dgm:t>
        <a:bodyPr/>
        <a:lstStyle/>
        <a:p>
          <a:endParaRPr lang="ru-RU"/>
        </a:p>
      </dgm:t>
    </dgm:pt>
    <dgm:pt modelId="{1513003C-542D-453C-9907-6BB958D43FEF}">
      <dgm:prSet/>
      <dgm:spPr/>
      <dgm:t>
        <a:bodyPr/>
        <a:lstStyle/>
        <a:p>
          <a:r>
            <a:rPr lang="en-US" b="1" dirty="0" smtClean="0"/>
            <a:t>Microsoft.com</a:t>
          </a:r>
        </a:p>
      </dgm:t>
    </dgm:pt>
    <dgm:pt modelId="{CAE4DEE8-D254-4B76-A9A2-FD4C244706FB}" type="parTrans" cxnId="{DDA52ACB-21EB-4541-854F-ED56C25BCD0D}">
      <dgm:prSet/>
      <dgm:spPr/>
      <dgm:t>
        <a:bodyPr/>
        <a:lstStyle/>
        <a:p>
          <a:endParaRPr lang="ru-RU"/>
        </a:p>
      </dgm:t>
    </dgm:pt>
    <dgm:pt modelId="{5811062A-4D72-462A-8C77-A77A79C5B43C}" type="sibTrans" cxnId="{DDA52ACB-21EB-4541-854F-ED56C25BCD0D}">
      <dgm:prSet/>
      <dgm:spPr/>
      <dgm:t>
        <a:bodyPr/>
        <a:lstStyle/>
        <a:p>
          <a:endParaRPr lang="ru-RU"/>
        </a:p>
      </dgm:t>
    </dgm:pt>
    <dgm:pt modelId="{D1D52DCF-E6D8-4710-A95A-074043572E1D}">
      <dgm:prSet/>
      <dgm:spPr/>
      <dgm:t>
        <a:bodyPr/>
        <a:lstStyle/>
        <a:p>
          <a:r>
            <a:rPr lang="ru-RU" b="1" dirty="0" smtClean="0"/>
            <a:t>и т.д.</a:t>
          </a:r>
        </a:p>
      </dgm:t>
    </dgm:pt>
    <dgm:pt modelId="{40A313A3-2B76-4474-8847-B6FB01694283}" type="parTrans" cxnId="{6ED3C779-D8F6-4823-AA15-41067A199E70}">
      <dgm:prSet/>
      <dgm:spPr/>
      <dgm:t>
        <a:bodyPr/>
        <a:lstStyle/>
        <a:p>
          <a:endParaRPr lang="ru-RU"/>
        </a:p>
      </dgm:t>
    </dgm:pt>
    <dgm:pt modelId="{BB8A5233-9E35-4713-92F2-BC008074F924}" type="sibTrans" cxnId="{6ED3C779-D8F6-4823-AA15-41067A199E70}">
      <dgm:prSet/>
      <dgm:spPr/>
      <dgm:t>
        <a:bodyPr/>
        <a:lstStyle/>
        <a:p>
          <a:endParaRPr lang="ru-RU"/>
        </a:p>
      </dgm:t>
    </dgm:pt>
    <dgm:pt modelId="{3ED491BA-A9EB-48F1-B8FD-92507D31FE27}">
      <dgm:prSet/>
      <dgm:spPr/>
      <dgm:t>
        <a:bodyPr/>
        <a:lstStyle/>
        <a:p>
          <a:r>
            <a:rPr lang="ru-RU" b="1" dirty="0" smtClean="0"/>
            <a:t>Тип данных (</a:t>
          </a:r>
          <a:r>
            <a:rPr lang="en-US" b="1" dirty="0" smtClean="0"/>
            <a:t>MIME type, case sensitive</a:t>
          </a:r>
          <a:r>
            <a:rPr lang="ru-RU" b="1" dirty="0" smtClean="0"/>
            <a:t>)</a:t>
          </a:r>
          <a:endParaRPr lang="en-US" b="1" dirty="0" smtClean="0"/>
        </a:p>
      </dgm:t>
    </dgm:pt>
    <dgm:pt modelId="{AA80482C-06AB-43A7-8E58-962331B759F3}" type="parTrans" cxnId="{58528099-8598-4ACF-A7B8-9ED81D898E3D}">
      <dgm:prSet/>
      <dgm:spPr/>
      <dgm:t>
        <a:bodyPr/>
        <a:lstStyle/>
        <a:p>
          <a:endParaRPr lang="ru-RU"/>
        </a:p>
      </dgm:t>
    </dgm:pt>
    <dgm:pt modelId="{6AE9DE39-0D50-42AE-953C-80ECE15C222B}" type="sibTrans" cxnId="{58528099-8598-4ACF-A7B8-9ED81D898E3D}">
      <dgm:prSet/>
      <dgm:spPr/>
      <dgm:t>
        <a:bodyPr/>
        <a:lstStyle/>
        <a:p>
          <a:endParaRPr lang="ru-RU"/>
        </a:p>
      </dgm:t>
    </dgm:pt>
    <dgm:pt modelId="{CED1E96C-7B3E-410C-BA20-83AB39D5BBF8}">
      <dgm:prSet/>
      <dgm:spPr/>
      <dgm:t>
        <a:bodyPr/>
        <a:lstStyle/>
        <a:p>
          <a:r>
            <a:rPr lang="en-US" b="1" dirty="0" smtClean="0"/>
            <a:t>image/jpeg</a:t>
          </a:r>
        </a:p>
      </dgm:t>
    </dgm:pt>
    <dgm:pt modelId="{C2D1A9B8-14F2-42BB-A51A-1DBFCAC96EF3}" type="parTrans" cxnId="{2A53A7E0-87EA-4352-9B14-C076FCCBD152}">
      <dgm:prSet/>
      <dgm:spPr/>
      <dgm:t>
        <a:bodyPr/>
        <a:lstStyle/>
        <a:p>
          <a:endParaRPr lang="ru-RU"/>
        </a:p>
      </dgm:t>
    </dgm:pt>
    <dgm:pt modelId="{72528EC5-EA42-4E37-8BE5-1F091CB4D01D}" type="sibTrans" cxnId="{2A53A7E0-87EA-4352-9B14-C076FCCBD152}">
      <dgm:prSet/>
      <dgm:spPr/>
      <dgm:t>
        <a:bodyPr/>
        <a:lstStyle/>
        <a:p>
          <a:endParaRPr lang="ru-RU"/>
        </a:p>
      </dgm:t>
    </dgm:pt>
    <dgm:pt modelId="{9098F291-4AE9-4E94-8880-4544D80DECA2}">
      <dgm:prSet/>
      <dgm:spPr/>
      <dgm:t>
        <a:bodyPr/>
        <a:lstStyle/>
        <a:p>
          <a:r>
            <a:rPr lang="en-US" b="1" dirty="0" smtClean="0"/>
            <a:t>audio/mpeg4-generic</a:t>
          </a:r>
        </a:p>
      </dgm:t>
    </dgm:pt>
    <dgm:pt modelId="{B516DB2E-9ABB-4A70-9F07-05848952EE88}" type="parTrans" cxnId="{56A5F725-A12A-45C1-884A-F6798B53B8B7}">
      <dgm:prSet/>
      <dgm:spPr/>
      <dgm:t>
        <a:bodyPr/>
        <a:lstStyle/>
        <a:p>
          <a:endParaRPr lang="ru-RU"/>
        </a:p>
      </dgm:t>
    </dgm:pt>
    <dgm:pt modelId="{35058FFE-5991-4EAC-AE09-D81B204C49FB}" type="sibTrans" cxnId="{56A5F725-A12A-45C1-884A-F6798B53B8B7}">
      <dgm:prSet/>
      <dgm:spPr/>
      <dgm:t>
        <a:bodyPr/>
        <a:lstStyle/>
        <a:p>
          <a:endParaRPr lang="ru-RU"/>
        </a:p>
      </dgm:t>
    </dgm:pt>
    <dgm:pt modelId="{C7E4DD6B-0F39-4CE1-831E-73349B219D93}">
      <dgm:prSet/>
      <dgm:spPr/>
      <dgm:t>
        <a:bodyPr/>
        <a:lstStyle/>
        <a:p>
          <a:r>
            <a:rPr lang="en-US" b="1" dirty="0" err="1" smtClean="0"/>
            <a:t>vnd</a:t>
          </a:r>
          <a:r>
            <a:rPr lang="en-US" b="1" dirty="0" smtClean="0"/>
            <a:t>. </a:t>
          </a:r>
          <a:r>
            <a:rPr lang="en-US" b="1" dirty="0" err="1" smtClean="0"/>
            <a:t>android.cursor.dir</a:t>
          </a:r>
          <a:r>
            <a:rPr lang="en-US" b="1" dirty="0" smtClean="0"/>
            <a:t>/*</a:t>
          </a:r>
        </a:p>
      </dgm:t>
    </dgm:pt>
    <dgm:pt modelId="{FB9ABCD1-364E-466C-B5D9-09F01F5821F6}" type="parTrans" cxnId="{D3CC76EC-15D1-47B1-ADD3-AE64992359E1}">
      <dgm:prSet/>
      <dgm:spPr/>
      <dgm:t>
        <a:bodyPr/>
        <a:lstStyle/>
        <a:p>
          <a:endParaRPr lang="ru-RU"/>
        </a:p>
      </dgm:t>
    </dgm:pt>
    <dgm:pt modelId="{995DF3CD-A440-4BAB-B54F-400F31E59B19}" type="sibTrans" cxnId="{D3CC76EC-15D1-47B1-ADD3-AE64992359E1}">
      <dgm:prSet/>
      <dgm:spPr/>
      <dgm:t>
        <a:bodyPr/>
        <a:lstStyle/>
        <a:p>
          <a:endParaRPr lang="ru-RU"/>
        </a:p>
      </dgm:t>
    </dgm:pt>
    <dgm:pt modelId="{79C5EED4-DA4C-4ADC-A4C5-026C0EE3EBEE}">
      <dgm:prSet/>
      <dgm:spPr/>
      <dgm:t>
        <a:bodyPr/>
        <a:lstStyle/>
        <a:p>
          <a:r>
            <a:rPr lang="ru-RU" b="1" dirty="0" smtClean="0"/>
            <a:t>и т.д.</a:t>
          </a:r>
        </a:p>
      </dgm:t>
    </dgm:pt>
    <dgm:pt modelId="{A6CE6439-4763-4F10-8FD5-7E915C0E1C5C}" type="parTrans" cxnId="{A1DDDA24-28D0-4105-AC6B-08D5C7290A54}">
      <dgm:prSet/>
      <dgm:spPr/>
      <dgm:t>
        <a:bodyPr/>
        <a:lstStyle/>
        <a:p>
          <a:endParaRPr lang="ru-RU"/>
        </a:p>
      </dgm:t>
    </dgm:pt>
    <dgm:pt modelId="{A3BF67CF-FDF8-4263-8CE7-E0FCB4D61BE4}" type="sibTrans" cxnId="{A1DDDA24-28D0-4105-AC6B-08D5C7290A54}">
      <dgm:prSet/>
      <dgm:spPr/>
      <dgm:t>
        <a:bodyPr/>
        <a:lstStyle/>
        <a:p>
          <a:endParaRPr lang="ru-RU"/>
        </a:p>
      </dgm:t>
    </dgm:pt>
    <dgm:pt modelId="{CE8E20BF-E65C-4AF5-A943-C364013AB404}">
      <dgm:prSet/>
      <dgm:spPr/>
      <dgm:t>
        <a:bodyPr/>
        <a:lstStyle/>
        <a:p>
          <a:r>
            <a:rPr lang="ru-RU" b="1" dirty="0" smtClean="0"/>
            <a:t>Путь</a:t>
          </a:r>
        </a:p>
      </dgm:t>
    </dgm:pt>
    <dgm:pt modelId="{B9629E91-D12B-4B2E-8C15-C65A984D3F27}" type="parTrans" cxnId="{F38094D1-1C4E-4F9E-B5A0-CE7E52D1919D}">
      <dgm:prSet/>
      <dgm:spPr/>
      <dgm:t>
        <a:bodyPr/>
        <a:lstStyle/>
        <a:p>
          <a:endParaRPr lang="ru-RU"/>
        </a:p>
      </dgm:t>
    </dgm:pt>
    <dgm:pt modelId="{8C731D2B-F829-4D11-B037-76AC6FF009EB}" type="sibTrans" cxnId="{F38094D1-1C4E-4F9E-B5A0-CE7E52D1919D}">
      <dgm:prSet/>
      <dgm:spPr/>
      <dgm:t>
        <a:bodyPr/>
        <a:lstStyle/>
        <a:p>
          <a:endParaRPr lang="ru-RU"/>
        </a:p>
      </dgm:t>
    </dgm:pt>
    <dgm:pt modelId="{A95B4C35-CF0F-4B1C-AD65-7D8C83241615}">
      <dgm:prSet/>
      <dgm:spPr/>
      <dgm:t>
        <a:bodyPr/>
        <a:lstStyle/>
        <a:p>
          <a:r>
            <a:rPr lang="ru-RU" b="1" dirty="0" smtClean="0"/>
            <a:t>Доступные значения для пути (</a:t>
          </a:r>
          <a:r>
            <a:rPr lang="en-US" b="1" dirty="0" smtClean="0"/>
            <a:t>/transport/ports</a:t>
          </a:r>
          <a:r>
            <a:rPr lang="ru-RU" b="1" dirty="0" smtClean="0"/>
            <a:t>)</a:t>
          </a:r>
          <a:endParaRPr lang="en-US" b="1" dirty="0" smtClean="0"/>
        </a:p>
      </dgm:t>
    </dgm:pt>
    <dgm:pt modelId="{B14AF81C-B1E1-4ED8-AE2E-016090BDF69E}" type="parTrans" cxnId="{33DBC7BE-02F8-4CCA-BC35-2EA18EEB890E}">
      <dgm:prSet/>
      <dgm:spPr/>
      <dgm:t>
        <a:bodyPr/>
        <a:lstStyle/>
        <a:p>
          <a:endParaRPr lang="ru-RU"/>
        </a:p>
      </dgm:t>
    </dgm:pt>
    <dgm:pt modelId="{8A662A96-1593-464F-A2A6-5E74E9F65221}" type="sibTrans" cxnId="{33DBC7BE-02F8-4CCA-BC35-2EA18EEB890E}">
      <dgm:prSet/>
      <dgm:spPr/>
      <dgm:t>
        <a:bodyPr/>
        <a:lstStyle/>
        <a:p>
          <a:endParaRPr lang="ru-RU"/>
        </a:p>
      </dgm:t>
    </dgm:pt>
    <dgm:pt modelId="{D5A51402-E6FF-453A-BC21-B57F54A27299}">
      <dgm:prSet/>
      <dgm:spPr/>
      <dgm:t>
        <a:bodyPr/>
        <a:lstStyle/>
        <a:p>
          <a:r>
            <a:rPr lang="ru-RU" b="1" dirty="0" smtClean="0"/>
            <a:t>Порт</a:t>
          </a:r>
        </a:p>
      </dgm:t>
    </dgm:pt>
    <dgm:pt modelId="{DCE9C40C-9263-45F0-8AA0-F7542480013D}" type="parTrans" cxnId="{E435336F-A8F5-4B50-AD20-C249A0D7E815}">
      <dgm:prSet/>
      <dgm:spPr/>
      <dgm:t>
        <a:bodyPr/>
        <a:lstStyle/>
        <a:p>
          <a:endParaRPr lang="ru-RU"/>
        </a:p>
      </dgm:t>
    </dgm:pt>
    <dgm:pt modelId="{04AD7E28-6824-48DA-8CD8-47E01DB12CB4}" type="sibTrans" cxnId="{E435336F-A8F5-4B50-AD20-C249A0D7E815}">
      <dgm:prSet/>
      <dgm:spPr/>
      <dgm:t>
        <a:bodyPr/>
        <a:lstStyle/>
        <a:p>
          <a:endParaRPr lang="ru-RU"/>
        </a:p>
      </dgm:t>
    </dgm:pt>
    <dgm:pt modelId="{7453F325-E26E-4274-B7EE-786C7F1B83C3}">
      <dgm:prSet/>
      <dgm:spPr/>
      <dgm:t>
        <a:bodyPr/>
        <a:lstStyle/>
        <a:p>
          <a:r>
            <a:rPr lang="ru-RU" b="1" dirty="0" smtClean="0"/>
            <a:t>Доступные порты для заданного сервера</a:t>
          </a:r>
        </a:p>
      </dgm:t>
    </dgm:pt>
    <dgm:pt modelId="{B95FC32D-1EC3-400C-B58E-2DCBF7047278}" type="parTrans" cxnId="{DD2F74F7-3ED5-4407-9B02-94B95BACA189}">
      <dgm:prSet/>
      <dgm:spPr/>
      <dgm:t>
        <a:bodyPr/>
        <a:lstStyle/>
        <a:p>
          <a:endParaRPr lang="ru-RU"/>
        </a:p>
      </dgm:t>
    </dgm:pt>
    <dgm:pt modelId="{080A8665-3E33-4904-AB33-BE9F46CE9771}" type="sibTrans" cxnId="{DD2F74F7-3ED5-4407-9B02-94B95BACA189}">
      <dgm:prSet/>
      <dgm:spPr/>
      <dgm:t>
        <a:bodyPr/>
        <a:lstStyle/>
        <a:p>
          <a:endParaRPr lang="ru-RU"/>
        </a:p>
      </dgm:t>
    </dgm:pt>
    <dgm:pt modelId="{8B6D12CE-85E5-4BBA-B897-ADB4C773F74A}">
      <dgm:prSet/>
      <dgm:spPr/>
      <dgm:t>
        <a:bodyPr/>
        <a:lstStyle/>
        <a:p>
          <a:r>
            <a:rPr lang="ru-RU" b="1" dirty="0" smtClean="0"/>
            <a:t>Схема данных</a:t>
          </a:r>
        </a:p>
      </dgm:t>
    </dgm:pt>
    <dgm:pt modelId="{C6335797-0030-4BE3-9089-64789EDD0B94}" type="parTrans" cxnId="{2D2732CB-0D5B-4DA3-A30B-084761C8D95D}">
      <dgm:prSet/>
      <dgm:spPr/>
      <dgm:t>
        <a:bodyPr/>
        <a:lstStyle/>
        <a:p>
          <a:endParaRPr lang="ru-RU"/>
        </a:p>
      </dgm:t>
    </dgm:pt>
    <dgm:pt modelId="{FD49DB5B-5942-4367-A931-053BC38EB07E}" type="sibTrans" cxnId="{2D2732CB-0D5B-4DA3-A30B-084761C8D95D}">
      <dgm:prSet/>
      <dgm:spPr/>
      <dgm:t>
        <a:bodyPr/>
        <a:lstStyle/>
        <a:p>
          <a:endParaRPr lang="ru-RU"/>
        </a:p>
      </dgm:t>
    </dgm:pt>
    <dgm:pt modelId="{05D04C01-4DA9-499A-B7B3-C055EB29FCB7}">
      <dgm:prSet/>
      <dgm:spPr/>
      <dgm:t>
        <a:bodyPr/>
        <a:lstStyle/>
        <a:p>
          <a:r>
            <a:rPr lang="en-US" b="1" dirty="0" smtClean="0"/>
            <a:t>http</a:t>
          </a:r>
        </a:p>
      </dgm:t>
    </dgm:pt>
    <dgm:pt modelId="{677F8520-C9F4-41B8-8A2F-AFD54998BE30}" type="parTrans" cxnId="{C63FF3D4-1652-4277-A541-4448CCB3599B}">
      <dgm:prSet/>
      <dgm:spPr/>
      <dgm:t>
        <a:bodyPr/>
        <a:lstStyle/>
        <a:p>
          <a:endParaRPr lang="ru-RU"/>
        </a:p>
      </dgm:t>
    </dgm:pt>
    <dgm:pt modelId="{62E806E8-3F06-4B08-9AC9-1692619AD30F}" type="sibTrans" cxnId="{C63FF3D4-1652-4277-A541-4448CCB3599B}">
      <dgm:prSet/>
      <dgm:spPr/>
      <dgm:t>
        <a:bodyPr/>
        <a:lstStyle/>
        <a:p>
          <a:endParaRPr lang="ru-RU"/>
        </a:p>
      </dgm:t>
    </dgm:pt>
    <dgm:pt modelId="{B6F0EEF3-AD81-49BB-A50D-AADACBADD184}">
      <dgm:prSet/>
      <dgm:spPr/>
      <dgm:t>
        <a:bodyPr/>
        <a:lstStyle/>
        <a:p>
          <a:r>
            <a:rPr lang="en-US" b="1" dirty="0" smtClean="0"/>
            <a:t>Content</a:t>
          </a:r>
        </a:p>
      </dgm:t>
    </dgm:pt>
    <dgm:pt modelId="{2660CF66-6E9C-4CD3-AD28-6933ADBA097E}" type="parTrans" cxnId="{28CE5C72-B61D-4EE8-BAB8-77526E4A77ED}">
      <dgm:prSet/>
      <dgm:spPr/>
      <dgm:t>
        <a:bodyPr/>
        <a:lstStyle/>
        <a:p>
          <a:endParaRPr lang="ru-RU"/>
        </a:p>
      </dgm:t>
    </dgm:pt>
    <dgm:pt modelId="{FC13C34A-67FB-4893-8FD5-FBBCD3ECA3CE}" type="sibTrans" cxnId="{28CE5C72-B61D-4EE8-BAB8-77526E4A77ED}">
      <dgm:prSet/>
      <dgm:spPr/>
      <dgm:t>
        <a:bodyPr/>
        <a:lstStyle/>
        <a:p>
          <a:endParaRPr lang="ru-RU"/>
        </a:p>
      </dgm:t>
    </dgm:pt>
    <dgm:pt modelId="{2A4FA3C8-20F5-485F-A98E-13DC81464CA3}">
      <dgm:prSet/>
      <dgm:spPr/>
      <dgm:t>
        <a:bodyPr/>
        <a:lstStyle/>
        <a:p>
          <a:r>
            <a:rPr lang="ru-RU" b="1" dirty="0" smtClean="0"/>
            <a:t>и др.</a:t>
          </a:r>
        </a:p>
      </dgm:t>
    </dgm:pt>
    <dgm:pt modelId="{ED09DBA0-F54B-4EA7-A8E9-817B53F1537E}" type="parTrans" cxnId="{7AC6695A-DC74-49BA-8F83-33E5DBE577A6}">
      <dgm:prSet/>
      <dgm:spPr/>
      <dgm:t>
        <a:bodyPr/>
        <a:lstStyle/>
        <a:p>
          <a:endParaRPr lang="ru-RU"/>
        </a:p>
      </dgm:t>
    </dgm:pt>
    <dgm:pt modelId="{E8843790-BED4-44F8-8B56-84855677A3A7}" type="sibTrans" cxnId="{7AC6695A-DC74-49BA-8F83-33E5DBE577A6}">
      <dgm:prSet/>
      <dgm:spPr/>
      <dgm:t>
        <a:bodyPr/>
        <a:lstStyle/>
        <a:p>
          <a:endParaRPr lang="ru-RU"/>
        </a:p>
      </dgm:t>
    </dgm:pt>
    <dgm:pt modelId="{C7B88A94-E249-4B94-9174-83C5979E0DDA}">
      <dgm:prSet/>
      <dgm:spPr/>
      <dgm:t>
        <a:bodyPr/>
        <a:lstStyle/>
        <a:p>
          <a:r>
            <a:rPr lang="en-US" b="1" dirty="0" smtClean="0"/>
            <a:t>Extra</a:t>
          </a:r>
          <a:endParaRPr lang="ru-RU" b="1" dirty="0" smtClean="0"/>
        </a:p>
      </dgm:t>
    </dgm:pt>
    <dgm:pt modelId="{D8A232B8-C455-4B5B-ACEB-453C5B6FB2CE}" type="parTrans" cxnId="{5AFBC447-993E-4147-B74E-50FC26A5F953}">
      <dgm:prSet/>
      <dgm:spPr/>
      <dgm:t>
        <a:bodyPr/>
        <a:lstStyle/>
        <a:p>
          <a:endParaRPr lang="ru-RU"/>
        </a:p>
      </dgm:t>
    </dgm:pt>
    <dgm:pt modelId="{62A67ED8-A24C-43C0-B4CD-84E86A0E0A4C}" type="sibTrans" cxnId="{5AFBC447-993E-4147-B74E-50FC26A5F953}">
      <dgm:prSet/>
      <dgm:spPr/>
      <dgm:t>
        <a:bodyPr/>
        <a:lstStyle/>
        <a:p>
          <a:endParaRPr lang="ru-RU"/>
        </a:p>
      </dgm:t>
    </dgm:pt>
    <dgm:pt modelId="{03B7BFA1-599D-4CBE-BE65-3019294F6796}">
      <dgm:prSet/>
      <dgm:spPr/>
      <dgm:t>
        <a:bodyPr/>
        <a:lstStyle/>
        <a:p>
          <a:r>
            <a:rPr lang="en-US" b="1" dirty="0" smtClean="0"/>
            <a:t>…</a:t>
          </a:r>
          <a:endParaRPr lang="ru-RU" b="1" dirty="0" smtClean="0"/>
        </a:p>
      </dgm:t>
    </dgm:pt>
    <dgm:pt modelId="{C573168C-ADBC-4637-8A4D-4334EE4CCD84}" type="parTrans" cxnId="{9C7D3E77-B685-4FBE-8BA4-D6149D56403A}">
      <dgm:prSet/>
      <dgm:spPr/>
      <dgm:t>
        <a:bodyPr/>
        <a:lstStyle/>
        <a:p>
          <a:endParaRPr lang="ru-RU"/>
        </a:p>
      </dgm:t>
    </dgm:pt>
    <dgm:pt modelId="{18B3B652-3190-4D48-AE86-F1A2132E3249}" type="sibTrans" cxnId="{9C7D3E77-B685-4FBE-8BA4-D6149D56403A}">
      <dgm:prSet/>
      <dgm:spPr/>
      <dgm:t>
        <a:bodyPr/>
        <a:lstStyle/>
        <a:p>
          <a:endParaRPr lang="ru-RU"/>
        </a:p>
      </dgm:t>
    </dgm:pt>
    <dgm:pt modelId="{DB02E1C0-DD85-4C64-BA9D-084CAD374ECB}" type="pres">
      <dgm:prSet presAssocID="{F25B8521-830F-46BA-A7A6-7FA5B7ADD21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0DD991-CFA3-433A-B8D9-7E1050D34600}" type="pres">
      <dgm:prSet presAssocID="{6A1B8163-E2C5-4D03-8EED-5255F7415FAF}" presName="parentLin" presStyleCnt="0"/>
      <dgm:spPr/>
    </dgm:pt>
    <dgm:pt modelId="{3F423D18-73E5-4449-A309-CF11FFA006F7}" type="pres">
      <dgm:prSet presAssocID="{6A1B8163-E2C5-4D03-8EED-5255F7415FAF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12DD9D6B-6987-44BB-9C74-89D8BD1C588D}" type="pres">
      <dgm:prSet presAssocID="{6A1B8163-E2C5-4D03-8EED-5255F7415FA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F4D8AF-D7B2-433D-AC56-7CC612ED4016}" type="pres">
      <dgm:prSet presAssocID="{6A1B8163-E2C5-4D03-8EED-5255F7415FAF}" presName="negativeSpace" presStyleCnt="0"/>
      <dgm:spPr/>
    </dgm:pt>
    <dgm:pt modelId="{D2D50713-CF9B-4C43-B99C-F8D47CEA2FA3}" type="pres">
      <dgm:prSet presAssocID="{6A1B8163-E2C5-4D03-8EED-5255F7415FAF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B22A8A-355C-425E-81F4-7C72EC1E0E9F}" type="pres">
      <dgm:prSet presAssocID="{E1FA9E10-2E48-4D16-9A09-20A5BE26F964}" presName="spaceBetweenRectangles" presStyleCnt="0"/>
      <dgm:spPr/>
    </dgm:pt>
    <dgm:pt modelId="{830F89BC-708B-4098-91EE-32C232CC7140}" type="pres">
      <dgm:prSet presAssocID="{3ED491BA-A9EB-48F1-B8FD-92507D31FE27}" presName="parentLin" presStyleCnt="0"/>
      <dgm:spPr/>
    </dgm:pt>
    <dgm:pt modelId="{4EE4D982-F7BE-42CC-878F-690C7ABF0F26}" type="pres">
      <dgm:prSet presAssocID="{3ED491BA-A9EB-48F1-B8FD-92507D31FE27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F9BAACB0-0DBD-4C82-A79A-7E60649C6452}" type="pres">
      <dgm:prSet presAssocID="{3ED491BA-A9EB-48F1-B8FD-92507D31FE2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6C8637-9D18-4052-9791-AB00CE2ECC58}" type="pres">
      <dgm:prSet presAssocID="{3ED491BA-A9EB-48F1-B8FD-92507D31FE27}" presName="negativeSpace" presStyleCnt="0"/>
      <dgm:spPr/>
    </dgm:pt>
    <dgm:pt modelId="{FD93FB78-76B4-4FB9-97F1-BB9D4881F924}" type="pres">
      <dgm:prSet presAssocID="{3ED491BA-A9EB-48F1-B8FD-92507D31FE27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062415-DC68-4FEE-8082-E95B80D6B2E7}" type="pres">
      <dgm:prSet presAssocID="{6AE9DE39-0D50-42AE-953C-80ECE15C222B}" presName="spaceBetweenRectangles" presStyleCnt="0"/>
      <dgm:spPr/>
    </dgm:pt>
    <dgm:pt modelId="{0898339C-00CB-4F0D-A9C0-3568EB548840}" type="pres">
      <dgm:prSet presAssocID="{CE8E20BF-E65C-4AF5-A943-C364013AB404}" presName="parentLin" presStyleCnt="0"/>
      <dgm:spPr/>
    </dgm:pt>
    <dgm:pt modelId="{70B255CF-04A6-4644-BA5E-371A82FE255D}" type="pres">
      <dgm:prSet presAssocID="{CE8E20BF-E65C-4AF5-A943-C364013AB404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55AEDC11-B490-4F74-954D-A6BFD7544768}" type="pres">
      <dgm:prSet presAssocID="{CE8E20BF-E65C-4AF5-A943-C364013AB40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1C5856-EC59-432F-AED5-768D7F75495A}" type="pres">
      <dgm:prSet presAssocID="{CE8E20BF-E65C-4AF5-A943-C364013AB404}" presName="negativeSpace" presStyleCnt="0"/>
      <dgm:spPr/>
    </dgm:pt>
    <dgm:pt modelId="{47AC182B-C0D0-4F35-96A7-B1A702040586}" type="pres">
      <dgm:prSet presAssocID="{CE8E20BF-E65C-4AF5-A943-C364013AB404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A7B722-233B-4255-BC60-9D85D96F8C6E}" type="pres">
      <dgm:prSet presAssocID="{8C731D2B-F829-4D11-B037-76AC6FF009EB}" presName="spaceBetweenRectangles" presStyleCnt="0"/>
      <dgm:spPr/>
    </dgm:pt>
    <dgm:pt modelId="{B679DF94-81C0-4966-923C-FA1948D11552}" type="pres">
      <dgm:prSet presAssocID="{D5A51402-E6FF-453A-BC21-B57F54A27299}" presName="parentLin" presStyleCnt="0"/>
      <dgm:spPr/>
    </dgm:pt>
    <dgm:pt modelId="{6380A74B-0373-41C8-B946-F779A6887AF4}" type="pres">
      <dgm:prSet presAssocID="{D5A51402-E6FF-453A-BC21-B57F54A27299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D4B0FBB4-7438-4301-A10E-8EA5B09C6085}" type="pres">
      <dgm:prSet presAssocID="{D5A51402-E6FF-453A-BC21-B57F54A2729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5B47A9-476C-468F-9838-AD23A230CE3A}" type="pres">
      <dgm:prSet presAssocID="{D5A51402-E6FF-453A-BC21-B57F54A27299}" presName="negativeSpace" presStyleCnt="0"/>
      <dgm:spPr/>
    </dgm:pt>
    <dgm:pt modelId="{5519361F-B5AF-4FCB-8D3F-6B8D3010DACD}" type="pres">
      <dgm:prSet presAssocID="{D5A51402-E6FF-453A-BC21-B57F54A27299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B0FD4F-9ED2-4F29-8B58-6A1EFFC2A287}" type="pres">
      <dgm:prSet presAssocID="{04AD7E28-6824-48DA-8CD8-47E01DB12CB4}" presName="spaceBetweenRectangles" presStyleCnt="0"/>
      <dgm:spPr/>
    </dgm:pt>
    <dgm:pt modelId="{353B867F-E480-47A3-B08F-40B149A71137}" type="pres">
      <dgm:prSet presAssocID="{8B6D12CE-85E5-4BBA-B897-ADB4C773F74A}" presName="parentLin" presStyleCnt="0"/>
      <dgm:spPr/>
    </dgm:pt>
    <dgm:pt modelId="{B4984B9C-8DB6-4EFD-8BF4-43A8651D7A6E}" type="pres">
      <dgm:prSet presAssocID="{8B6D12CE-85E5-4BBA-B897-ADB4C773F74A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5EE7D689-3131-4A3D-B0A8-23B0BF4BCC77}" type="pres">
      <dgm:prSet presAssocID="{8B6D12CE-85E5-4BBA-B897-ADB4C773F74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BD4DD9-9AAC-45FF-92A7-A6B5A74D7DD5}" type="pres">
      <dgm:prSet presAssocID="{8B6D12CE-85E5-4BBA-B897-ADB4C773F74A}" presName="negativeSpace" presStyleCnt="0"/>
      <dgm:spPr/>
    </dgm:pt>
    <dgm:pt modelId="{216E6DC4-0B12-480B-99CE-56F928FF31E2}" type="pres">
      <dgm:prSet presAssocID="{8B6D12CE-85E5-4BBA-B897-ADB4C773F74A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4F76B4-ED70-49D9-B759-1B91ED8DFBFE}" type="pres">
      <dgm:prSet presAssocID="{FD49DB5B-5942-4367-A931-053BC38EB07E}" presName="spaceBetweenRectangles" presStyleCnt="0"/>
      <dgm:spPr/>
    </dgm:pt>
    <dgm:pt modelId="{84E3D2C4-CD13-41F1-B83E-DD9DB1EDFDAA}" type="pres">
      <dgm:prSet presAssocID="{C7B88A94-E249-4B94-9174-83C5979E0DDA}" presName="parentLin" presStyleCnt="0"/>
      <dgm:spPr/>
    </dgm:pt>
    <dgm:pt modelId="{DFC3DA7A-A7F8-4989-95E1-586C151FE4C7}" type="pres">
      <dgm:prSet presAssocID="{C7B88A94-E249-4B94-9174-83C5979E0DDA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FC07C111-A78E-4654-B6B5-E9B7A3FD13E7}" type="pres">
      <dgm:prSet presAssocID="{C7B88A94-E249-4B94-9174-83C5979E0DD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D77E15-FBB9-4D91-B3B4-31E3F01F9823}" type="pres">
      <dgm:prSet presAssocID="{C7B88A94-E249-4B94-9174-83C5979E0DDA}" presName="negativeSpace" presStyleCnt="0"/>
      <dgm:spPr/>
    </dgm:pt>
    <dgm:pt modelId="{3CE2F582-2B85-437F-A2DA-29720DA816DC}" type="pres">
      <dgm:prSet presAssocID="{C7B88A94-E249-4B94-9174-83C5979E0DD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D3C779-D8F6-4823-AA15-41067A199E70}" srcId="{6A1B8163-E2C5-4D03-8EED-5255F7415FAF}" destId="{D1D52DCF-E6D8-4710-A95A-074043572E1D}" srcOrd="2" destOrd="0" parTransId="{40A313A3-2B76-4474-8847-B6FB01694283}" sibTransId="{BB8A5233-9E35-4713-92F2-BC008074F924}"/>
    <dgm:cxn modelId="{D6F8F87E-F1AD-4CAE-B697-58AF86A1B650}" type="presOf" srcId="{1513003C-542D-453C-9907-6BB958D43FEF}" destId="{D2D50713-CF9B-4C43-B99C-F8D47CEA2FA3}" srcOrd="0" destOrd="1" presId="urn:microsoft.com/office/officeart/2005/8/layout/list1"/>
    <dgm:cxn modelId="{5A7E2661-1860-4C5F-80C5-E4B136695FDE}" type="presOf" srcId="{79C5EED4-DA4C-4ADC-A4C5-026C0EE3EBEE}" destId="{FD93FB78-76B4-4FB9-97F1-BB9D4881F924}" srcOrd="0" destOrd="3" presId="urn:microsoft.com/office/officeart/2005/8/layout/list1"/>
    <dgm:cxn modelId="{81652241-0158-402F-8B43-0B2F89DF5687}" type="presOf" srcId="{D1D52DCF-E6D8-4710-A95A-074043572E1D}" destId="{D2D50713-CF9B-4C43-B99C-F8D47CEA2FA3}" srcOrd="0" destOrd="2" presId="urn:microsoft.com/office/officeart/2005/8/layout/list1"/>
    <dgm:cxn modelId="{633FAC89-9E00-40F5-9B1B-8EFE38958856}" srcId="{F25B8521-830F-46BA-A7A6-7FA5B7ADD214}" destId="{6A1B8163-E2C5-4D03-8EED-5255F7415FAF}" srcOrd="0" destOrd="0" parTransId="{1EA540BA-AB39-4DEF-9C27-F6F421E5B5BB}" sibTransId="{E1FA9E10-2E48-4D16-9A09-20A5BE26F964}"/>
    <dgm:cxn modelId="{E11F83E3-F7D5-4748-91CF-6E59E29A4FF1}" type="presOf" srcId="{7453F325-E26E-4274-B7EE-786C7F1B83C3}" destId="{5519361F-B5AF-4FCB-8D3F-6B8D3010DACD}" srcOrd="0" destOrd="0" presId="urn:microsoft.com/office/officeart/2005/8/layout/list1"/>
    <dgm:cxn modelId="{C7FF0A9E-F9E2-4140-851F-915637DD7DCC}" srcId="{6A1B8163-E2C5-4D03-8EED-5255F7415FAF}" destId="{CD15B12F-D20D-4CF2-BD94-B366BB5A63E9}" srcOrd="0" destOrd="0" parTransId="{46EBA823-2168-4A18-A29D-B8C40A0DA125}" sibTransId="{B9A3E5B8-D0E3-450D-B2D4-7ECBF05386DB}"/>
    <dgm:cxn modelId="{F38094D1-1C4E-4F9E-B5A0-CE7E52D1919D}" srcId="{F25B8521-830F-46BA-A7A6-7FA5B7ADD214}" destId="{CE8E20BF-E65C-4AF5-A943-C364013AB404}" srcOrd="2" destOrd="0" parTransId="{B9629E91-D12B-4B2E-8C15-C65A984D3F27}" sibTransId="{8C731D2B-F829-4D11-B037-76AC6FF009EB}"/>
    <dgm:cxn modelId="{2A53A7E0-87EA-4352-9B14-C076FCCBD152}" srcId="{3ED491BA-A9EB-48F1-B8FD-92507D31FE27}" destId="{CED1E96C-7B3E-410C-BA20-83AB39D5BBF8}" srcOrd="0" destOrd="0" parTransId="{C2D1A9B8-14F2-42BB-A51A-1DBFCAC96EF3}" sibTransId="{72528EC5-EA42-4E37-8BE5-1F091CB4D01D}"/>
    <dgm:cxn modelId="{BD28805B-9743-42DC-8DB5-FE2A20A3F29F}" type="presOf" srcId="{B6F0EEF3-AD81-49BB-A50D-AADACBADD184}" destId="{216E6DC4-0B12-480B-99CE-56F928FF31E2}" srcOrd="0" destOrd="1" presId="urn:microsoft.com/office/officeart/2005/8/layout/list1"/>
    <dgm:cxn modelId="{4EA9F41F-B2EF-425C-95ED-62C3978470A4}" type="presOf" srcId="{CE8E20BF-E65C-4AF5-A943-C364013AB404}" destId="{55AEDC11-B490-4F74-954D-A6BFD7544768}" srcOrd="1" destOrd="0" presId="urn:microsoft.com/office/officeart/2005/8/layout/list1"/>
    <dgm:cxn modelId="{5240AA4D-4D6F-4B69-BE14-18C2127732A0}" type="presOf" srcId="{9098F291-4AE9-4E94-8880-4544D80DECA2}" destId="{FD93FB78-76B4-4FB9-97F1-BB9D4881F924}" srcOrd="0" destOrd="1" presId="urn:microsoft.com/office/officeart/2005/8/layout/list1"/>
    <dgm:cxn modelId="{33DBC7BE-02F8-4CCA-BC35-2EA18EEB890E}" srcId="{CE8E20BF-E65C-4AF5-A943-C364013AB404}" destId="{A95B4C35-CF0F-4B1C-AD65-7D8C83241615}" srcOrd="0" destOrd="0" parTransId="{B14AF81C-B1E1-4ED8-AE2E-016090BDF69E}" sibTransId="{8A662A96-1593-464F-A2A6-5E74E9F65221}"/>
    <dgm:cxn modelId="{8A70315F-906B-42E0-92F0-6BBBBE8E101B}" type="presOf" srcId="{CE8E20BF-E65C-4AF5-A943-C364013AB404}" destId="{70B255CF-04A6-4644-BA5E-371A82FE255D}" srcOrd="0" destOrd="0" presId="urn:microsoft.com/office/officeart/2005/8/layout/list1"/>
    <dgm:cxn modelId="{E58207ED-00F8-45C3-8E14-5939F0457735}" type="presOf" srcId="{6A1B8163-E2C5-4D03-8EED-5255F7415FAF}" destId="{12DD9D6B-6987-44BB-9C74-89D8BD1C588D}" srcOrd="1" destOrd="0" presId="urn:microsoft.com/office/officeart/2005/8/layout/list1"/>
    <dgm:cxn modelId="{6E659537-0E5D-4073-AC8D-E1386A1E7F37}" type="presOf" srcId="{8B6D12CE-85E5-4BBA-B897-ADB4C773F74A}" destId="{5EE7D689-3131-4A3D-B0A8-23B0BF4BCC77}" srcOrd="1" destOrd="0" presId="urn:microsoft.com/office/officeart/2005/8/layout/list1"/>
    <dgm:cxn modelId="{89CD3038-B645-47B9-96AA-10F05EA9772A}" type="presOf" srcId="{C7B88A94-E249-4B94-9174-83C5979E0DDA}" destId="{DFC3DA7A-A7F8-4989-95E1-586C151FE4C7}" srcOrd="0" destOrd="0" presId="urn:microsoft.com/office/officeart/2005/8/layout/list1"/>
    <dgm:cxn modelId="{E885B586-F68E-4DCE-AC03-E355327C9AF7}" type="presOf" srcId="{C7E4DD6B-0F39-4CE1-831E-73349B219D93}" destId="{FD93FB78-76B4-4FB9-97F1-BB9D4881F924}" srcOrd="0" destOrd="2" presId="urn:microsoft.com/office/officeart/2005/8/layout/list1"/>
    <dgm:cxn modelId="{7B9BD699-9A65-41D0-9429-33C5BF5C08C4}" type="presOf" srcId="{CD15B12F-D20D-4CF2-BD94-B366BB5A63E9}" destId="{D2D50713-CF9B-4C43-B99C-F8D47CEA2FA3}" srcOrd="0" destOrd="0" presId="urn:microsoft.com/office/officeart/2005/8/layout/list1"/>
    <dgm:cxn modelId="{9C7D3E77-B685-4FBE-8BA4-D6149D56403A}" srcId="{C7B88A94-E249-4B94-9174-83C5979E0DDA}" destId="{03B7BFA1-599D-4CBE-BE65-3019294F6796}" srcOrd="0" destOrd="0" parTransId="{C573168C-ADBC-4637-8A4D-4334EE4CCD84}" sibTransId="{18B3B652-3190-4D48-AE86-F1A2132E3249}"/>
    <dgm:cxn modelId="{61B3B096-C58B-4BD2-9DEC-EA00F520F9E5}" type="presOf" srcId="{D5A51402-E6FF-453A-BC21-B57F54A27299}" destId="{6380A74B-0373-41C8-B946-F779A6887AF4}" srcOrd="0" destOrd="0" presId="urn:microsoft.com/office/officeart/2005/8/layout/list1"/>
    <dgm:cxn modelId="{C63FF3D4-1652-4277-A541-4448CCB3599B}" srcId="{8B6D12CE-85E5-4BBA-B897-ADB4C773F74A}" destId="{05D04C01-4DA9-499A-B7B3-C055EB29FCB7}" srcOrd="0" destOrd="0" parTransId="{677F8520-C9F4-41B8-8A2F-AFD54998BE30}" sibTransId="{62E806E8-3F06-4B08-9AC9-1692619AD30F}"/>
    <dgm:cxn modelId="{D3CC76EC-15D1-47B1-ADD3-AE64992359E1}" srcId="{3ED491BA-A9EB-48F1-B8FD-92507D31FE27}" destId="{C7E4DD6B-0F39-4CE1-831E-73349B219D93}" srcOrd="2" destOrd="0" parTransId="{FB9ABCD1-364E-466C-B5D9-09F01F5821F6}" sibTransId="{995DF3CD-A440-4BAB-B54F-400F31E59B19}"/>
    <dgm:cxn modelId="{DDA52ACB-21EB-4541-854F-ED56C25BCD0D}" srcId="{6A1B8163-E2C5-4D03-8EED-5255F7415FAF}" destId="{1513003C-542D-453C-9907-6BB958D43FEF}" srcOrd="1" destOrd="0" parTransId="{CAE4DEE8-D254-4B76-A9A2-FD4C244706FB}" sibTransId="{5811062A-4D72-462A-8C77-A77A79C5B43C}"/>
    <dgm:cxn modelId="{7AC6695A-DC74-49BA-8F83-33E5DBE577A6}" srcId="{8B6D12CE-85E5-4BBA-B897-ADB4C773F74A}" destId="{2A4FA3C8-20F5-485F-A98E-13DC81464CA3}" srcOrd="2" destOrd="0" parTransId="{ED09DBA0-F54B-4EA7-A8E9-817B53F1537E}" sibTransId="{E8843790-BED4-44F8-8B56-84855677A3A7}"/>
    <dgm:cxn modelId="{01D7E40A-3E05-4719-B736-4F1E7101A8B6}" type="presOf" srcId="{3ED491BA-A9EB-48F1-B8FD-92507D31FE27}" destId="{4EE4D982-F7BE-42CC-878F-690C7ABF0F26}" srcOrd="0" destOrd="0" presId="urn:microsoft.com/office/officeart/2005/8/layout/list1"/>
    <dgm:cxn modelId="{A1DDDA24-28D0-4105-AC6B-08D5C7290A54}" srcId="{3ED491BA-A9EB-48F1-B8FD-92507D31FE27}" destId="{79C5EED4-DA4C-4ADC-A4C5-026C0EE3EBEE}" srcOrd="3" destOrd="0" parTransId="{A6CE6439-4763-4F10-8FD5-7E915C0E1C5C}" sibTransId="{A3BF67CF-FDF8-4263-8CE7-E0FCB4D61BE4}"/>
    <dgm:cxn modelId="{35ED42AF-2100-4A46-8287-2E5E0425E599}" type="presOf" srcId="{6A1B8163-E2C5-4D03-8EED-5255F7415FAF}" destId="{3F423D18-73E5-4449-A309-CF11FFA006F7}" srcOrd="0" destOrd="0" presId="urn:microsoft.com/office/officeart/2005/8/layout/list1"/>
    <dgm:cxn modelId="{9EC976A7-B833-46C5-9998-CCD780A97BE3}" type="presOf" srcId="{2A4FA3C8-20F5-485F-A98E-13DC81464CA3}" destId="{216E6DC4-0B12-480B-99CE-56F928FF31E2}" srcOrd="0" destOrd="2" presId="urn:microsoft.com/office/officeart/2005/8/layout/list1"/>
    <dgm:cxn modelId="{E033453B-BB54-4A61-83B1-2FC9CC5FC648}" type="presOf" srcId="{03B7BFA1-599D-4CBE-BE65-3019294F6796}" destId="{3CE2F582-2B85-437F-A2DA-29720DA816DC}" srcOrd="0" destOrd="0" presId="urn:microsoft.com/office/officeart/2005/8/layout/list1"/>
    <dgm:cxn modelId="{DD2F74F7-3ED5-4407-9B02-94B95BACA189}" srcId="{D5A51402-E6FF-453A-BC21-B57F54A27299}" destId="{7453F325-E26E-4274-B7EE-786C7F1B83C3}" srcOrd="0" destOrd="0" parTransId="{B95FC32D-1EC3-400C-B58E-2DCBF7047278}" sibTransId="{080A8665-3E33-4904-AB33-BE9F46CE9771}"/>
    <dgm:cxn modelId="{E435336F-A8F5-4B50-AD20-C249A0D7E815}" srcId="{F25B8521-830F-46BA-A7A6-7FA5B7ADD214}" destId="{D5A51402-E6FF-453A-BC21-B57F54A27299}" srcOrd="3" destOrd="0" parTransId="{DCE9C40C-9263-45F0-8AA0-F7542480013D}" sibTransId="{04AD7E28-6824-48DA-8CD8-47E01DB12CB4}"/>
    <dgm:cxn modelId="{9C56250C-98DB-4CEB-B8A6-83BF867CC6A3}" type="presOf" srcId="{F25B8521-830F-46BA-A7A6-7FA5B7ADD214}" destId="{DB02E1C0-DD85-4C64-BA9D-084CAD374ECB}" srcOrd="0" destOrd="0" presId="urn:microsoft.com/office/officeart/2005/8/layout/list1"/>
    <dgm:cxn modelId="{5AFBC447-993E-4147-B74E-50FC26A5F953}" srcId="{F25B8521-830F-46BA-A7A6-7FA5B7ADD214}" destId="{C7B88A94-E249-4B94-9174-83C5979E0DDA}" srcOrd="5" destOrd="0" parTransId="{D8A232B8-C455-4B5B-ACEB-453C5B6FB2CE}" sibTransId="{62A67ED8-A24C-43C0-B4CD-84E86A0E0A4C}"/>
    <dgm:cxn modelId="{9BC9D681-98FA-41B2-BAF8-F60E1EED38B3}" type="presOf" srcId="{A95B4C35-CF0F-4B1C-AD65-7D8C83241615}" destId="{47AC182B-C0D0-4F35-96A7-B1A702040586}" srcOrd="0" destOrd="0" presId="urn:microsoft.com/office/officeart/2005/8/layout/list1"/>
    <dgm:cxn modelId="{B158AE53-9DE6-48CB-A65A-53BFCE5136F1}" type="presOf" srcId="{C7B88A94-E249-4B94-9174-83C5979E0DDA}" destId="{FC07C111-A78E-4654-B6B5-E9B7A3FD13E7}" srcOrd="1" destOrd="0" presId="urn:microsoft.com/office/officeart/2005/8/layout/list1"/>
    <dgm:cxn modelId="{3C13A854-E803-4838-A24C-E530EE7014E5}" type="presOf" srcId="{05D04C01-4DA9-499A-B7B3-C055EB29FCB7}" destId="{216E6DC4-0B12-480B-99CE-56F928FF31E2}" srcOrd="0" destOrd="0" presId="urn:microsoft.com/office/officeart/2005/8/layout/list1"/>
    <dgm:cxn modelId="{58528099-8598-4ACF-A7B8-9ED81D898E3D}" srcId="{F25B8521-830F-46BA-A7A6-7FA5B7ADD214}" destId="{3ED491BA-A9EB-48F1-B8FD-92507D31FE27}" srcOrd="1" destOrd="0" parTransId="{AA80482C-06AB-43A7-8E58-962331B759F3}" sibTransId="{6AE9DE39-0D50-42AE-953C-80ECE15C222B}"/>
    <dgm:cxn modelId="{28CE5C72-B61D-4EE8-BAB8-77526E4A77ED}" srcId="{8B6D12CE-85E5-4BBA-B897-ADB4C773F74A}" destId="{B6F0EEF3-AD81-49BB-A50D-AADACBADD184}" srcOrd="1" destOrd="0" parTransId="{2660CF66-6E9C-4CD3-AD28-6933ADBA097E}" sibTransId="{FC13C34A-67FB-4893-8FD5-FBBCD3ECA3CE}"/>
    <dgm:cxn modelId="{6237C8F6-1388-4E04-9E23-23FAA7A67A95}" type="presOf" srcId="{CED1E96C-7B3E-410C-BA20-83AB39D5BBF8}" destId="{FD93FB78-76B4-4FB9-97F1-BB9D4881F924}" srcOrd="0" destOrd="0" presId="urn:microsoft.com/office/officeart/2005/8/layout/list1"/>
    <dgm:cxn modelId="{56A5F725-A12A-45C1-884A-F6798B53B8B7}" srcId="{3ED491BA-A9EB-48F1-B8FD-92507D31FE27}" destId="{9098F291-4AE9-4E94-8880-4544D80DECA2}" srcOrd="1" destOrd="0" parTransId="{B516DB2E-9ABB-4A70-9F07-05848952EE88}" sibTransId="{35058FFE-5991-4EAC-AE09-D81B204C49FB}"/>
    <dgm:cxn modelId="{6681DFB9-0225-4BF2-AAE9-E8A4D042335E}" type="presOf" srcId="{D5A51402-E6FF-453A-BC21-B57F54A27299}" destId="{D4B0FBB4-7438-4301-A10E-8EA5B09C6085}" srcOrd="1" destOrd="0" presId="urn:microsoft.com/office/officeart/2005/8/layout/list1"/>
    <dgm:cxn modelId="{D7B57D34-44B8-4B90-B512-3B8AB757C7A5}" type="presOf" srcId="{8B6D12CE-85E5-4BBA-B897-ADB4C773F74A}" destId="{B4984B9C-8DB6-4EFD-8BF4-43A8651D7A6E}" srcOrd="0" destOrd="0" presId="urn:microsoft.com/office/officeart/2005/8/layout/list1"/>
    <dgm:cxn modelId="{2D2732CB-0D5B-4DA3-A30B-084761C8D95D}" srcId="{F25B8521-830F-46BA-A7A6-7FA5B7ADD214}" destId="{8B6D12CE-85E5-4BBA-B897-ADB4C773F74A}" srcOrd="4" destOrd="0" parTransId="{C6335797-0030-4BE3-9089-64789EDD0B94}" sibTransId="{FD49DB5B-5942-4367-A931-053BC38EB07E}"/>
    <dgm:cxn modelId="{500C41BA-076B-4486-A212-A880B24235D8}" type="presOf" srcId="{3ED491BA-A9EB-48F1-B8FD-92507D31FE27}" destId="{F9BAACB0-0DBD-4C82-A79A-7E60649C6452}" srcOrd="1" destOrd="0" presId="urn:microsoft.com/office/officeart/2005/8/layout/list1"/>
    <dgm:cxn modelId="{D4E0EBD4-5709-47F8-9ECD-014CA64C9BE0}" type="presParOf" srcId="{DB02E1C0-DD85-4C64-BA9D-084CAD374ECB}" destId="{D40DD991-CFA3-433A-B8D9-7E1050D34600}" srcOrd="0" destOrd="0" presId="urn:microsoft.com/office/officeart/2005/8/layout/list1"/>
    <dgm:cxn modelId="{76AE413C-A7A6-4B5C-A57B-E1B26C304BFB}" type="presParOf" srcId="{D40DD991-CFA3-433A-B8D9-7E1050D34600}" destId="{3F423D18-73E5-4449-A309-CF11FFA006F7}" srcOrd="0" destOrd="0" presId="urn:microsoft.com/office/officeart/2005/8/layout/list1"/>
    <dgm:cxn modelId="{07804100-5AFF-4385-B643-D8EF93424961}" type="presParOf" srcId="{D40DD991-CFA3-433A-B8D9-7E1050D34600}" destId="{12DD9D6B-6987-44BB-9C74-89D8BD1C588D}" srcOrd="1" destOrd="0" presId="urn:microsoft.com/office/officeart/2005/8/layout/list1"/>
    <dgm:cxn modelId="{CA0AFBAA-7248-4392-A856-01E9A3F85F10}" type="presParOf" srcId="{DB02E1C0-DD85-4C64-BA9D-084CAD374ECB}" destId="{40F4D8AF-D7B2-433D-AC56-7CC612ED4016}" srcOrd="1" destOrd="0" presId="urn:microsoft.com/office/officeart/2005/8/layout/list1"/>
    <dgm:cxn modelId="{9BBD2409-C6B5-47FB-866A-EB4A55FCAFEC}" type="presParOf" srcId="{DB02E1C0-DD85-4C64-BA9D-084CAD374ECB}" destId="{D2D50713-CF9B-4C43-B99C-F8D47CEA2FA3}" srcOrd="2" destOrd="0" presId="urn:microsoft.com/office/officeart/2005/8/layout/list1"/>
    <dgm:cxn modelId="{9BF790E7-06EB-4484-9951-580BA9806347}" type="presParOf" srcId="{DB02E1C0-DD85-4C64-BA9D-084CAD374ECB}" destId="{93B22A8A-355C-425E-81F4-7C72EC1E0E9F}" srcOrd="3" destOrd="0" presId="urn:microsoft.com/office/officeart/2005/8/layout/list1"/>
    <dgm:cxn modelId="{DFC61F45-A93F-4CBA-AFB5-41D81955FA2A}" type="presParOf" srcId="{DB02E1C0-DD85-4C64-BA9D-084CAD374ECB}" destId="{830F89BC-708B-4098-91EE-32C232CC7140}" srcOrd="4" destOrd="0" presId="urn:microsoft.com/office/officeart/2005/8/layout/list1"/>
    <dgm:cxn modelId="{302D10C2-E4B5-4623-907C-D3645DC51440}" type="presParOf" srcId="{830F89BC-708B-4098-91EE-32C232CC7140}" destId="{4EE4D982-F7BE-42CC-878F-690C7ABF0F26}" srcOrd="0" destOrd="0" presId="urn:microsoft.com/office/officeart/2005/8/layout/list1"/>
    <dgm:cxn modelId="{E7B30136-FA8D-404B-93AB-5DB6BA94E50B}" type="presParOf" srcId="{830F89BC-708B-4098-91EE-32C232CC7140}" destId="{F9BAACB0-0DBD-4C82-A79A-7E60649C6452}" srcOrd="1" destOrd="0" presId="urn:microsoft.com/office/officeart/2005/8/layout/list1"/>
    <dgm:cxn modelId="{54CD1A0A-AE1D-479D-99AE-58F2224FF0D0}" type="presParOf" srcId="{DB02E1C0-DD85-4C64-BA9D-084CAD374ECB}" destId="{806C8637-9D18-4052-9791-AB00CE2ECC58}" srcOrd="5" destOrd="0" presId="urn:microsoft.com/office/officeart/2005/8/layout/list1"/>
    <dgm:cxn modelId="{659AD85D-44DC-474A-8DF6-D1EE1FC12A46}" type="presParOf" srcId="{DB02E1C0-DD85-4C64-BA9D-084CAD374ECB}" destId="{FD93FB78-76B4-4FB9-97F1-BB9D4881F924}" srcOrd="6" destOrd="0" presId="urn:microsoft.com/office/officeart/2005/8/layout/list1"/>
    <dgm:cxn modelId="{14B9794A-B705-4994-90D9-22603684D7F4}" type="presParOf" srcId="{DB02E1C0-DD85-4C64-BA9D-084CAD374ECB}" destId="{54062415-DC68-4FEE-8082-E95B80D6B2E7}" srcOrd="7" destOrd="0" presId="urn:microsoft.com/office/officeart/2005/8/layout/list1"/>
    <dgm:cxn modelId="{449F1407-7790-4D81-8BF7-6C9835F3DA85}" type="presParOf" srcId="{DB02E1C0-DD85-4C64-BA9D-084CAD374ECB}" destId="{0898339C-00CB-4F0D-A9C0-3568EB548840}" srcOrd="8" destOrd="0" presId="urn:microsoft.com/office/officeart/2005/8/layout/list1"/>
    <dgm:cxn modelId="{5EBE4380-00E0-4963-BED0-B0E4DF5791A3}" type="presParOf" srcId="{0898339C-00CB-4F0D-A9C0-3568EB548840}" destId="{70B255CF-04A6-4644-BA5E-371A82FE255D}" srcOrd="0" destOrd="0" presId="urn:microsoft.com/office/officeart/2005/8/layout/list1"/>
    <dgm:cxn modelId="{EF91C9E0-E584-4917-82B4-6ED9319DFA64}" type="presParOf" srcId="{0898339C-00CB-4F0D-A9C0-3568EB548840}" destId="{55AEDC11-B490-4F74-954D-A6BFD7544768}" srcOrd="1" destOrd="0" presId="urn:microsoft.com/office/officeart/2005/8/layout/list1"/>
    <dgm:cxn modelId="{DBE7BF9C-7C84-4D8F-B09E-D8AB11FDAA9A}" type="presParOf" srcId="{DB02E1C0-DD85-4C64-BA9D-084CAD374ECB}" destId="{8A1C5856-EC59-432F-AED5-768D7F75495A}" srcOrd="9" destOrd="0" presId="urn:microsoft.com/office/officeart/2005/8/layout/list1"/>
    <dgm:cxn modelId="{AF115C5A-DEB3-458D-BBA4-EA55B1FDF66F}" type="presParOf" srcId="{DB02E1C0-DD85-4C64-BA9D-084CAD374ECB}" destId="{47AC182B-C0D0-4F35-96A7-B1A702040586}" srcOrd="10" destOrd="0" presId="urn:microsoft.com/office/officeart/2005/8/layout/list1"/>
    <dgm:cxn modelId="{34141269-D8C1-49D6-B30A-8B0010388308}" type="presParOf" srcId="{DB02E1C0-DD85-4C64-BA9D-084CAD374ECB}" destId="{29A7B722-233B-4255-BC60-9D85D96F8C6E}" srcOrd="11" destOrd="0" presId="urn:microsoft.com/office/officeart/2005/8/layout/list1"/>
    <dgm:cxn modelId="{0E74932E-8F92-4A38-8985-1BD673513590}" type="presParOf" srcId="{DB02E1C0-DD85-4C64-BA9D-084CAD374ECB}" destId="{B679DF94-81C0-4966-923C-FA1948D11552}" srcOrd="12" destOrd="0" presId="urn:microsoft.com/office/officeart/2005/8/layout/list1"/>
    <dgm:cxn modelId="{1E148185-4F72-4CED-9C66-1A4E18297707}" type="presParOf" srcId="{B679DF94-81C0-4966-923C-FA1948D11552}" destId="{6380A74B-0373-41C8-B946-F779A6887AF4}" srcOrd="0" destOrd="0" presId="urn:microsoft.com/office/officeart/2005/8/layout/list1"/>
    <dgm:cxn modelId="{CDB98A1F-C584-456F-B7A6-E39934C33395}" type="presParOf" srcId="{B679DF94-81C0-4966-923C-FA1948D11552}" destId="{D4B0FBB4-7438-4301-A10E-8EA5B09C6085}" srcOrd="1" destOrd="0" presId="urn:microsoft.com/office/officeart/2005/8/layout/list1"/>
    <dgm:cxn modelId="{95562CB8-E507-44C1-876A-8EBC8CFFB6C0}" type="presParOf" srcId="{DB02E1C0-DD85-4C64-BA9D-084CAD374ECB}" destId="{A75B47A9-476C-468F-9838-AD23A230CE3A}" srcOrd="13" destOrd="0" presId="urn:microsoft.com/office/officeart/2005/8/layout/list1"/>
    <dgm:cxn modelId="{1B9B5DD1-B77A-45F3-81C4-51632360BC3A}" type="presParOf" srcId="{DB02E1C0-DD85-4C64-BA9D-084CAD374ECB}" destId="{5519361F-B5AF-4FCB-8D3F-6B8D3010DACD}" srcOrd="14" destOrd="0" presId="urn:microsoft.com/office/officeart/2005/8/layout/list1"/>
    <dgm:cxn modelId="{71E9624E-116C-4AD6-ABA7-3021F13E87A3}" type="presParOf" srcId="{DB02E1C0-DD85-4C64-BA9D-084CAD374ECB}" destId="{05B0FD4F-9ED2-4F29-8B58-6A1EFFC2A287}" srcOrd="15" destOrd="0" presId="urn:microsoft.com/office/officeart/2005/8/layout/list1"/>
    <dgm:cxn modelId="{D0FA18C1-6A8B-4C20-A40C-43296A977A71}" type="presParOf" srcId="{DB02E1C0-DD85-4C64-BA9D-084CAD374ECB}" destId="{353B867F-E480-47A3-B08F-40B149A71137}" srcOrd="16" destOrd="0" presId="urn:microsoft.com/office/officeart/2005/8/layout/list1"/>
    <dgm:cxn modelId="{B7ADC2BE-A73C-4655-9F20-FEB651DEC913}" type="presParOf" srcId="{353B867F-E480-47A3-B08F-40B149A71137}" destId="{B4984B9C-8DB6-4EFD-8BF4-43A8651D7A6E}" srcOrd="0" destOrd="0" presId="urn:microsoft.com/office/officeart/2005/8/layout/list1"/>
    <dgm:cxn modelId="{AEAFE970-F169-4F15-8DC7-CB4C528888AC}" type="presParOf" srcId="{353B867F-E480-47A3-B08F-40B149A71137}" destId="{5EE7D689-3131-4A3D-B0A8-23B0BF4BCC77}" srcOrd="1" destOrd="0" presId="urn:microsoft.com/office/officeart/2005/8/layout/list1"/>
    <dgm:cxn modelId="{65A9E071-FA77-4DBA-B461-13D00037352B}" type="presParOf" srcId="{DB02E1C0-DD85-4C64-BA9D-084CAD374ECB}" destId="{37BD4DD9-9AAC-45FF-92A7-A6B5A74D7DD5}" srcOrd="17" destOrd="0" presId="urn:microsoft.com/office/officeart/2005/8/layout/list1"/>
    <dgm:cxn modelId="{563EAF4B-68CD-4751-A8EC-6EA93D45D7BF}" type="presParOf" srcId="{DB02E1C0-DD85-4C64-BA9D-084CAD374ECB}" destId="{216E6DC4-0B12-480B-99CE-56F928FF31E2}" srcOrd="18" destOrd="0" presId="urn:microsoft.com/office/officeart/2005/8/layout/list1"/>
    <dgm:cxn modelId="{D8D90A77-BCBA-4AC2-AE67-CD22F40431B4}" type="presParOf" srcId="{DB02E1C0-DD85-4C64-BA9D-084CAD374ECB}" destId="{834F76B4-ED70-49D9-B759-1B91ED8DFBFE}" srcOrd="19" destOrd="0" presId="urn:microsoft.com/office/officeart/2005/8/layout/list1"/>
    <dgm:cxn modelId="{6FDF9373-7D7B-4EC7-90D6-8D336B5E704F}" type="presParOf" srcId="{DB02E1C0-DD85-4C64-BA9D-084CAD374ECB}" destId="{84E3D2C4-CD13-41F1-B83E-DD9DB1EDFDAA}" srcOrd="20" destOrd="0" presId="urn:microsoft.com/office/officeart/2005/8/layout/list1"/>
    <dgm:cxn modelId="{597285E1-34B2-4898-A373-9D1FA8AF956A}" type="presParOf" srcId="{84E3D2C4-CD13-41F1-B83E-DD9DB1EDFDAA}" destId="{DFC3DA7A-A7F8-4989-95E1-586C151FE4C7}" srcOrd="0" destOrd="0" presId="urn:microsoft.com/office/officeart/2005/8/layout/list1"/>
    <dgm:cxn modelId="{DD2340CB-C875-4AE9-AEF4-F43964E6BD29}" type="presParOf" srcId="{84E3D2C4-CD13-41F1-B83E-DD9DB1EDFDAA}" destId="{FC07C111-A78E-4654-B6B5-E9B7A3FD13E7}" srcOrd="1" destOrd="0" presId="urn:microsoft.com/office/officeart/2005/8/layout/list1"/>
    <dgm:cxn modelId="{F94B9054-E7DB-47ED-8A18-3D876DF11467}" type="presParOf" srcId="{DB02E1C0-DD85-4C64-BA9D-084CAD374ECB}" destId="{B7D77E15-FBB9-4D91-B3B4-31E3F01F9823}" srcOrd="21" destOrd="0" presId="urn:microsoft.com/office/officeart/2005/8/layout/list1"/>
    <dgm:cxn modelId="{80A55F96-73E0-4177-9D4A-C9FBB1EF1054}" type="presParOf" srcId="{DB02E1C0-DD85-4C64-BA9D-084CAD374ECB}" destId="{3CE2F582-2B85-437F-A2DA-29720DA816D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0C15D-935F-4760-8CF1-CA89109F57D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D65700-890F-4CA5-9B63-97E869D2C888}">
      <dgm:prSet phldrT="[Текст]"/>
      <dgm:spPr/>
      <dgm:t>
        <a:bodyPr/>
        <a:lstStyle/>
        <a:p>
          <a:r>
            <a:rPr lang="ru-RU" b="1" dirty="0" smtClean="0"/>
            <a:t>Система собирает список всех доступных </a:t>
          </a:r>
          <a:r>
            <a:rPr lang="en-US" b="1" dirty="0" smtClean="0"/>
            <a:t>Intent-Filters </a:t>
          </a:r>
          <a:r>
            <a:rPr lang="ru-RU" b="1" dirty="0" smtClean="0"/>
            <a:t>из установленных пакетов</a:t>
          </a:r>
          <a:endParaRPr lang="ru-RU" b="1" dirty="0"/>
        </a:p>
      </dgm:t>
    </dgm:pt>
    <dgm:pt modelId="{7F57130D-A8D4-4D6E-8566-788C7B8C204C}" type="parTrans" cxnId="{40DA3A65-9651-4F63-AAB3-A0EA79A84EBD}">
      <dgm:prSet/>
      <dgm:spPr/>
      <dgm:t>
        <a:bodyPr/>
        <a:lstStyle/>
        <a:p>
          <a:endParaRPr lang="ru-RU"/>
        </a:p>
      </dgm:t>
    </dgm:pt>
    <dgm:pt modelId="{F36965AF-D9B3-4726-AFE4-90607A0851AD}" type="sibTrans" cxnId="{40DA3A65-9651-4F63-AAB3-A0EA79A84EBD}">
      <dgm:prSet/>
      <dgm:spPr/>
      <dgm:t>
        <a:bodyPr/>
        <a:lstStyle/>
        <a:p>
          <a:endParaRPr lang="ru-RU"/>
        </a:p>
      </dgm:t>
    </dgm:pt>
    <dgm:pt modelId="{13C2DD75-13C1-4B1C-9D41-D18E4E0A75F1}">
      <dgm:prSet phldrT="[Текст]"/>
      <dgm:spPr/>
      <dgm:t>
        <a:bodyPr/>
        <a:lstStyle/>
        <a:p>
          <a:r>
            <a:rPr lang="ru-RU" b="1" dirty="0" smtClean="0"/>
            <a:t>Фильтры, которые не соответствуют действию или категории </a:t>
          </a:r>
          <a:r>
            <a:rPr lang="en-US" b="1" dirty="0" smtClean="0"/>
            <a:t>Intent,</a:t>
          </a:r>
          <a:r>
            <a:rPr lang="ru-RU" b="1" dirty="0" smtClean="0"/>
            <a:t> удаляются</a:t>
          </a:r>
          <a:endParaRPr lang="ru-RU" b="1" dirty="0"/>
        </a:p>
      </dgm:t>
    </dgm:pt>
    <dgm:pt modelId="{01A63D1A-347F-4FEC-9344-C507F34F42A7}" type="parTrans" cxnId="{E6715857-3A42-40E8-A210-262F3FAEF576}">
      <dgm:prSet/>
      <dgm:spPr/>
      <dgm:t>
        <a:bodyPr/>
        <a:lstStyle/>
        <a:p>
          <a:endParaRPr lang="ru-RU"/>
        </a:p>
      </dgm:t>
    </dgm:pt>
    <dgm:pt modelId="{F9CE65FE-2AF3-4CFC-8DE1-99BCEBE9D501}" type="sibTrans" cxnId="{E6715857-3A42-40E8-A210-262F3FAEF576}">
      <dgm:prSet/>
      <dgm:spPr/>
      <dgm:t>
        <a:bodyPr/>
        <a:lstStyle/>
        <a:p>
          <a:endParaRPr lang="ru-RU"/>
        </a:p>
      </dgm:t>
    </dgm:pt>
    <dgm:pt modelId="{E73A4CCA-BB4F-453D-B455-738CEB170EB5}">
      <dgm:prSet phldrT="[Текст]"/>
      <dgm:spPr/>
      <dgm:t>
        <a:bodyPr/>
        <a:lstStyle/>
        <a:p>
          <a:r>
            <a:rPr lang="ru-RU" b="1" dirty="0" smtClean="0"/>
            <a:t>Каждая часть пути </a:t>
          </a:r>
          <a:r>
            <a:rPr lang="en-US" b="1" dirty="0" smtClean="0"/>
            <a:t>URI </a:t>
          </a:r>
          <a:r>
            <a:rPr lang="ru-RU" b="1" dirty="0" smtClean="0"/>
            <a:t>из намерения сравнивается с разделом </a:t>
          </a:r>
          <a:r>
            <a:rPr lang="en-US" b="1" dirty="0" smtClean="0"/>
            <a:t>data </a:t>
          </a:r>
          <a:r>
            <a:rPr lang="ru-RU" b="1" dirty="0" smtClean="0"/>
            <a:t>фильтра </a:t>
          </a:r>
          <a:r>
            <a:rPr lang="en-US" b="1" dirty="0" smtClean="0"/>
            <a:t>Intent-Filter</a:t>
          </a:r>
          <a:endParaRPr lang="ru-RU" b="1" dirty="0"/>
        </a:p>
      </dgm:t>
    </dgm:pt>
    <dgm:pt modelId="{EA83FEAD-30B5-4B09-B7F1-465CE0177FCC}" type="parTrans" cxnId="{2C007D7E-3B4B-4BC3-A95B-F9A787E36627}">
      <dgm:prSet/>
      <dgm:spPr/>
      <dgm:t>
        <a:bodyPr/>
        <a:lstStyle/>
        <a:p>
          <a:endParaRPr lang="ru-RU"/>
        </a:p>
      </dgm:t>
    </dgm:pt>
    <dgm:pt modelId="{E8D15A9E-5B19-4C35-84E3-7433B56CE6A1}" type="sibTrans" cxnId="{2C007D7E-3B4B-4BC3-A95B-F9A787E36627}">
      <dgm:prSet/>
      <dgm:spPr/>
      <dgm:t>
        <a:bodyPr/>
        <a:lstStyle/>
        <a:p>
          <a:endParaRPr lang="ru-RU"/>
        </a:p>
      </dgm:t>
    </dgm:pt>
    <dgm:pt modelId="{7D29E84C-86F4-49CC-9725-552F1624D256}">
      <dgm:prSet phldrT="[Текст]"/>
      <dgm:spPr/>
      <dgm:t>
        <a:bodyPr/>
        <a:lstStyle/>
        <a:p>
          <a:r>
            <a:rPr lang="ru-RU" b="1" dirty="0" smtClean="0"/>
            <a:t>Когда есть несколько совпадений, пользователю предлагается выбрать </a:t>
          </a:r>
          <a:r>
            <a:rPr lang="en-US" b="1" dirty="0" smtClean="0"/>
            <a:t>Activity </a:t>
          </a:r>
          <a:r>
            <a:rPr lang="ru-RU" b="1" dirty="0" smtClean="0"/>
            <a:t>из списка</a:t>
          </a:r>
          <a:endParaRPr lang="ru-RU" b="1" dirty="0"/>
        </a:p>
      </dgm:t>
    </dgm:pt>
    <dgm:pt modelId="{0675C35A-8A9F-46D8-8EFC-D5402EB85FBA}" type="parTrans" cxnId="{03272B9E-B450-4B05-8187-EA0EB83834BE}">
      <dgm:prSet/>
      <dgm:spPr/>
      <dgm:t>
        <a:bodyPr/>
        <a:lstStyle/>
        <a:p>
          <a:endParaRPr lang="ru-RU"/>
        </a:p>
      </dgm:t>
    </dgm:pt>
    <dgm:pt modelId="{EFE600B6-80B9-4315-B7FA-4AA8D7310B63}" type="sibTrans" cxnId="{03272B9E-B450-4B05-8187-EA0EB83834BE}">
      <dgm:prSet/>
      <dgm:spPr/>
      <dgm:t>
        <a:bodyPr/>
        <a:lstStyle/>
        <a:p>
          <a:endParaRPr lang="ru-RU"/>
        </a:p>
      </dgm:t>
    </dgm:pt>
    <dgm:pt modelId="{1F55FF47-D856-4138-AA0D-B69032075437}" type="pres">
      <dgm:prSet presAssocID="{C0A0C15D-935F-4760-8CF1-CA89109F57D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E93318-101F-4C00-A3E2-2A557CE98001}" type="pres">
      <dgm:prSet presAssocID="{0ED65700-890F-4CA5-9B63-97E869D2C888}" presName="node" presStyleLbl="node1" presStyleIdx="0" presStyleCnt="4" custLinFactNeighborY="9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DDD67C-3A7F-4F35-97FC-87867AB1F629}" type="pres">
      <dgm:prSet presAssocID="{F36965AF-D9B3-4726-AFE4-90607A0851AD}" presName="sibTrans" presStyleLbl="sibTrans2D1" presStyleIdx="0" presStyleCnt="3"/>
      <dgm:spPr/>
      <dgm:t>
        <a:bodyPr/>
        <a:lstStyle/>
        <a:p>
          <a:endParaRPr lang="ru-RU"/>
        </a:p>
      </dgm:t>
    </dgm:pt>
    <dgm:pt modelId="{CD0F9DF3-092E-47B5-B03D-EE68573FC333}" type="pres">
      <dgm:prSet presAssocID="{F36965AF-D9B3-4726-AFE4-90607A0851AD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05011C02-3FE9-40BA-AFCF-3ED343153280}" type="pres">
      <dgm:prSet presAssocID="{13C2DD75-13C1-4B1C-9D41-D18E4E0A75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CF4FCA-0C7F-49C9-B535-70787039093B}" type="pres">
      <dgm:prSet presAssocID="{F9CE65FE-2AF3-4CFC-8DE1-99BCEBE9D501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CB7171C-1F20-43CC-986A-FDE59216A094}" type="pres">
      <dgm:prSet presAssocID="{F9CE65FE-2AF3-4CFC-8DE1-99BCEBE9D501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4C8B1A93-8C3E-4299-A81B-1094887F0AD3}" type="pres">
      <dgm:prSet presAssocID="{E73A4CCA-BB4F-453D-B455-738CEB170EB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BA5C70-93E1-4019-9B8A-0BD02564ADBC}" type="pres">
      <dgm:prSet presAssocID="{E8D15A9E-5B19-4C35-84E3-7433B56CE6A1}" presName="sibTrans" presStyleLbl="sibTrans2D1" presStyleIdx="2" presStyleCnt="3"/>
      <dgm:spPr/>
      <dgm:t>
        <a:bodyPr/>
        <a:lstStyle/>
        <a:p>
          <a:endParaRPr lang="ru-RU"/>
        </a:p>
      </dgm:t>
    </dgm:pt>
    <dgm:pt modelId="{373C79B0-F5EB-4FFC-98C9-26A4F4EE998C}" type="pres">
      <dgm:prSet presAssocID="{E8D15A9E-5B19-4C35-84E3-7433B56CE6A1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897F7D7C-F2E4-4611-8741-A862638D384A}" type="pres">
      <dgm:prSet presAssocID="{7D29E84C-86F4-49CC-9725-552F1624D25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387647-3251-49C4-94C9-C900EDD6317F}" type="presOf" srcId="{F36965AF-D9B3-4726-AFE4-90607A0851AD}" destId="{0EDDD67C-3A7F-4F35-97FC-87867AB1F629}" srcOrd="0" destOrd="0" presId="urn:microsoft.com/office/officeart/2005/8/layout/process5"/>
    <dgm:cxn modelId="{40DA3A65-9651-4F63-AAB3-A0EA79A84EBD}" srcId="{C0A0C15D-935F-4760-8CF1-CA89109F57DE}" destId="{0ED65700-890F-4CA5-9B63-97E869D2C888}" srcOrd="0" destOrd="0" parTransId="{7F57130D-A8D4-4D6E-8566-788C7B8C204C}" sibTransId="{F36965AF-D9B3-4726-AFE4-90607A0851AD}"/>
    <dgm:cxn modelId="{353681FD-591B-4BC2-BEDC-C9BE49F02BC7}" type="presOf" srcId="{F36965AF-D9B3-4726-AFE4-90607A0851AD}" destId="{CD0F9DF3-092E-47B5-B03D-EE68573FC333}" srcOrd="1" destOrd="0" presId="urn:microsoft.com/office/officeart/2005/8/layout/process5"/>
    <dgm:cxn modelId="{2B48940E-5574-45FC-A06B-A35F3CBFD1F5}" type="presOf" srcId="{F9CE65FE-2AF3-4CFC-8DE1-99BCEBE9D501}" destId="{94CF4FCA-0C7F-49C9-B535-70787039093B}" srcOrd="0" destOrd="0" presId="urn:microsoft.com/office/officeart/2005/8/layout/process5"/>
    <dgm:cxn modelId="{677F7BEB-7F72-4EC2-A5B7-41FD54A04873}" type="presOf" srcId="{E8D15A9E-5B19-4C35-84E3-7433B56CE6A1}" destId="{373C79B0-F5EB-4FFC-98C9-26A4F4EE998C}" srcOrd="1" destOrd="0" presId="urn:microsoft.com/office/officeart/2005/8/layout/process5"/>
    <dgm:cxn modelId="{FBFD9313-9C32-43A9-9A5C-3E5ECF33878D}" type="presOf" srcId="{E73A4CCA-BB4F-453D-B455-738CEB170EB5}" destId="{4C8B1A93-8C3E-4299-A81B-1094887F0AD3}" srcOrd="0" destOrd="0" presId="urn:microsoft.com/office/officeart/2005/8/layout/process5"/>
    <dgm:cxn modelId="{D434E7F9-0018-4D47-8F18-959B0F1F844C}" type="presOf" srcId="{F9CE65FE-2AF3-4CFC-8DE1-99BCEBE9D501}" destId="{6CB7171C-1F20-43CC-986A-FDE59216A094}" srcOrd="1" destOrd="0" presId="urn:microsoft.com/office/officeart/2005/8/layout/process5"/>
    <dgm:cxn modelId="{7CE0997A-5202-455C-9FDA-27ADF50CBA71}" type="presOf" srcId="{C0A0C15D-935F-4760-8CF1-CA89109F57DE}" destId="{1F55FF47-D856-4138-AA0D-B69032075437}" srcOrd="0" destOrd="0" presId="urn:microsoft.com/office/officeart/2005/8/layout/process5"/>
    <dgm:cxn modelId="{7C40903C-49C9-44AB-B7D6-881A8E748891}" type="presOf" srcId="{0ED65700-890F-4CA5-9B63-97E869D2C888}" destId="{9AE93318-101F-4C00-A3E2-2A557CE98001}" srcOrd="0" destOrd="0" presId="urn:microsoft.com/office/officeart/2005/8/layout/process5"/>
    <dgm:cxn modelId="{E6715857-3A42-40E8-A210-262F3FAEF576}" srcId="{C0A0C15D-935F-4760-8CF1-CA89109F57DE}" destId="{13C2DD75-13C1-4B1C-9D41-D18E4E0A75F1}" srcOrd="1" destOrd="0" parTransId="{01A63D1A-347F-4FEC-9344-C507F34F42A7}" sibTransId="{F9CE65FE-2AF3-4CFC-8DE1-99BCEBE9D501}"/>
    <dgm:cxn modelId="{6E153014-8F3C-4072-A800-7383513374E5}" type="presOf" srcId="{E8D15A9E-5B19-4C35-84E3-7433B56CE6A1}" destId="{5DBA5C70-93E1-4019-9B8A-0BD02564ADBC}" srcOrd="0" destOrd="0" presId="urn:microsoft.com/office/officeart/2005/8/layout/process5"/>
    <dgm:cxn modelId="{03272B9E-B450-4B05-8187-EA0EB83834BE}" srcId="{C0A0C15D-935F-4760-8CF1-CA89109F57DE}" destId="{7D29E84C-86F4-49CC-9725-552F1624D256}" srcOrd="3" destOrd="0" parTransId="{0675C35A-8A9F-46D8-8EFC-D5402EB85FBA}" sibTransId="{EFE600B6-80B9-4315-B7FA-4AA8D7310B63}"/>
    <dgm:cxn modelId="{D6A41A6E-2675-4B69-A519-2B65199B9E97}" type="presOf" srcId="{13C2DD75-13C1-4B1C-9D41-D18E4E0A75F1}" destId="{05011C02-3FE9-40BA-AFCF-3ED343153280}" srcOrd="0" destOrd="0" presId="urn:microsoft.com/office/officeart/2005/8/layout/process5"/>
    <dgm:cxn modelId="{476853B6-0011-446B-B2B3-656B46CB4867}" type="presOf" srcId="{7D29E84C-86F4-49CC-9725-552F1624D256}" destId="{897F7D7C-F2E4-4611-8741-A862638D384A}" srcOrd="0" destOrd="0" presId="urn:microsoft.com/office/officeart/2005/8/layout/process5"/>
    <dgm:cxn modelId="{2C007D7E-3B4B-4BC3-A95B-F9A787E36627}" srcId="{C0A0C15D-935F-4760-8CF1-CA89109F57DE}" destId="{E73A4CCA-BB4F-453D-B455-738CEB170EB5}" srcOrd="2" destOrd="0" parTransId="{EA83FEAD-30B5-4B09-B7F1-465CE0177FCC}" sibTransId="{E8D15A9E-5B19-4C35-84E3-7433B56CE6A1}"/>
    <dgm:cxn modelId="{B793A6F4-1BAF-4757-881F-09F19103E0A6}" type="presParOf" srcId="{1F55FF47-D856-4138-AA0D-B69032075437}" destId="{9AE93318-101F-4C00-A3E2-2A557CE98001}" srcOrd="0" destOrd="0" presId="urn:microsoft.com/office/officeart/2005/8/layout/process5"/>
    <dgm:cxn modelId="{699CBB3B-71C3-447A-9432-57AA4A1FA49C}" type="presParOf" srcId="{1F55FF47-D856-4138-AA0D-B69032075437}" destId="{0EDDD67C-3A7F-4F35-97FC-87867AB1F629}" srcOrd="1" destOrd="0" presId="urn:microsoft.com/office/officeart/2005/8/layout/process5"/>
    <dgm:cxn modelId="{4A5B61D7-A1E0-4EFD-B8AF-209617D5AB19}" type="presParOf" srcId="{0EDDD67C-3A7F-4F35-97FC-87867AB1F629}" destId="{CD0F9DF3-092E-47B5-B03D-EE68573FC333}" srcOrd="0" destOrd="0" presId="urn:microsoft.com/office/officeart/2005/8/layout/process5"/>
    <dgm:cxn modelId="{C427EE54-1B0E-4381-A61D-E8C9DDC8E657}" type="presParOf" srcId="{1F55FF47-D856-4138-AA0D-B69032075437}" destId="{05011C02-3FE9-40BA-AFCF-3ED343153280}" srcOrd="2" destOrd="0" presId="urn:microsoft.com/office/officeart/2005/8/layout/process5"/>
    <dgm:cxn modelId="{B7464CE9-A15A-4056-AC35-0E8BCFF26B5C}" type="presParOf" srcId="{1F55FF47-D856-4138-AA0D-B69032075437}" destId="{94CF4FCA-0C7F-49C9-B535-70787039093B}" srcOrd="3" destOrd="0" presId="urn:microsoft.com/office/officeart/2005/8/layout/process5"/>
    <dgm:cxn modelId="{4738E033-8F7D-49F2-82D4-C33486C61C34}" type="presParOf" srcId="{94CF4FCA-0C7F-49C9-B535-70787039093B}" destId="{6CB7171C-1F20-43CC-986A-FDE59216A094}" srcOrd="0" destOrd="0" presId="urn:microsoft.com/office/officeart/2005/8/layout/process5"/>
    <dgm:cxn modelId="{A77BCBEC-4EB9-41C3-B482-1404FDD62705}" type="presParOf" srcId="{1F55FF47-D856-4138-AA0D-B69032075437}" destId="{4C8B1A93-8C3E-4299-A81B-1094887F0AD3}" srcOrd="4" destOrd="0" presId="urn:microsoft.com/office/officeart/2005/8/layout/process5"/>
    <dgm:cxn modelId="{8650A25C-C5E3-4A95-95A1-9B92B7DCE336}" type="presParOf" srcId="{1F55FF47-D856-4138-AA0D-B69032075437}" destId="{5DBA5C70-93E1-4019-9B8A-0BD02564ADBC}" srcOrd="5" destOrd="0" presId="urn:microsoft.com/office/officeart/2005/8/layout/process5"/>
    <dgm:cxn modelId="{6AC61AA3-53D9-4739-96AC-FF076AA583C9}" type="presParOf" srcId="{5DBA5C70-93E1-4019-9B8A-0BD02564ADBC}" destId="{373C79B0-F5EB-4FFC-98C9-26A4F4EE998C}" srcOrd="0" destOrd="0" presId="urn:microsoft.com/office/officeart/2005/8/layout/process5"/>
    <dgm:cxn modelId="{6B349B99-3CF9-4C5C-874A-51984B34C7ED}" type="presParOf" srcId="{1F55FF47-D856-4138-AA0D-B69032075437}" destId="{897F7D7C-F2E4-4611-8741-A862638D384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50713-CF9B-4C43-B99C-F8D47CEA2FA3}">
      <dsp:nvSpPr>
        <dsp:cNvPr id="0" name=""/>
        <dsp:cNvSpPr/>
      </dsp:nvSpPr>
      <dsp:spPr>
        <a:xfrm>
          <a:off x="0" y="275458"/>
          <a:ext cx="684076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208280" rIns="53091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Google.com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Microsoft.com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dirty="0" smtClean="0"/>
            <a:t>и т.д.</a:t>
          </a:r>
        </a:p>
      </dsp:txBody>
      <dsp:txXfrm>
        <a:off x="0" y="275458"/>
        <a:ext cx="6840760" cy="756000"/>
      </dsp:txXfrm>
    </dsp:sp>
    <dsp:sp modelId="{12DD9D6B-6987-44BB-9C74-89D8BD1C588D}">
      <dsp:nvSpPr>
        <dsp:cNvPr id="0" name=""/>
        <dsp:cNvSpPr/>
      </dsp:nvSpPr>
      <dsp:spPr>
        <a:xfrm>
          <a:off x="342038" y="127858"/>
          <a:ext cx="478853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Имя хоста</a:t>
          </a:r>
          <a:endParaRPr lang="ru-RU" sz="1000" b="1" kern="1200" dirty="0"/>
        </a:p>
      </dsp:txBody>
      <dsp:txXfrm>
        <a:off x="356448" y="142268"/>
        <a:ext cx="4759712" cy="266380"/>
      </dsp:txXfrm>
    </dsp:sp>
    <dsp:sp modelId="{FD93FB78-76B4-4FB9-97F1-BB9D4881F924}">
      <dsp:nvSpPr>
        <dsp:cNvPr id="0" name=""/>
        <dsp:cNvSpPr/>
      </dsp:nvSpPr>
      <dsp:spPr>
        <a:xfrm>
          <a:off x="0" y="1233058"/>
          <a:ext cx="6840760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208280" rIns="53091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image/jpeg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audio/mpeg4-generic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err="1" smtClean="0"/>
            <a:t>vnd</a:t>
          </a:r>
          <a:r>
            <a:rPr lang="en-US" sz="1000" b="1" kern="1200" dirty="0" smtClean="0"/>
            <a:t>. </a:t>
          </a:r>
          <a:r>
            <a:rPr lang="en-US" sz="1000" b="1" kern="1200" dirty="0" err="1" smtClean="0"/>
            <a:t>android.cursor.dir</a:t>
          </a:r>
          <a:r>
            <a:rPr lang="en-US" sz="1000" b="1" kern="1200" dirty="0" smtClean="0"/>
            <a:t>/*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dirty="0" smtClean="0"/>
            <a:t>и т.д.</a:t>
          </a:r>
        </a:p>
      </dsp:txBody>
      <dsp:txXfrm>
        <a:off x="0" y="1233058"/>
        <a:ext cx="6840760" cy="913500"/>
      </dsp:txXfrm>
    </dsp:sp>
    <dsp:sp modelId="{F9BAACB0-0DBD-4C82-A79A-7E60649C6452}">
      <dsp:nvSpPr>
        <dsp:cNvPr id="0" name=""/>
        <dsp:cNvSpPr/>
      </dsp:nvSpPr>
      <dsp:spPr>
        <a:xfrm>
          <a:off x="342038" y="1085458"/>
          <a:ext cx="478853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Тип данных (</a:t>
          </a:r>
          <a:r>
            <a:rPr lang="en-US" sz="1000" b="1" kern="1200" dirty="0" smtClean="0"/>
            <a:t>MIME type, case sensitive</a:t>
          </a:r>
          <a:r>
            <a:rPr lang="ru-RU" sz="1000" b="1" kern="1200" dirty="0" smtClean="0"/>
            <a:t>)</a:t>
          </a:r>
          <a:endParaRPr lang="en-US" sz="1000" b="1" kern="1200" dirty="0" smtClean="0"/>
        </a:p>
      </dsp:txBody>
      <dsp:txXfrm>
        <a:off x="356448" y="1099868"/>
        <a:ext cx="4759712" cy="266380"/>
      </dsp:txXfrm>
    </dsp:sp>
    <dsp:sp modelId="{47AC182B-C0D0-4F35-96A7-B1A702040586}">
      <dsp:nvSpPr>
        <dsp:cNvPr id="0" name=""/>
        <dsp:cNvSpPr/>
      </dsp:nvSpPr>
      <dsp:spPr>
        <a:xfrm>
          <a:off x="0" y="2348158"/>
          <a:ext cx="684076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208280" rIns="53091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dirty="0" smtClean="0"/>
            <a:t>Доступные значения для пути (</a:t>
          </a:r>
          <a:r>
            <a:rPr lang="en-US" sz="1000" b="1" kern="1200" dirty="0" smtClean="0"/>
            <a:t>/transport/ports</a:t>
          </a:r>
          <a:r>
            <a:rPr lang="ru-RU" sz="1000" b="1" kern="1200" dirty="0" smtClean="0"/>
            <a:t>)</a:t>
          </a:r>
          <a:endParaRPr lang="en-US" sz="1000" b="1" kern="1200" dirty="0" smtClean="0"/>
        </a:p>
      </dsp:txBody>
      <dsp:txXfrm>
        <a:off x="0" y="2348158"/>
        <a:ext cx="6840760" cy="425250"/>
      </dsp:txXfrm>
    </dsp:sp>
    <dsp:sp modelId="{55AEDC11-B490-4F74-954D-A6BFD7544768}">
      <dsp:nvSpPr>
        <dsp:cNvPr id="0" name=""/>
        <dsp:cNvSpPr/>
      </dsp:nvSpPr>
      <dsp:spPr>
        <a:xfrm>
          <a:off x="342038" y="2200558"/>
          <a:ext cx="478853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Путь</a:t>
          </a:r>
        </a:p>
      </dsp:txBody>
      <dsp:txXfrm>
        <a:off x="356448" y="2214968"/>
        <a:ext cx="4759712" cy="266380"/>
      </dsp:txXfrm>
    </dsp:sp>
    <dsp:sp modelId="{5519361F-B5AF-4FCB-8D3F-6B8D3010DACD}">
      <dsp:nvSpPr>
        <dsp:cNvPr id="0" name=""/>
        <dsp:cNvSpPr/>
      </dsp:nvSpPr>
      <dsp:spPr>
        <a:xfrm>
          <a:off x="0" y="2975008"/>
          <a:ext cx="684076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208280" rIns="53091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dirty="0" smtClean="0"/>
            <a:t>Доступные порты для заданного сервера</a:t>
          </a:r>
        </a:p>
      </dsp:txBody>
      <dsp:txXfrm>
        <a:off x="0" y="2975008"/>
        <a:ext cx="6840760" cy="425250"/>
      </dsp:txXfrm>
    </dsp:sp>
    <dsp:sp modelId="{D4B0FBB4-7438-4301-A10E-8EA5B09C6085}">
      <dsp:nvSpPr>
        <dsp:cNvPr id="0" name=""/>
        <dsp:cNvSpPr/>
      </dsp:nvSpPr>
      <dsp:spPr>
        <a:xfrm>
          <a:off x="342038" y="2827408"/>
          <a:ext cx="478853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Порт</a:t>
          </a:r>
        </a:p>
      </dsp:txBody>
      <dsp:txXfrm>
        <a:off x="356448" y="2841818"/>
        <a:ext cx="4759712" cy="266380"/>
      </dsp:txXfrm>
    </dsp:sp>
    <dsp:sp modelId="{216E6DC4-0B12-480B-99CE-56F928FF31E2}">
      <dsp:nvSpPr>
        <dsp:cNvPr id="0" name=""/>
        <dsp:cNvSpPr/>
      </dsp:nvSpPr>
      <dsp:spPr>
        <a:xfrm>
          <a:off x="0" y="3601859"/>
          <a:ext cx="684076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208280" rIns="53091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Content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0" b="1" kern="1200" dirty="0" smtClean="0"/>
            <a:t>и др.</a:t>
          </a:r>
        </a:p>
      </dsp:txBody>
      <dsp:txXfrm>
        <a:off x="0" y="3601859"/>
        <a:ext cx="6840760" cy="756000"/>
      </dsp:txXfrm>
    </dsp:sp>
    <dsp:sp modelId="{5EE7D689-3131-4A3D-B0A8-23B0BF4BCC77}">
      <dsp:nvSpPr>
        <dsp:cNvPr id="0" name=""/>
        <dsp:cNvSpPr/>
      </dsp:nvSpPr>
      <dsp:spPr>
        <a:xfrm>
          <a:off x="342038" y="3454259"/>
          <a:ext cx="478853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Схема данных</a:t>
          </a:r>
        </a:p>
      </dsp:txBody>
      <dsp:txXfrm>
        <a:off x="356448" y="3468669"/>
        <a:ext cx="4759712" cy="266380"/>
      </dsp:txXfrm>
    </dsp:sp>
    <dsp:sp modelId="{3CE2F582-2B85-437F-A2DA-29720DA816DC}">
      <dsp:nvSpPr>
        <dsp:cNvPr id="0" name=""/>
        <dsp:cNvSpPr/>
      </dsp:nvSpPr>
      <dsp:spPr>
        <a:xfrm>
          <a:off x="0" y="4559459"/>
          <a:ext cx="684076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919" tIns="208280" rIns="53091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1" kern="1200" dirty="0" smtClean="0"/>
            <a:t>…</a:t>
          </a:r>
          <a:endParaRPr lang="ru-RU" sz="1000" b="1" kern="1200" dirty="0" smtClean="0"/>
        </a:p>
      </dsp:txBody>
      <dsp:txXfrm>
        <a:off x="0" y="4559459"/>
        <a:ext cx="6840760" cy="425250"/>
      </dsp:txXfrm>
    </dsp:sp>
    <dsp:sp modelId="{FC07C111-A78E-4654-B6B5-E9B7A3FD13E7}">
      <dsp:nvSpPr>
        <dsp:cNvPr id="0" name=""/>
        <dsp:cNvSpPr/>
      </dsp:nvSpPr>
      <dsp:spPr>
        <a:xfrm>
          <a:off x="342038" y="4411859"/>
          <a:ext cx="4788532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Extra</a:t>
          </a:r>
          <a:endParaRPr lang="ru-RU" sz="1000" b="1" kern="1200" dirty="0" smtClean="0"/>
        </a:p>
      </dsp:txBody>
      <dsp:txXfrm>
        <a:off x="356448" y="4426269"/>
        <a:ext cx="4759712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3318-101F-4C00-A3E2-2A557CE98001}">
      <dsp:nvSpPr>
        <dsp:cNvPr id="0" name=""/>
        <dsp:cNvSpPr/>
      </dsp:nvSpPr>
      <dsp:spPr>
        <a:xfrm>
          <a:off x="206572" y="19683"/>
          <a:ext cx="3068215" cy="184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Система собирает список всех доступных </a:t>
          </a:r>
          <a:r>
            <a:rPr lang="en-US" sz="1800" b="1" kern="1200" dirty="0" smtClean="0"/>
            <a:t>Intent-Filters </a:t>
          </a:r>
          <a:r>
            <a:rPr lang="ru-RU" sz="1800" b="1" kern="1200" dirty="0" smtClean="0"/>
            <a:t>из установленных пакетов</a:t>
          </a:r>
          <a:endParaRPr lang="ru-RU" sz="1800" b="1" kern="1200" dirty="0"/>
        </a:p>
      </dsp:txBody>
      <dsp:txXfrm>
        <a:off x="260491" y="73602"/>
        <a:ext cx="2960377" cy="1733091"/>
      </dsp:txXfrm>
    </dsp:sp>
    <dsp:sp modelId="{0EDDD67C-3A7F-4F35-97FC-87867AB1F629}">
      <dsp:nvSpPr>
        <dsp:cNvPr id="0" name=""/>
        <dsp:cNvSpPr/>
      </dsp:nvSpPr>
      <dsp:spPr>
        <a:xfrm rot="21585517">
          <a:off x="3544788" y="550719"/>
          <a:ext cx="650467" cy="760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3544789" y="703313"/>
        <a:ext cx="455327" cy="456551"/>
      </dsp:txXfrm>
    </dsp:sp>
    <dsp:sp modelId="{05011C02-3FE9-40BA-AFCF-3ED343153280}">
      <dsp:nvSpPr>
        <dsp:cNvPr id="0" name=""/>
        <dsp:cNvSpPr/>
      </dsp:nvSpPr>
      <dsp:spPr>
        <a:xfrm>
          <a:off x="4502075" y="1587"/>
          <a:ext cx="3068215" cy="184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Фильтры, которые не соответствуют действию или категории </a:t>
          </a:r>
          <a:r>
            <a:rPr lang="en-US" sz="1800" b="1" kern="1200" dirty="0" smtClean="0"/>
            <a:t>Intent,</a:t>
          </a:r>
          <a:r>
            <a:rPr lang="ru-RU" sz="1800" b="1" kern="1200" dirty="0" smtClean="0"/>
            <a:t> удаляются</a:t>
          </a:r>
          <a:endParaRPr lang="ru-RU" sz="1800" b="1" kern="1200" dirty="0"/>
        </a:p>
      </dsp:txBody>
      <dsp:txXfrm>
        <a:off x="4555994" y="55506"/>
        <a:ext cx="2960377" cy="1733091"/>
      </dsp:txXfrm>
    </dsp:sp>
    <dsp:sp modelId="{94CF4FCA-0C7F-49C9-B535-70787039093B}">
      <dsp:nvSpPr>
        <dsp:cNvPr id="0" name=""/>
        <dsp:cNvSpPr/>
      </dsp:nvSpPr>
      <dsp:spPr>
        <a:xfrm rot="5400000">
          <a:off x="5710952" y="2057291"/>
          <a:ext cx="650461" cy="760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5807907" y="2112519"/>
        <a:ext cx="456551" cy="455323"/>
      </dsp:txXfrm>
    </dsp:sp>
    <dsp:sp modelId="{4C8B1A93-8C3E-4299-A81B-1094887F0AD3}">
      <dsp:nvSpPr>
        <dsp:cNvPr id="0" name=""/>
        <dsp:cNvSpPr/>
      </dsp:nvSpPr>
      <dsp:spPr>
        <a:xfrm>
          <a:off x="4502075" y="3069803"/>
          <a:ext cx="3068215" cy="184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Каждая часть пути </a:t>
          </a:r>
          <a:r>
            <a:rPr lang="en-US" sz="1800" b="1" kern="1200" dirty="0" smtClean="0"/>
            <a:t>URI </a:t>
          </a:r>
          <a:r>
            <a:rPr lang="ru-RU" sz="1800" b="1" kern="1200" dirty="0" smtClean="0"/>
            <a:t>из намерения сравнивается с разделом </a:t>
          </a:r>
          <a:r>
            <a:rPr lang="en-US" sz="1800" b="1" kern="1200" dirty="0" smtClean="0"/>
            <a:t>data </a:t>
          </a:r>
          <a:r>
            <a:rPr lang="ru-RU" sz="1800" b="1" kern="1200" dirty="0" smtClean="0"/>
            <a:t>фильтра </a:t>
          </a:r>
          <a:r>
            <a:rPr lang="en-US" sz="1800" b="1" kern="1200" dirty="0" smtClean="0"/>
            <a:t>Intent-Filter</a:t>
          </a:r>
          <a:endParaRPr lang="ru-RU" sz="1800" b="1" kern="1200" dirty="0"/>
        </a:p>
      </dsp:txBody>
      <dsp:txXfrm>
        <a:off x="4555994" y="3123722"/>
        <a:ext cx="2960377" cy="1733091"/>
      </dsp:txXfrm>
    </dsp:sp>
    <dsp:sp modelId="{5DBA5C70-93E1-4019-9B8A-0BD02564ADBC}">
      <dsp:nvSpPr>
        <dsp:cNvPr id="0" name=""/>
        <dsp:cNvSpPr/>
      </dsp:nvSpPr>
      <dsp:spPr>
        <a:xfrm rot="10800000">
          <a:off x="3581610" y="3609809"/>
          <a:ext cx="650461" cy="760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3776748" y="3761992"/>
        <a:ext cx="455323" cy="456551"/>
      </dsp:txXfrm>
    </dsp:sp>
    <dsp:sp modelId="{897F7D7C-F2E4-4611-8741-A862638D384A}">
      <dsp:nvSpPr>
        <dsp:cNvPr id="0" name=""/>
        <dsp:cNvSpPr/>
      </dsp:nvSpPr>
      <dsp:spPr>
        <a:xfrm>
          <a:off x="206572" y="3069803"/>
          <a:ext cx="3068215" cy="184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Когда есть несколько совпадений, пользователю предлагается выбрать </a:t>
          </a:r>
          <a:r>
            <a:rPr lang="en-US" sz="1800" b="1" kern="1200" dirty="0" smtClean="0"/>
            <a:t>Activity </a:t>
          </a:r>
          <a:r>
            <a:rPr lang="ru-RU" sz="1800" b="1" kern="1200" dirty="0" smtClean="0"/>
            <a:t>из списка</a:t>
          </a:r>
          <a:endParaRPr lang="ru-RU" sz="1800" b="1" kern="1200" dirty="0"/>
        </a:p>
      </dsp:txBody>
      <dsp:txXfrm>
        <a:off x="260491" y="3123722"/>
        <a:ext cx="2960377" cy="1733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05.10.2012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46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9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98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9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05.10.2012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05.10.2012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05.10.2012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05.10.2012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05.10.2012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05.10.2012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05.10.2012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05.10.2012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05.10.2012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05.10.2012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05.10.2012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05.10.2012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ru-RU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Утверждение намерений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554687496"/>
              </p:ext>
            </p:extLst>
          </p:nvPr>
        </p:nvGraphicFramePr>
        <p:xfrm>
          <a:off x="683568" y="1397000"/>
          <a:ext cx="7776864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Делегирование намерений</a:t>
            </a:r>
            <a:endParaRPr lang="ru-RU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1848" y="2539451"/>
            <a:ext cx="65527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b="1" dirty="0" smtClean="0"/>
              <a:t>Intent </a:t>
            </a:r>
            <a:r>
              <a:rPr lang="en-US" b="1" dirty="0" err="1" smtClean="0"/>
              <a:t>intent</a:t>
            </a:r>
            <a:r>
              <a:rPr lang="en-US" b="1" dirty="0" smtClean="0"/>
              <a:t> = </a:t>
            </a:r>
            <a:r>
              <a:rPr lang="en-US" b="1" dirty="0" err="1" smtClean="0"/>
              <a:t>getIntent</a:t>
            </a:r>
            <a:r>
              <a:rPr lang="en-US" b="1" dirty="0" smtClean="0"/>
              <a:t>();</a:t>
            </a:r>
          </a:p>
          <a:p>
            <a:pPr marL="360000"/>
            <a:r>
              <a:rPr lang="en-US" dirty="0" smtClean="0"/>
              <a:t>… //some code</a:t>
            </a:r>
          </a:p>
          <a:p>
            <a:pPr marL="360000"/>
            <a:r>
              <a:rPr lang="en-US" b="1" dirty="0" err="1" smtClean="0"/>
              <a:t>startNextMatchingActivity</a:t>
            </a:r>
            <a:r>
              <a:rPr lang="en-US" b="1" dirty="0" smtClean="0"/>
              <a:t>(intent);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1368152"/>
          </a:xfrm>
        </p:spPr>
        <p:txBody>
          <a:bodyPr>
            <a:normAutofit/>
          </a:bodyPr>
          <a:lstStyle/>
          <a:p>
            <a:r>
              <a:rPr lang="ru-RU" dirty="0" smtClean="0"/>
              <a:t>Выбор контакта из списка (</a:t>
            </a:r>
            <a:r>
              <a:rPr lang="ru-RU" dirty="0" err="1" smtClean="0"/>
              <a:t>демо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2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576064"/>
          </a:xfrm>
        </p:spPr>
        <p:txBody>
          <a:bodyPr>
            <a:normAutofit/>
          </a:bodyPr>
          <a:lstStyle/>
          <a:p>
            <a:r>
              <a:rPr lang="ru-RU" sz="3100" dirty="0" smtClean="0"/>
              <a:t>Расширяемость меню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59" y="1469683"/>
            <a:ext cx="7848873" cy="20313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&lt;activity </a:t>
            </a:r>
            <a:r>
              <a:rPr lang="en-US" sz="1400" b="1" dirty="0" err="1"/>
              <a:t>android:name</a:t>
            </a:r>
            <a:r>
              <a:rPr lang="en-US" sz="1400" b="1" dirty="0"/>
              <a:t>=".</a:t>
            </a:r>
            <a:r>
              <a:rPr lang="en-US" sz="1400" b="1" dirty="0" err="1"/>
              <a:t>NostromoController</a:t>
            </a:r>
            <a:r>
              <a:rPr lang="en-US" sz="1400" b="1" dirty="0"/>
              <a:t>"&gt; </a:t>
            </a:r>
          </a:p>
          <a:p>
            <a:r>
              <a:rPr lang="en-US" sz="1400" b="1" dirty="0"/>
              <a:t>  &lt;intent-filter 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android:label</a:t>
            </a:r>
            <a:r>
              <a:rPr lang="en-US" sz="1400" b="1" dirty="0"/>
              <a:t>="Nuke From Orbit"&gt; </a:t>
            </a:r>
          </a:p>
          <a:p>
            <a:r>
              <a:rPr lang="en-US" sz="1400" b="1" dirty="0"/>
              <a:t>    &lt;action </a:t>
            </a:r>
            <a:r>
              <a:rPr lang="en-US" sz="1400" b="1" dirty="0" err="1"/>
              <a:t>android:name</a:t>
            </a:r>
            <a:r>
              <a:rPr lang="en-US" sz="1400" b="1" dirty="0"/>
              <a:t>="</a:t>
            </a:r>
            <a:r>
              <a:rPr lang="en-US" sz="1400" b="1" dirty="0" err="1"/>
              <a:t>com.pad.nostromo.NUKE_FROM_ORBIT</a:t>
            </a:r>
            <a:r>
              <a:rPr lang="en-US" sz="1400" b="1" dirty="0"/>
              <a:t>" /&gt;</a:t>
            </a:r>
          </a:p>
          <a:p>
            <a:r>
              <a:rPr lang="en-US" sz="1400" b="1" dirty="0"/>
              <a:t>    &lt;data </a:t>
            </a:r>
            <a:r>
              <a:rPr lang="en-US" sz="1400" b="1" dirty="0" err="1"/>
              <a:t>android:mimeType</a:t>
            </a:r>
            <a:r>
              <a:rPr lang="en-US" sz="1400" b="1" dirty="0"/>
              <a:t>="</a:t>
            </a:r>
            <a:r>
              <a:rPr lang="en-US" sz="1400" b="1" dirty="0" err="1"/>
              <a:t>vnd.moonbase.cursor.item</a:t>
            </a:r>
            <a:r>
              <a:rPr lang="en-US" sz="1400" b="1" dirty="0"/>
              <a:t>/*"/&gt;</a:t>
            </a:r>
          </a:p>
          <a:p>
            <a:r>
              <a:rPr lang="en-US" sz="1400" b="1" dirty="0"/>
              <a:t>    &lt;category </a:t>
            </a:r>
            <a:r>
              <a:rPr lang="en-US" sz="1400" b="1" dirty="0" err="1"/>
              <a:t>android:name</a:t>
            </a:r>
            <a:r>
              <a:rPr lang="en-US" sz="1400" b="1" dirty="0"/>
              <a:t>="</a:t>
            </a:r>
            <a:r>
              <a:rPr lang="en-US" sz="1400" b="1" dirty="0" err="1"/>
              <a:t>android.intent.category.ALTERNATIVE</a:t>
            </a:r>
            <a:r>
              <a:rPr lang="en-US" sz="1400" b="1" dirty="0"/>
              <a:t>" /&gt;</a:t>
            </a:r>
          </a:p>
          <a:p>
            <a:r>
              <a:rPr lang="en-US" sz="1400" b="1" dirty="0"/>
              <a:t>    &lt;category </a:t>
            </a:r>
            <a:r>
              <a:rPr lang="en-US" sz="1400" b="1" dirty="0" err="1"/>
              <a:t>android:name</a:t>
            </a:r>
            <a:r>
              <a:rPr lang="en-US" sz="1400" b="1" dirty="0"/>
              <a:t>="</a:t>
            </a:r>
            <a:r>
              <a:rPr lang="en-US" sz="1400" b="1" dirty="0" err="1"/>
              <a:t>android.intent.category.SELECTED_ALTERNATIVE</a:t>
            </a:r>
            <a:r>
              <a:rPr lang="en-US" sz="1400" b="1" dirty="0"/>
              <a:t>" /&gt;</a:t>
            </a:r>
          </a:p>
          <a:p>
            <a:r>
              <a:rPr lang="en-US" sz="1400" b="1" dirty="0"/>
              <a:t>  &lt;/intent-filter&gt;</a:t>
            </a:r>
          </a:p>
          <a:p>
            <a:r>
              <a:rPr lang="en-US" sz="1400" b="1" dirty="0"/>
              <a:t>&lt;/activity&gt;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340768"/>
            <a:ext cx="8064896" cy="50475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public </a:t>
            </a:r>
            <a:r>
              <a:rPr lang="en-US" sz="1400" b="1" dirty="0" err="1"/>
              <a:t>boolean</a:t>
            </a:r>
            <a:r>
              <a:rPr lang="en-US" sz="1400" b="1" dirty="0"/>
              <a:t> </a:t>
            </a:r>
            <a:r>
              <a:rPr lang="en-US" sz="1400" b="1" dirty="0" err="1"/>
              <a:t>onCreateOptionsMenu</a:t>
            </a:r>
            <a:r>
              <a:rPr lang="en-US" sz="1400" b="1" dirty="0"/>
              <a:t>(Menu menu) {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super.onCreateOptionsMenu</a:t>
            </a:r>
            <a:r>
              <a:rPr lang="en-US" sz="1400" b="1" dirty="0"/>
              <a:t>(menu</a:t>
            </a:r>
            <a:r>
              <a:rPr lang="en-US" sz="1400" b="1" dirty="0" smtClean="0"/>
              <a:t>);</a:t>
            </a:r>
            <a:endParaRPr lang="en-US" sz="1400" b="1" dirty="0"/>
          </a:p>
          <a:p>
            <a:r>
              <a:rPr lang="ru-RU" sz="1400" b="1" dirty="0" smtClean="0"/>
              <a:t>  </a:t>
            </a:r>
            <a:r>
              <a:rPr lang="en-US" sz="1400" b="1" dirty="0" smtClean="0"/>
              <a:t>Intent </a:t>
            </a:r>
            <a:r>
              <a:rPr lang="en-US" sz="1400" b="1" dirty="0" err="1"/>
              <a:t>intent</a:t>
            </a:r>
            <a:r>
              <a:rPr lang="en-US" sz="1400" b="1" dirty="0"/>
              <a:t> = new Intent();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intent.setData</a:t>
            </a:r>
            <a:r>
              <a:rPr lang="en-US" sz="1400" b="1" dirty="0"/>
              <a:t>(</a:t>
            </a:r>
            <a:r>
              <a:rPr lang="en-US" sz="1400" b="1" dirty="0" err="1"/>
              <a:t>MoonBaseProvider.CONTENT_URI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intent.addCategory</a:t>
            </a:r>
            <a:r>
              <a:rPr lang="en-US" sz="1400" b="1" dirty="0"/>
              <a:t>(</a:t>
            </a:r>
            <a:r>
              <a:rPr lang="en-US" sz="1400" b="1" dirty="0" err="1"/>
              <a:t>Intent.CATEGORY_SELECTED_ALTERNATIVE</a:t>
            </a:r>
            <a:r>
              <a:rPr lang="en-US" sz="1400" b="1" dirty="0" smtClean="0"/>
              <a:t>);</a:t>
            </a:r>
            <a:endParaRPr lang="en-US" sz="1400" b="1" dirty="0"/>
          </a:p>
          <a:p>
            <a:r>
              <a:rPr lang="ru-RU" sz="1400" b="1" dirty="0" smtClean="0"/>
              <a:t> 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/>
              <a:t>menuGroup</a:t>
            </a:r>
            <a:r>
              <a:rPr lang="en-US" sz="1400" b="1" dirty="0"/>
              <a:t> = 0;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menuItemId</a:t>
            </a:r>
            <a:r>
              <a:rPr lang="en-US" sz="1400" b="1" dirty="0"/>
              <a:t> = 0;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menuItemOrder</a:t>
            </a:r>
            <a:r>
              <a:rPr lang="en-US" sz="1400" b="1" dirty="0"/>
              <a:t> = </a:t>
            </a:r>
            <a:r>
              <a:rPr lang="en-US" sz="1400" b="1" dirty="0" err="1"/>
              <a:t>Menu.NONE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ru-RU" sz="1400" b="1" dirty="0" smtClean="0"/>
              <a:t>  </a:t>
            </a:r>
            <a:r>
              <a:rPr lang="en-US" sz="1400" b="1" dirty="0" err="1" smtClean="0"/>
              <a:t>ComponentName</a:t>
            </a:r>
            <a:r>
              <a:rPr lang="en-US" sz="1400" b="1" dirty="0" smtClean="0"/>
              <a:t> </a:t>
            </a:r>
            <a:r>
              <a:rPr lang="en-US" sz="1400" b="1" dirty="0"/>
              <a:t>caller = </a:t>
            </a:r>
            <a:r>
              <a:rPr lang="en-US" sz="1400" b="1" dirty="0" err="1"/>
              <a:t>getComponentName</a:t>
            </a:r>
            <a:r>
              <a:rPr lang="en-US" sz="1400" b="1" dirty="0" smtClean="0"/>
              <a:t>();</a:t>
            </a:r>
            <a:endParaRPr lang="en-US" sz="1400" b="1" dirty="0"/>
          </a:p>
          <a:p>
            <a:r>
              <a:rPr lang="ru-RU" sz="1400" b="1" dirty="0" smtClean="0"/>
              <a:t>   </a:t>
            </a:r>
            <a:r>
              <a:rPr lang="en-US" sz="1400" b="1" dirty="0" smtClean="0"/>
              <a:t>Intent</a:t>
            </a:r>
            <a:r>
              <a:rPr lang="en-US" sz="1400" b="1" dirty="0"/>
              <a:t>[] </a:t>
            </a:r>
            <a:r>
              <a:rPr lang="en-US" sz="1400" b="1" dirty="0" err="1"/>
              <a:t>specificIntents</a:t>
            </a:r>
            <a:r>
              <a:rPr lang="en-US" sz="1400" b="1" dirty="0"/>
              <a:t> = null;</a:t>
            </a:r>
          </a:p>
          <a:p>
            <a:r>
              <a:rPr lang="en-US" sz="1400" b="1" dirty="0"/>
              <a:t>  // The menu items created from the previous Intents</a:t>
            </a:r>
          </a:p>
          <a:p>
            <a:r>
              <a:rPr lang="en-US" sz="1400" b="1" dirty="0"/>
              <a:t>  // will populate this array.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MenuItem</a:t>
            </a:r>
            <a:r>
              <a:rPr lang="en-US" sz="1400" b="1" dirty="0"/>
              <a:t>[] </a:t>
            </a:r>
            <a:r>
              <a:rPr lang="en-US" sz="1400" b="1" dirty="0" err="1"/>
              <a:t>outSpecificItems</a:t>
            </a:r>
            <a:r>
              <a:rPr lang="en-US" sz="1400" b="1" dirty="0"/>
              <a:t> = null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en-US" sz="1400" b="1" dirty="0"/>
              <a:t>  // Set any optional flags.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int</a:t>
            </a:r>
            <a:r>
              <a:rPr lang="en-US" sz="1400" b="1" dirty="0"/>
              <a:t> flags = </a:t>
            </a:r>
            <a:r>
              <a:rPr lang="en-US" sz="1400" b="1" dirty="0" err="1"/>
              <a:t>Menu.FLAG_APPEND_TO_GROUP</a:t>
            </a:r>
            <a:r>
              <a:rPr lang="en-US" sz="1400" b="1" dirty="0" smtClean="0"/>
              <a:t>;</a:t>
            </a:r>
            <a:endParaRPr lang="en-US" sz="1400" b="1" dirty="0"/>
          </a:p>
          <a:p>
            <a:r>
              <a:rPr lang="en-US" sz="1400" b="1" dirty="0"/>
              <a:t>  // Populate the menu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menu.addIntentOptions</a:t>
            </a:r>
            <a:r>
              <a:rPr lang="en-US" sz="1400" b="1" dirty="0"/>
              <a:t>(</a:t>
            </a:r>
            <a:r>
              <a:rPr lang="en-US" sz="1400" b="1" dirty="0" err="1"/>
              <a:t>menuGroup</a:t>
            </a:r>
            <a:r>
              <a:rPr lang="en-US" sz="1400" b="1" dirty="0"/>
              <a:t>, </a:t>
            </a:r>
            <a:r>
              <a:rPr lang="en-US" sz="1400" b="1" dirty="0" err="1" smtClean="0"/>
              <a:t>menuItemId,menuItemOrder,caller</a:t>
            </a:r>
            <a:r>
              <a:rPr lang="en-US" sz="1400" b="1" dirty="0" smtClean="0"/>
              <a:t>,</a:t>
            </a:r>
            <a:r>
              <a:rPr lang="ru-RU" sz="1400" b="1" dirty="0" smtClean="0"/>
              <a:t> </a:t>
            </a:r>
            <a:r>
              <a:rPr lang="en-US" sz="1400" b="1" dirty="0" err="1" smtClean="0"/>
              <a:t>specificIntents</a:t>
            </a:r>
            <a:r>
              <a:rPr lang="en-US" sz="1400" b="1" dirty="0"/>
              <a:t>, </a:t>
            </a:r>
          </a:p>
          <a:p>
            <a:r>
              <a:rPr lang="en-US" sz="1400" b="1" dirty="0"/>
              <a:t>                        intent, </a:t>
            </a:r>
          </a:p>
          <a:p>
            <a:r>
              <a:rPr lang="en-US" sz="1400" b="1" dirty="0"/>
              <a:t>                        flags, </a:t>
            </a:r>
          </a:p>
          <a:p>
            <a:r>
              <a:rPr lang="en-US" sz="1400" b="1" dirty="0"/>
              <a:t>                        </a:t>
            </a:r>
            <a:r>
              <a:rPr lang="en-US" sz="1400" b="1" dirty="0" err="1"/>
              <a:t>outSpecificItems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   </a:t>
            </a:r>
          </a:p>
          <a:p>
            <a:r>
              <a:rPr lang="en-US" sz="1400" b="1" dirty="0"/>
              <a:t>  return true;</a:t>
            </a:r>
          </a:p>
          <a:p>
            <a:r>
              <a:rPr lang="en-US" sz="1400" b="1" dirty="0"/>
              <a:t>}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Linkify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743" y="1772816"/>
            <a:ext cx="7992888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TextView</a:t>
            </a:r>
            <a:r>
              <a:rPr lang="en-US" b="1" dirty="0"/>
              <a:t> </a:t>
            </a:r>
            <a:r>
              <a:rPr lang="en-US" b="1" dirty="0" err="1"/>
              <a:t>textView</a:t>
            </a:r>
            <a:r>
              <a:rPr lang="en-US" b="1" dirty="0"/>
              <a:t> = (</a:t>
            </a:r>
            <a:r>
              <a:rPr lang="en-US" b="1" dirty="0" err="1"/>
              <a:t>TextView</a:t>
            </a:r>
            <a:r>
              <a:rPr lang="en-US" b="1" dirty="0" smtClean="0"/>
              <a:t>) </a:t>
            </a:r>
            <a:r>
              <a:rPr lang="en-US" b="1" dirty="0" err="1" smtClean="0"/>
              <a:t>findViewById</a:t>
            </a:r>
            <a:r>
              <a:rPr lang="en-US" b="1" dirty="0" smtClean="0"/>
              <a:t> (</a:t>
            </a:r>
            <a:r>
              <a:rPr lang="en-US" b="1" dirty="0" err="1" smtClean="0"/>
              <a:t>R.id.myTextView</a:t>
            </a:r>
            <a:r>
              <a:rPr lang="en-US" b="1" dirty="0"/>
              <a:t>);</a:t>
            </a:r>
          </a:p>
          <a:p>
            <a:r>
              <a:rPr lang="en-US" b="1" dirty="0" err="1" smtClean="0"/>
              <a:t>Linkify.addLinks</a:t>
            </a:r>
            <a:r>
              <a:rPr lang="en-US" b="1" dirty="0" smtClean="0"/>
              <a:t> (</a:t>
            </a:r>
            <a:r>
              <a:rPr lang="en-US" b="1" dirty="0" err="1"/>
              <a:t>textView</a:t>
            </a:r>
            <a:r>
              <a:rPr lang="en-US" b="1" dirty="0" smtClean="0"/>
              <a:t>, </a:t>
            </a:r>
            <a:r>
              <a:rPr lang="en-US" b="1" dirty="0" err="1" smtClean="0"/>
              <a:t>Linkify.WEB_URLS|Linkify.EMAIL_ADDRESSES</a:t>
            </a:r>
            <a:r>
              <a:rPr lang="en-US" b="1" dirty="0"/>
              <a:t>);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1011" y="2780928"/>
            <a:ext cx="5904656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TextView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android:layout_width</a:t>
            </a:r>
            <a:r>
              <a:rPr lang="en-US" b="1" dirty="0"/>
              <a:t>="</a:t>
            </a:r>
            <a:r>
              <a:rPr lang="en-US" b="1" dirty="0" err="1"/>
              <a:t>fill_parent</a:t>
            </a:r>
            <a:r>
              <a:rPr lang="en-US" b="1" dirty="0"/>
              <a:t>"</a:t>
            </a:r>
          </a:p>
          <a:p>
            <a:r>
              <a:rPr lang="en-US" b="1" dirty="0"/>
              <a:t>  </a:t>
            </a:r>
            <a:r>
              <a:rPr lang="en-US" b="1" dirty="0" err="1"/>
              <a:t>android:layout_height</a:t>
            </a:r>
            <a:r>
              <a:rPr lang="en-US" b="1" dirty="0"/>
              <a:t>="</a:t>
            </a:r>
            <a:r>
              <a:rPr lang="en-US" b="1" dirty="0" err="1"/>
              <a:t>fill_parent</a:t>
            </a:r>
            <a:r>
              <a:rPr lang="en-US" b="1" dirty="0"/>
              <a:t>"</a:t>
            </a:r>
          </a:p>
          <a:p>
            <a:r>
              <a:rPr lang="en-US" b="1" dirty="0"/>
              <a:t>  </a:t>
            </a:r>
            <a:r>
              <a:rPr lang="en-US" b="1" dirty="0" err="1"/>
              <a:t>android:text</a:t>
            </a:r>
            <a:r>
              <a:rPr lang="en-US" b="1" dirty="0"/>
              <a:t>="@string/</a:t>
            </a:r>
            <a:r>
              <a:rPr lang="en-US" b="1" dirty="0" err="1"/>
              <a:t>linkify_me</a:t>
            </a:r>
            <a:r>
              <a:rPr lang="en-US" b="1" dirty="0"/>
              <a:t>"</a:t>
            </a:r>
          </a:p>
          <a:p>
            <a:r>
              <a:rPr lang="en-US" b="1" dirty="0"/>
              <a:t>  </a:t>
            </a:r>
            <a:r>
              <a:rPr lang="en-US" b="1" dirty="0" err="1"/>
              <a:t>android:autoLink</a:t>
            </a:r>
            <a:r>
              <a:rPr lang="en-US" b="1" dirty="0"/>
              <a:t>="</a:t>
            </a:r>
            <a:r>
              <a:rPr lang="en-US" b="1" dirty="0" err="1"/>
              <a:t>phone|email</a:t>
            </a:r>
            <a:r>
              <a:rPr lang="en-US" b="1" dirty="0"/>
              <a:t>"</a:t>
            </a:r>
          </a:p>
          <a:p>
            <a:r>
              <a:rPr lang="en-US" b="1" dirty="0"/>
              <a:t>/&gt;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6743" y="1431906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через код: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6743" y="2420888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через </a:t>
            </a:r>
            <a:r>
              <a:rPr lang="en-US" dirty="0" smtClean="0"/>
              <a:t>xml-</a:t>
            </a:r>
            <a:r>
              <a:rPr lang="ru-RU" dirty="0" smtClean="0"/>
              <a:t>файл: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41011" y="4572114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через регулярные выражения: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6743" y="4953456"/>
            <a:ext cx="7247625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flags = </a:t>
            </a:r>
            <a:r>
              <a:rPr lang="en-US" b="1" dirty="0" err="1"/>
              <a:t>Pattern.CASE_INSENSITIVE</a:t>
            </a:r>
            <a:r>
              <a:rPr lang="en-US" b="1" dirty="0"/>
              <a:t>;</a:t>
            </a:r>
          </a:p>
          <a:p>
            <a:r>
              <a:rPr lang="en-US" b="1" dirty="0"/>
              <a:t>Pattern p = </a:t>
            </a:r>
            <a:r>
              <a:rPr lang="en-US" b="1" dirty="0" err="1"/>
              <a:t>Pattern.compile</a:t>
            </a:r>
            <a:r>
              <a:rPr lang="en-US" b="1" dirty="0"/>
              <a:t>("\\</a:t>
            </a:r>
            <a:r>
              <a:rPr lang="en-US" b="1" dirty="0" err="1"/>
              <a:t>bquake</a:t>
            </a:r>
            <a:r>
              <a:rPr lang="en-US" b="1" dirty="0"/>
              <a:t>[0-9]*\\b", flags);</a:t>
            </a:r>
          </a:p>
          <a:p>
            <a:r>
              <a:rPr lang="en-US" b="1" dirty="0" err="1"/>
              <a:t>Linkify.addLinks</a:t>
            </a:r>
            <a:r>
              <a:rPr lang="en-US" b="1" dirty="0"/>
              <a:t>(</a:t>
            </a:r>
            <a:r>
              <a:rPr lang="en-US" b="1" dirty="0" err="1"/>
              <a:t>myTextView</a:t>
            </a:r>
            <a:r>
              <a:rPr lang="en-US" b="1" dirty="0"/>
              <a:t>, p, </a:t>
            </a:r>
          </a:p>
          <a:p>
            <a:r>
              <a:rPr lang="en-US" b="1" dirty="0"/>
              <a:t>                 "content://</a:t>
            </a:r>
            <a:r>
              <a:rPr lang="en-US" b="1" dirty="0" err="1"/>
              <a:t>com.paad.earthquake</a:t>
            </a:r>
            <a:r>
              <a:rPr lang="en-US" b="1" dirty="0"/>
              <a:t>/earthquakes/");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39632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Linkify</a:t>
            </a:r>
            <a:r>
              <a:rPr lang="en-US" sz="3200" dirty="0" smtClean="0"/>
              <a:t> </a:t>
            </a:r>
            <a:r>
              <a:rPr lang="en-US" sz="3200" dirty="0" err="1" smtClean="0"/>
              <a:t>MatchModifier</a:t>
            </a:r>
            <a:r>
              <a:rPr lang="en-US" sz="3200" dirty="0" smtClean="0"/>
              <a:t> &amp; </a:t>
            </a:r>
            <a:r>
              <a:rPr lang="en-US" sz="3200" dirty="0" err="1" smtClean="0"/>
              <a:t>TransformFilter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1628800"/>
            <a:ext cx="6912768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class </a:t>
            </a:r>
            <a:r>
              <a:rPr lang="en-US" b="1" dirty="0" err="1"/>
              <a:t>MyMatchFilter</a:t>
            </a:r>
            <a:r>
              <a:rPr lang="en-US" b="1" dirty="0"/>
              <a:t> implements </a:t>
            </a:r>
            <a:r>
              <a:rPr lang="en-US" b="1" dirty="0" err="1"/>
              <a:t>MatchFilter</a:t>
            </a:r>
            <a:r>
              <a:rPr lang="en-US" b="1" dirty="0"/>
              <a:t> {</a:t>
            </a:r>
          </a:p>
          <a:p>
            <a:r>
              <a:rPr lang="en-US" b="1" dirty="0"/>
              <a:t>  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acceptMatch</a:t>
            </a:r>
            <a:r>
              <a:rPr lang="en-US" b="1" dirty="0"/>
              <a:t>(</a:t>
            </a:r>
            <a:r>
              <a:rPr lang="en-US" b="1" dirty="0" err="1"/>
              <a:t>CharSequence</a:t>
            </a:r>
            <a:r>
              <a:rPr lang="en-US" b="1" dirty="0"/>
              <a:t> s,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    return (start == 0 || </a:t>
            </a:r>
            <a:r>
              <a:rPr lang="en-US" b="1" dirty="0" err="1"/>
              <a:t>s.charAt</a:t>
            </a:r>
            <a:r>
              <a:rPr lang="en-US" b="1" dirty="0"/>
              <a:t>(start-1) != '!');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3717032"/>
            <a:ext cx="6912768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class </a:t>
            </a:r>
            <a:r>
              <a:rPr lang="en-US" b="1" dirty="0" err="1"/>
              <a:t>MyTransformFilter</a:t>
            </a:r>
            <a:r>
              <a:rPr lang="en-US" b="1" dirty="0"/>
              <a:t> implements </a:t>
            </a:r>
            <a:r>
              <a:rPr lang="en-US" b="1" dirty="0" err="1"/>
              <a:t>TransformFilter</a:t>
            </a:r>
            <a:r>
              <a:rPr lang="en-US" b="1" dirty="0"/>
              <a:t> {</a:t>
            </a:r>
          </a:p>
          <a:p>
            <a:r>
              <a:rPr lang="en-US" b="1" dirty="0"/>
              <a:t>  public String </a:t>
            </a:r>
            <a:r>
              <a:rPr lang="en-US" b="1" dirty="0" err="1"/>
              <a:t>transformUrl</a:t>
            </a:r>
            <a:r>
              <a:rPr lang="en-US" b="1" dirty="0"/>
              <a:t>(Matcher match, String </a:t>
            </a:r>
            <a:r>
              <a:rPr lang="en-US" b="1" dirty="0" err="1"/>
              <a:t>url</a:t>
            </a:r>
            <a:r>
              <a:rPr lang="en-US" b="1" dirty="0"/>
              <a:t>) {</a:t>
            </a:r>
          </a:p>
          <a:p>
            <a:r>
              <a:rPr lang="en-US" b="1" dirty="0"/>
              <a:t>    return </a:t>
            </a:r>
            <a:r>
              <a:rPr lang="en-US" b="1" dirty="0" err="1"/>
              <a:t>url.toLowerCase</a:t>
            </a:r>
            <a:r>
              <a:rPr lang="en-US" b="1" dirty="0"/>
              <a:t>();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5805264"/>
            <a:ext cx="691276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b="1" dirty="0" err="1" smtClean="0"/>
              <a:t>Linkify.addLinks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myTextView</a:t>
            </a:r>
            <a:r>
              <a:rPr lang="en-US" sz="1600" b="1" dirty="0" smtClean="0"/>
              <a:t>, pattern, </a:t>
            </a:r>
            <a:r>
              <a:rPr lang="en-US" sz="1600" b="1" dirty="0" err="1" smtClean="0"/>
              <a:t>prefixWith</a:t>
            </a:r>
            <a:r>
              <a:rPr lang="en-US" sz="1600" b="1" dirty="0" smtClean="0"/>
              <a:t>, </a:t>
            </a:r>
          </a:p>
          <a:p>
            <a:pPr lvl="1"/>
            <a:r>
              <a:rPr lang="en-US" sz="1600" b="1" dirty="0" smtClean="0"/>
              <a:t>new </a:t>
            </a:r>
            <a:r>
              <a:rPr lang="en-US" sz="1600" b="1" dirty="0" err="1" smtClean="0"/>
              <a:t>MyMatchFilter</a:t>
            </a:r>
            <a:r>
              <a:rPr lang="en-US" sz="1600" b="1" dirty="0" smtClean="0"/>
              <a:t>(), new </a:t>
            </a:r>
            <a:r>
              <a:rPr lang="en-US" sz="1600" b="1" dirty="0" err="1" smtClean="0"/>
              <a:t>MyTransformFilter</a:t>
            </a:r>
            <a:r>
              <a:rPr lang="en-US" sz="1600" b="1" dirty="0" smtClean="0"/>
              <a:t>());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6747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39632"/>
            <a:ext cx="7024744" cy="7451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Оповещение о событиях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47259" y="1628800"/>
            <a:ext cx="6777317" cy="1321371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sz="1800" b="1" dirty="0"/>
              <a:t>Intent </a:t>
            </a:r>
            <a:r>
              <a:rPr lang="en-US" sz="1800" b="1" dirty="0" err="1"/>
              <a:t>intent</a:t>
            </a:r>
            <a:r>
              <a:rPr lang="en-US" sz="1800" b="1" dirty="0"/>
              <a:t> = new Intent(NEW_LIFEFORM_DETECTED);</a:t>
            </a:r>
          </a:p>
          <a:p>
            <a:pPr marL="68580" indent="0">
              <a:buNone/>
            </a:pPr>
            <a:r>
              <a:rPr lang="en-US" sz="1800" b="1" dirty="0" err="1"/>
              <a:t>intent.putExtra</a:t>
            </a:r>
            <a:r>
              <a:rPr lang="en-US" sz="1800" b="1" dirty="0"/>
              <a:t>("</a:t>
            </a:r>
            <a:r>
              <a:rPr lang="en-US" sz="1800" b="1" dirty="0" err="1"/>
              <a:t>lifeformName</a:t>
            </a:r>
            <a:r>
              <a:rPr lang="en-US" sz="1800" b="1" dirty="0"/>
              <a:t>", </a:t>
            </a:r>
            <a:r>
              <a:rPr lang="en-US" sz="1800" b="1" dirty="0" err="1"/>
              <a:t>lifeformType</a:t>
            </a:r>
            <a:r>
              <a:rPr lang="en-US" sz="1800" b="1" dirty="0"/>
              <a:t>);</a:t>
            </a:r>
          </a:p>
          <a:p>
            <a:pPr marL="68580" indent="0">
              <a:buNone/>
            </a:pPr>
            <a:r>
              <a:rPr lang="en-US" sz="1800" b="1" dirty="0" err="1"/>
              <a:t>intent.putExtra</a:t>
            </a:r>
            <a:r>
              <a:rPr lang="en-US" sz="1800" b="1" dirty="0"/>
              <a:t>("longitude", </a:t>
            </a:r>
            <a:r>
              <a:rPr lang="en-US" sz="1800" b="1" dirty="0" err="1"/>
              <a:t>currentLongitude</a:t>
            </a:r>
            <a:r>
              <a:rPr lang="en-US" sz="1800" b="1" dirty="0"/>
              <a:t>);</a:t>
            </a:r>
          </a:p>
          <a:p>
            <a:pPr marL="68580" indent="0">
              <a:buNone/>
            </a:pPr>
            <a:r>
              <a:rPr lang="en-US" sz="1800" b="1" dirty="0" err="1"/>
              <a:t>intent.putExtra</a:t>
            </a:r>
            <a:r>
              <a:rPr lang="en-US" sz="1800" b="1" dirty="0"/>
              <a:t>("latitude", </a:t>
            </a:r>
            <a:r>
              <a:rPr lang="en-US" sz="1800" b="1" dirty="0" err="1"/>
              <a:t>currentLatitude</a:t>
            </a:r>
            <a:r>
              <a:rPr lang="en-US" sz="1800" b="1" dirty="0"/>
              <a:t>);</a:t>
            </a:r>
          </a:p>
          <a:p>
            <a:pPr marL="68580" indent="0">
              <a:buNone/>
            </a:pPr>
            <a:r>
              <a:rPr lang="en-US" sz="1800" b="1" dirty="0" err="1"/>
              <a:t>sendBroadcast</a:t>
            </a:r>
            <a:r>
              <a:rPr lang="en-US" sz="1800" b="1" dirty="0"/>
              <a:t>(intent);</a:t>
            </a:r>
            <a:endParaRPr lang="ru-RU" sz="1800" b="1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83568" y="764704"/>
            <a:ext cx="7632848" cy="5688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400" b="1" dirty="0"/>
              <a:t>public class </a:t>
            </a:r>
            <a:r>
              <a:rPr lang="en-US" sz="1400" b="1" dirty="0" err="1"/>
              <a:t>LifeformDetectedBroadcastReceiver</a:t>
            </a:r>
            <a:r>
              <a:rPr lang="en-US" sz="1400" b="1" dirty="0"/>
              <a:t> extends </a:t>
            </a:r>
            <a:r>
              <a:rPr lang="en-US" sz="1400" b="1" dirty="0" err="1"/>
              <a:t>BroadcastReceiver</a:t>
            </a:r>
            <a:r>
              <a:rPr lang="en-US" sz="1400" b="1" dirty="0"/>
              <a:t> </a:t>
            </a:r>
            <a:r>
              <a:rPr lang="en-US" sz="1400" b="1" dirty="0" smtClean="0"/>
              <a:t>{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  </a:t>
            </a:r>
            <a:r>
              <a:rPr lang="en-US" sz="1400" b="1" dirty="0"/>
              <a:t>public static final String BURN = "</a:t>
            </a:r>
            <a:r>
              <a:rPr lang="en-US" sz="1400" b="1" dirty="0" err="1"/>
              <a:t>com.paad.alien.action.BURN_IT_WITH_FIRE</a:t>
            </a:r>
            <a:r>
              <a:rPr lang="en-US" sz="1400" b="1" dirty="0" smtClean="0"/>
              <a:t>";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  </a:t>
            </a:r>
            <a:r>
              <a:rPr lang="en-US" sz="1400" b="1" dirty="0"/>
              <a:t>@Override</a:t>
            </a:r>
          </a:p>
          <a:p>
            <a:pPr marL="68580" indent="0">
              <a:buNone/>
            </a:pPr>
            <a:r>
              <a:rPr lang="en-US" sz="1400" b="1" dirty="0"/>
              <a:t>  public void </a:t>
            </a:r>
            <a:r>
              <a:rPr lang="en-US" sz="1400" b="1" dirty="0" err="1"/>
              <a:t>onReceive</a:t>
            </a:r>
            <a:r>
              <a:rPr lang="en-US" sz="1400" b="1" dirty="0"/>
              <a:t>(Context </a:t>
            </a:r>
            <a:r>
              <a:rPr lang="en-US" sz="1400" b="1" dirty="0" err="1"/>
              <a:t>context</a:t>
            </a:r>
            <a:r>
              <a:rPr lang="en-US" sz="1400" b="1" dirty="0"/>
              <a:t>, Intent intent) {</a:t>
            </a:r>
          </a:p>
          <a:p>
            <a:pPr marL="68580" indent="0">
              <a:buNone/>
            </a:pPr>
            <a:r>
              <a:rPr lang="en-US" sz="1400" b="1" dirty="0"/>
              <a:t>    // Get the </a:t>
            </a:r>
            <a:r>
              <a:rPr lang="en-US" sz="1400" b="1" dirty="0" err="1"/>
              <a:t>lifeform</a:t>
            </a:r>
            <a:r>
              <a:rPr lang="en-US" sz="1400" b="1" dirty="0"/>
              <a:t> details from the intent.</a:t>
            </a:r>
          </a:p>
          <a:p>
            <a:pPr marL="68580" indent="0">
              <a:buNone/>
            </a:pPr>
            <a:r>
              <a:rPr lang="en-US" sz="1400" b="1" dirty="0"/>
              <a:t>    Uri data = </a:t>
            </a:r>
            <a:r>
              <a:rPr lang="en-US" sz="1400" b="1" dirty="0" err="1"/>
              <a:t>intent.getData</a:t>
            </a:r>
            <a:r>
              <a:rPr lang="en-US" sz="1400" b="1" dirty="0"/>
              <a:t>();</a:t>
            </a:r>
          </a:p>
          <a:p>
            <a:pPr marL="68580" indent="0">
              <a:buNone/>
            </a:pPr>
            <a:r>
              <a:rPr lang="en-US" sz="1400" b="1" dirty="0"/>
              <a:t>    String type = </a:t>
            </a:r>
            <a:r>
              <a:rPr lang="en-US" sz="1400" b="1" dirty="0" err="1"/>
              <a:t>intent.getStringExtra</a:t>
            </a:r>
            <a:r>
              <a:rPr lang="en-US" sz="1400" b="1" dirty="0"/>
              <a:t>("type");</a:t>
            </a:r>
          </a:p>
          <a:p>
            <a:pPr marL="68580" indent="0">
              <a:buNone/>
            </a:pPr>
            <a:r>
              <a:rPr lang="en-US" sz="1400" b="1" dirty="0"/>
              <a:t>    double </a:t>
            </a:r>
            <a:r>
              <a:rPr lang="en-US" sz="1400" b="1" dirty="0" err="1"/>
              <a:t>lat</a:t>
            </a:r>
            <a:r>
              <a:rPr lang="en-US" sz="1400" b="1" dirty="0"/>
              <a:t> = </a:t>
            </a:r>
            <a:r>
              <a:rPr lang="en-US" sz="1400" b="1" dirty="0" err="1"/>
              <a:t>intent.getDoubleExtra</a:t>
            </a:r>
            <a:r>
              <a:rPr lang="en-US" sz="1400" b="1" dirty="0"/>
              <a:t>("latitude", 0);</a:t>
            </a:r>
          </a:p>
          <a:p>
            <a:pPr marL="68580" indent="0">
              <a:buNone/>
            </a:pPr>
            <a:r>
              <a:rPr lang="en-US" sz="1400" b="1" dirty="0"/>
              <a:t>    double </a:t>
            </a:r>
            <a:r>
              <a:rPr lang="en-US" sz="1400" b="1" dirty="0" err="1"/>
              <a:t>lng</a:t>
            </a:r>
            <a:r>
              <a:rPr lang="en-US" sz="1400" b="1" dirty="0"/>
              <a:t> = </a:t>
            </a:r>
            <a:r>
              <a:rPr lang="en-US" sz="1400" b="1" dirty="0" err="1"/>
              <a:t>intent.getDoubleExtra</a:t>
            </a:r>
            <a:r>
              <a:rPr lang="en-US" sz="1400" b="1" dirty="0"/>
              <a:t>("longitude", 0);</a:t>
            </a:r>
          </a:p>
          <a:p>
            <a:pPr marL="68580" indent="0">
              <a:buNone/>
            </a:pPr>
            <a:r>
              <a:rPr lang="en-US" sz="1400" b="1" dirty="0"/>
              <a:t>    Location </a:t>
            </a:r>
            <a:r>
              <a:rPr lang="en-US" sz="1400" b="1" dirty="0" err="1"/>
              <a:t>loc</a:t>
            </a:r>
            <a:r>
              <a:rPr lang="en-US" sz="1400" b="1" dirty="0"/>
              <a:t> = new Location("</a:t>
            </a:r>
            <a:r>
              <a:rPr lang="en-US" sz="1400" b="1" dirty="0" err="1"/>
              <a:t>gps</a:t>
            </a:r>
            <a:r>
              <a:rPr lang="en-US" sz="1400" b="1" dirty="0"/>
              <a:t>");</a:t>
            </a:r>
          </a:p>
          <a:p>
            <a:pPr marL="68580" indent="0"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loc.setLatitude</a:t>
            </a:r>
            <a:r>
              <a:rPr lang="en-US" sz="1400" b="1" dirty="0"/>
              <a:t>(</a:t>
            </a:r>
            <a:r>
              <a:rPr lang="en-US" sz="1400" b="1" dirty="0" err="1"/>
              <a:t>lat</a:t>
            </a:r>
            <a:r>
              <a:rPr lang="en-US" sz="1400" b="1" dirty="0"/>
              <a:t>);</a:t>
            </a:r>
          </a:p>
          <a:p>
            <a:pPr marL="68580" indent="0"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loc.setLongitude</a:t>
            </a:r>
            <a:r>
              <a:rPr lang="en-US" sz="1400" b="1" dirty="0"/>
              <a:t>(</a:t>
            </a:r>
            <a:r>
              <a:rPr lang="en-US" sz="1400" b="1" dirty="0" err="1"/>
              <a:t>lng</a:t>
            </a:r>
            <a:r>
              <a:rPr lang="en-US" sz="1400" b="1" dirty="0"/>
              <a:t>);</a:t>
            </a:r>
          </a:p>
          <a:p>
            <a:pPr marL="68580" indent="0">
              <a:buNone/>
            </a:pPr>
            <a:endParaRPr lang="en-US" sz="1400" b="1" dirty="0"/>
          </a:p>
          <a:p>
            <a:pPr marL="68580" indent="0">
              <a:buNone/>
            </a:pPr>
            <a:r>
              <a:rPr lang="en-US" sz="1400" b="1" dirty="0"/>
              <a:t>    if (</a:t>
            </a:r>
            <a:r>
              <a:rPr lang="en-US" sz="1400" b="1" dirty="0" err="1"/>
              <a:t>type.equals</a:t>
            </a:r>
            <a:r>
              <a:rPr lang="en-US" sz="1400" b="1" dirty="0"/>
              <a:t>("alien")) {</a:t>
            </a:r>
          </a:p>
          <a:p>
            <a:pPr marL="68580" indent="0">
              <a:buNone/>
            </a:pPr>
            <a:r>
              <a:rPr lang="en-US" sz="1400" b="1" dirty="0"/>
              <a:t>      Intent </a:t>
            </a:r>
            <a:r>
              <a:rPr lang="en-US" sz="1400" b="1" dirty="0" err="1"/>
              <a:t>startIntent</a:t>
            </a:r>
            <a:r>
              <a:rPr lang="en-US" sz="1400" b="1" dirty="0"/>
              <a:t> = new Intent(BURN, data);</a:t>
            </a:r>
          </a:p>
          <a:p>
            <a:pPr marL="68580" indent="0">
              <a:buNone/>
            </a:pPr>
            <a:r>
              <a:rPr lang="en-US" sz="1400" b="1" dirty="0"/>
              <a:t>      </a:t>
            </a:r>
            <a:r>
              <a:rPr lang="en-US" sz="1400" b="1" dirty="0" err="1"/>
              <a:t>startIntent.putExtra</a:t>
            </a:r>
            <a:r>
              <a:rPr lang="en-US" sz="1400" b="1" dirty="0"/>
              <a:t>("latitude", </a:t>
            </a:r>
            <a:r>
              <a:rPr lang="en-US" sz="1400" b="1" dirty="0" err="1"/>
              <a:t>lat</a:t>
            </a:r>
            <a:r>
              <a:rPr lang="en-US" sz="1400" b="1" dirty="0"/>
              <a:t>);</a:t>
            </a:r>
          </a:p>
          <a:p>
            <a:pPr marL="68580" indent="0">
              <a:buNone/>
            </a:pPr>
            <a:r>
              <a:rPr lang="en-US" sz="1400" b="1" dirty="0"/>
              <a:t>      </a:t>
            </a:r>
            <a:r>
              <a:rPr lang="en-US" sz="1400" b="1" dirty="0" err="1"/>
              <a:t>startIntent.putExtra</a:t>
            </a:r>
            <a:r>
              <a:rPr lang="en-US" sz="1400" b="1" dirty="0"/>
              <a:t>("longitude", </a:t>
            </a:r>
            <a:r>
              <a:rPr lang="en-US" sz="1400" b="1" dirty="0" err="1"/>
              <a:t>lng</a:t>
            </a:r>
            <a:r>
              <a:rPr lang="en-US" sz="1400" b="1" dirty="0"/>
              <a:t>);</a:t>
            </a:r>
          </a:p>
          <a:p>
            <a:pPr marL="68580" indent="0">
              <a:buNone/>
            </a:pPr>
            <a:r>
              <a:rPr lang="en-US" sz="1400" b="1" dirty="0"/>
              <a:t>      </a:t>
            </a:r>
          </a:p>
          <a:p>
            <a:pPr marL="68580" indent="0">
              <a:buNone/>
            </a:pPr>
            <a:r>
              <a:rPr lang="en-US" sz="1400" b="1" dirty="0"/>
              <a:t>      </a:t>
            </a:r>
            <a:r>
              <a:rPr lang="en-US" sz="1400" b="1" dirty="0" err="1"/>
              <a:t>context.startActivity</a:t>
            </a:r>
            <a:r>
              <a:rPr lang="en-US" sz="1400" b="1" dirty="0"/>
              <a:t>(</a:t>
            </a:r>
            <a:r>
              <a:rPr lang="en-US" sz="1400" b="1" dirty="0" err="1"/>
              <a:t>startIntent</a:t>
            </a:r>
            <a:r>
              <a:rPr lang="en-US" sz="1400" b="1" dirty="0" smtClean="0"/>
              <a:t>);</a:t>
            </a:r>
            <a:endParaRPr lang="ru-RU" sz="1400" b="1" dirty="0" smtClean="0"/>
          </a:p>
          <a:p>
            <a:pPr marL="68580" indent="0">
              <a:buNone/>
            </a:pPr>
            <a:r>
              <a:rPr lang="en-US" sz="1400" b="1" dirty="0" smtClean="0"/>
              <a:t>   }</a:t>
            </a:r>
            <a:r>
              <a:rPr lang="ru-RU" sz="1400" b="1" dirty="0" smtClean="0"/>
              <a:t> </a:t>
            </a:r>
            <a:r>
              <a:rPr lang="en-US" sz="1400" b="1" dirty="0" smtClean="0"/>
              <a:t>  }</a:t>
            </a:r>
            <a:r>
              <a:rPr lang="ru-RU" sz="1400" b="1" dirty="0" smtClean="0"/>
              <a:t> </a:t>
            </a:r>
            <a:r>
              <a:rPr lang="en-US" sz="1400" b="1" dirty="0" smtClean="0"/>
              <a:t>}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39632"/>
            <a:ext cx="7200918" cy="88916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Регистрация широковещательного приемника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7920880" cy="4824536"/>
          </a:xfrm>
        </p:spPr>
        <p:txBody>
          <a:bodyPr/>
          <a:lstStyle/>
          <a:p>
            <a:pPr marL="68580" indent="0">
              <a:buNone/>
            </a:pPr>
            <a:r>
              <a:rPr lang="ru-RU" sz="1800" dirty="0" smtClean="0"/>
              <a:t>Через </a:t>
            </a:r>
            <a:r>
              <a:rPr lang="en-US" sz="1800" dirty="0" smtClean="0"/>
              <a:t>manifest.xml:</a:t>
            </a:r>
          </a:p>
          <a:p>
            <a:pPr marL="68580" indent="0">
              <a:buNone/>
            </a:pPr>
            <a:r>
              <a:rPr lang="en-US" sz="1800" b="1" dirty="0"/>
              <a:t>&lt;receiver </a:t>
            </a:r>
            <a:r>
              <a:rPr lang="en-US" sz="1800" b="1" dirty="0" err="1"/>
              <a:t>android:name</a:t>
            </a:r>
            <a:r>
              <a:rPr lang="en-US" sz="1800" b="1" dirty="0"/>
              <a:t>=".</a:t>
            </a:r>
            <a:r>
              <a:rPr lang="en-US" sz="1800" b="1" dirty="0" err="1"/>
              <a:t>LifeformDetectedBroadcastReceiver</a:t>
            </a:r>
            <a:r>
              <a:rPr lang="en-US" sz="1800" b="1" dirty="0"/>
              <a:t>"&gt;</a:t>
            </a:r>
          </a:p>
          <a:p>
            <a:pPr marL="68580" indent="0">
              <a:buNone/>
            </a:pPr>
            <a:r>
              <a:rPr lang="en-US" sz="1800" b="1" dirty="0"/>
              <a:t>  &lt;intent-filter&gt;</a:t>
            </a:r>
          </a:p>
          <a:p>
            <a:pPr marL="68580" indent="0">
              <a:buNone/>
            </a:pPr>
            <a:r>
              <a:rPr lang="en-US" sz="1800" b="1" dirty="0"/>
              <a:t>    &lt;action </a:t>
            </a:r>
            <a:r>
              <a:rPr lang="en-US" sz="1800" b="1" dirty="0" err="1"/>
              <a:t>android:name</a:t>
            </a:r>
            <a:r>
              <a:rPr lang="en-US" sz="1800" b="1" dirty="0"/>
              <a:t>="</a:t>
            </a:r>
            <a:r>
              <a:rPr lang="en-US" sz="1800" b="1" dirty="0" err="1"/>
              <a:t>com.paad.action.NEW_LIFEFORM</a:t>
            </a:r>
            <a:r>
              <a:rPr lang="en-US" sz="1800" b="1" dirty="0"/>
              <a:t>"/&gt;</a:t>
            </a:r>
          </a:p>
          <a:p>
            <a:pPr marL="68580" indent="0">
              <a:buNone/>
            </a:pPr>
            <a:r>
              <a:rPr lang="en-US" sz="1800" b="1" dirty="0"/>
              <a:t>  &lt;/intent-filter&gt;</a:t>
            </a:r>
          </a:p>
          <a:p>
            <a:pPr marL="68580" indent="0">
              <a:buNone/>
            </a:pPr>
            <a:r>
              <a:rPr lang="en-US" sz="1800" b="1" dirty="0"/>
              <a:t>&lt;/receiver</a:t>
            </a:r>
            <a:r>
              <a:rPr lang="en-US" sz="1800" b="1" dirty="0" smtClean="0"/>
              <a:t>&gt;</a:t>
            </a:r>
          </a:p>
          <a:p>
            <a:pPr marL="68580" indent="0">
              <a:buNone/>
            </a:pPr>
            <a:endParaRPr lang="en-US" sz="1800" b="1" dirty="0"/>
          </a:p>
          <a:p>
            <a:pPr marL="68580" indent="0">
              <a:buNone/>
            </a:pPr>
            <a:r>
              <a:rPr lang="ru-RU" sz="1800" dirty="0" smtClean="0"/>
              <a:t>Через код:</a:t>
            </a:r>
          </a:p>
          <a:p>
            <a:pPr marL="68580" indent="0">
              <a:buNone/>
            </a:pPr>
            <a:r>
              <a:rPr lang="en-US" sz="1800" b="1" dirty="0" err="1"/>
              <a:t>IntentFilter</a:t>
            </a:r>
            <a:r>
              <a:rPr lang="en-US" sz="1800" b="1" dirty="0"/>
              <a:t> filter = new </a:t>
            </a:r>
            <a:r>
              <a:rPr lang="en-US" sz="1800" b="1" dirty="0" err="1"/>
              <a:t>IntentFilter</a:t>
            </a:r>
            <a:r>
              <a:rPr lang="en-US" sz="1800" b="1" dirty="0"/>
              <a:t>(NEW_LIFEFORM_DETECTED);</a:t>
            </a:r>
          </a:p>
          <a:p>
            <a:pPr marL="68580" indent="0">
              <a:buNone/>
            </a:pPr>
            <a:r>
              <a:rPr lang="en-US" sz="1800" b="1" dirty="0" err="1"/>
              <a:t>LifeformDetectedBroadcastReceiver</a:t>
            </a:r>
            <a:r>
              <a:rPr lang="en-US" sz="1800" b="1" dirty="0"/>
              <a:t> r = new </a:t>
            </a:r>
            <a:r>
              <a:rPr lang="en-US" sz="1800" b="1" dirty="0" err="1"/>
              <a:t>LifeformDetectedBroadcastReceiver</a:t>
            </a:r>
            <a:r>
              <a:rPr lang="en-US" sz="1800" b="1" dirty="0"/>
              <a:t>();</a:t>
            </a:r>
          </a:p>
          <a:p>
            <a:pPr marL="68580" indent="0">
              <a:buNone/>
            </a:pPr>
            <a:r>
              <a:rPr lang="en-US" sz="1800" b="1" dirty="0" err="1"/>
              <a:t>registerReceiver</a:t>
            </a:r>
            <a:r>
              <a:rPr lang="en-US" sz="1800" b="1" dirty="0"/>
              <a:t>(r, filter</a:t>
            </a:r>
            <a:r>
              <a:rPr lang="en-US" sz="1800" b="1" dirty="0" smtClean="0"/>
              <a:t>);</a:t>
            </a:r>
            <a:endParaRPr lang="ru-RU" sz="1800" b="1" dirty="0" smtClean="0"/>
          </a:p>
          <a:p>
            <a:pPr marL="68580" indent="0">
              <a:buNone/>
            </a:pPr>
            <a:r>
              <a:rPr lang="ru-RU" sz="1800" b="1" dirty="0" smtClean="0"/>
              <a:t>…</a:t>
            </a:r>
          </a:p>
          <a:p>
            <a:pPr marL="68580" indent="0">
              <a:buNone/>
            </a:pPr>
            <a:r>
              <a:rPr lang="en-US" sz="1800" b="1" dirty="0" err="1" smtClean="0"/>
              <a:t>unregisterReceiver</a:t>
            </a:r>
            <a:r>
              <a:rPr lang="en-US" sz="1800" b="1" dirty="0" smtClean="0"/>
              <a:t>(receiver);</a:t>
            </a:r>
            <a:endParaRPr lang="ru-RU" sz="1800" b="1" dirty="0"/>
          </a:p>
          <a:p>
            <a:pPr marL="6858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Продвинутое оповещение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2038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Упорядоченное оповещение: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sendOrderedBroadcast</a:t>
            </a:r>
            <a:r>
              <a:rPr lang="ru-RU" dirty="0" smtClean="0"/>
              <a:t>(</a:t>
            </a:r>
            <a:r>
              <a:rPr lang="en-US" dirty="0" smtClean="0"/>
              <a:t>intent, null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sendOrderedBroadcast</a:t>
            </a:r>
            <a:r>
              <a:rPr lang="en-US" dirty="0" smtClean="0"/>
              <a:t>(intent, null, </a:t>
            </a:r>
            <a:r>
              <a:rPr lang="en-US" dirty="0" err="1" smtClean="0"/>
              <a:t>myBroadcastReceiver</a:t>
            </a:r>
            <a:r>
              <a:rPr lang="en-US" dirty="0" smtClean="0"/>
              <a:t>, null, </a:t>
            </a:r>
            <a:r>
              <a:rPr lang="en-US" dirty="0" err="1" smtClean="0"/>
              <a:t>Activity.RESULT_OK</a:t>
            </a:r>
            <a:r>
              <a:rPr lang="en-US" dirty="0" smtClean="0"/>
              <a:t>, null, null);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«Липкие» трансляции</a:t>
            </a:r>
            <a:r>
              <a:rPr lang="en-US" dirty="0" smtClean="0"/>
              <a:t>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dirty="0" smtClean="0"/>
              <a:t>(</a:t>
            </a:r>
            <a:r>
              <a:rPr lang="ru-RU" dirty="0" smtClean="0"/>
              <a:t>требуется полномочие </a:t>
            </a:r>
            <a:r>
              <a:rPr lang="en-US" dirty="0" smtClean="0"/>
              <a:t>BROADCAST_STICKY)</a:t>
            </a:r>
            <a:endParaRPr lang="ru-RU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sendStickyBroadcast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removeStickyBroadcast</a:t>
            </a:r>
            <a:endParaRPr lang="ru-RU" dirty="0"/>
          </a:p>
          <a:p>
            <a:pPr marL="6858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5212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Ожидающие намерения</a:t>
            </a:r>
            <a:br>
              <a:rPr lang="ru-RU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Pending Intents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916832"/>
            <a:ext cx="7920880" cy="453650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// Start an Activity</a:t>
            </a:r>
          </a:p>
          <a:p>
            <a:pPr marL="6858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Intent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startActivityIntent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new Intent(this,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MyOtherActivity.class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6858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PendingIntent.getActivity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(this, 0,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startActivityIntent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0);</a:t>
            </a:r>
          </a:p>
          <a:p>
            <a:pPr marL="6858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</a:t>
            </a:r>
          </a:p>
          <a:p>
            <a:pPr marL="6858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// Broadcast an Intent </a:t>
            </a:r>
          </a:p>
          <a:p>
            <a:pPr marL="6858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Intent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broadcastIntent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new Intent(NEW_LIFEFORM_DETECTED);</a:t>
            </a:r>
          </a:p>
          <a:p>
            <a:pPr marL="6858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PendingIntent.getBroadcast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(this, 0,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broadcastIntent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0);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r>
              <a:rPr lang="ru-RU" dirty="0" smtClean="0"/>
              <a:t>На прошлой лекции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1772816"/>
            <a:ext cx="67687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GroupView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TextView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Spinner,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EditView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etc.)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AbsoluteLayout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FrameLayout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LinearLayout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TableLayout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Gallery,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RelativeLayout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Оптимизация разметки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Drawables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Menus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18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Адаптеры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3"/>
            <a:ext cx="7826892" cy="3600399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ru-RU" sz="2200" dirty="0" smtClean="0"/>
              <a:t>Интерфейс </a:t>
            </a:r>
            <a:r>
              <a:rPr lang="en-US" sz="2200" b="1" dirty="0" smtClean="0"/>
              <a:t>Adapter</a:t>
            </a:r>
          </a:p>
          <a:p>
            <a:pPr marL="68580" indent="0">
              <a:buNone/>
            </a:pPr>
            <a:r>
              <a:rPr lang="ru-RU" sz="2200" dirty="0" smtClean="0"/>
              <a:t>Наследники:</a:t>
            </a:r>
          </a:p>
          <a:p>
            <a:r>
              <a:rPr lang="en-US" sz="2200" dirty="0" err="1" smtClean="0"/>
              <a:t>ArrayAdapter</a:t>
            </a:r>
            <a:r>
              <a:rPr lang="en-US" sz="2200" dirty="0" smtClean="0"/>
              <a:t>&lt;Type t&gt;</a:t>
            </a:r>
          </a:p>
          <a:p>
            <a:r>
              <a:rPr lang="en-US" sz="2200" dirty="0" err="1" smtClean="0"/>
              <a:t>SimpleCursorAdapter</a:t>
            </a:r>
            <a:endParaRPr lang="en-US" sz="2200" dirty="0" smtClean="0"/>
          </a:p>
          <a:p>
            <a:r>
              <a:rPr lang="en-US" sz="2200" dirty="0" err="1"/>
              <a:t>BaseAdapter</a:t>
            </a:r>
            <a:r>
              <a:rPr lang="en-US" sz="2200" dirty="0"/>
              <a:t>, </a:t>
            </a:r>
            <a:r>
              <a:rPr lang="en-US" sz="2200" dirty="0" err="1"/>
              <a:t>CursorAdapter</a:t>
            </a:r>
            <a:r>
              <a:rPr lang="en-US" sz="2200" dirty="0"/>
              <a:t>, </a:t>
            </a:r>
            <a:r>
              <a:rPr lang="en-US" sz="2200" dirty="0" err="1"/>
              <a:t>HeaderViewListAdapter</a:t>
            </a:r>
            <a:r>
              <a:rPr lang="en-US" sz="2200" dirty="0"/>
              <a:t>, </a:t>
            </a:r>
            <a:r>
              <a:rPr lang="en-US" sz="2200" dirty="0" err="1"/>
              <a:t>ListAdapter</a:t>
            </a:r>
            <a:r>
              <a:rPr lang="en-US" sz="2200" dirty="0"/>
              <a:t>, </a:t>
            </a:r>
            <a:r>
              <a:rPr lang="en-US" sz="2200" dirty="0" err="1"/>
              <a:t>ResourceCursorAdapter</a:t>
            </a:r>
            <a:r>
              <a:rPr lang="en-US" sz="2200" dirty="0"/>
              <a:t>, </a:t>
            </a:r>
            <a:r>
              <a:rPr lang="en-US" sz="2200" dirty="0" err="1"/>
              <a:t>SimpleAdapter</a:t>
            </a:r>
            <a:r>
              <a:rPr lang="en-US" sz="2200" dirty="0"/>
              <a:t>, </a:t>
            </a:r>
            <a:r>
              <a:rPr lang="en-US" sz="2200" dirty="0" err="1"/>
              <a:t>SpinnerAdapter</a:t>
            </a:r>
            <a:r>
              <a:rPr lang="en-US" sz="2200" dirty="0"/>
              <a:t>, </a:t>
            </a:r>
            <a:r>
              <a:rPr lang="en-US" sz="2200" dirty="0" err="1" smtClean="0"/>
              <a:t>WrapperListAdapter</a:t>
            </a:r>
            <a:endParaRPr lang="en-US" sz="2200" dirty="0" smtClean="0"/>
          </a:p>
          <a:p>
            <a:r>
              <a:rPr lang="ru-RU" sz="2200" dirty="0" smtClean="0"/>
              <a:t>Пользовательские адаптеры поддерживающие привязку к представлениям, наследникам абстрактного класса </a:t>
            </a:r>
            <a:r>
              <a:rPr lang="en-US" sz="2200" dirty="0" err="1" smtClean="0"/>
              <a:t>AdapterView</a:t>
            </a:r>
            <a:endParaRPr lang="en-US" sz="2200" dirty="0" smtClean="0"/>
          </a:p>
          <a:p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648072"/>
          </a:xfrm>
        </p:spPr>
        <p:txBody>
          <a:bodyPr/>
          <a:lstStyle/>
          <a:p>
            <a:r>
              <a:rPr lang="ru-RU" sz="3200" dirty="0" smtClean="0"/>
              <a:t>Адаптеры (пример)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92696"/>
            <a:ext cx="7848872" cy="576064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200" b="1" dirty="0"/>
              <a:t>public class </a:t>
            </a:r>
            <a:r>
              <a:rPr lang="en-US" sz="1200" b="1" dirty="0" err="1"/>
              <a:t>MyArrayAdapter</a:t>
            </a:r>
            <a:r>
              <a:rPr lang="en-US" sz="1200" b="1" dirty="0"/>
              <a:t> extends </a:t>
            </a:r>
            <a:r>
              <a:rPr lang="en-US" sz="1200" b="1" dirty="0" err="1"/>
              <a:t>ArrayAdapter</a:t>
            </a:r>
            <a:r>
              <a:rPr lang="en-US" sz="1200" b="1" dirty="0"/>
              <a:t>&lt;</a:t>
            </a:r>
            <a:r>
              <a:rPr lang="en-US" sz="1200" b="1" dirty="0" err="1"/>
              <a:t>MyClass</a:t>
            </a:r>
            <a:r>
              <a:rPr lang="en-US" sz="1200" b="1" dirty="0"/>
              <a:t>&gt; </a:t>
            </a:r>
            <a:r>
              <a:rPr lang="en-US" sz="1200" b="1" dirty="0" smtClean="0"/>
              <a:t>{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</a:t>
            </a:r>
            <a:r>
              <a:rPr lang="en-US" sz="1200" b="1" dirty="0" err="1"/>
              <a:t>int</a:t>
            </a:r>
            <a:r>
              <a:rPr lang="en-US" sz="1200" b="1" dirty="0"/>
              <a:t> resource</a:t>
            </a:r>
            <a:r>
              <a:rPr lang="en-US" sz="1200" b="1" dirty="0" smtClean="0"/>
              <a:t>;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public </a:t>
            </a:r>
            <a:r>
              <a:rPr lang="en-US" sz="1200" b="1" dirty="0" err="1"/>
              <a:t>ToDoItemAdapter</a:t>
            </a:r>
            <a:r>
              <a:rPr lang="en-US" sz="1200" b="1" dirty="0"/>
              <a:t>(Context </a:t>
            </a:r>
            <a:r>
              <a:rPr lang="en-US" sz="1200" b="1" dirty="0" err="1"/>
              <a:t>context</a:t>
            </a:r>
            <a:r>
              <a:rPr lang="en-US" sz="1200" b="1" dirty="0"/>
              <a:t>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/>
              <a:t>resource</a:t>
            </a:r>
            <a:r>
              <a:rPr lang="en-US" sz="1200" b="1" dirty="0" smtClean="0"/>
              <a:t>,</a:t>
            </a:r>
            <a:r>
              <a:rPr lang="ru-RU" sz="1200" b="1" dirty="0" smtClean="0"/>
              <a:t> </a:t>
            </a:r>
            <a:r>
              <a:rPr lang="en-US" sz="1200" b="1" dirty="0" smtClean="0"/>
              <a:t>List&lt;</a:t>
            </a:r>
            <a:r>
              <a:rPr lang="en-US" sz="1200" b="1" dirty="0" err="1" smtClean="0"/>
              <a:t>MyClass</a:t>
            </a:r>
            <a:r>
              <a:rPr lang="en-US" sz="1200" b="1" dirty="0"/>
              <a:t>&gt; items) {</a:t>
            </a:r>
          </a:p>
          <a:p>
            <a:pPr marL="68580" indent="0">
              <a:buNone/>
            </a:pPr>
            <a:r>
              <a:rPr lang="en-US" sz="1200" b="1" dirty="0"/>
              <a:t>    super(context, resource, items);</a:t>
            </a:r>
          </a:p>
          <a:p>
            <a:pPr marL="68580" indent="0">
              <a:buNone/>
            </a:pPr>
            <a:r>
              <a:rPr lang="en-US" sz="1200" b="1" dirty="0"/>
              <a:t>    resource = _resource;</a:t>
            </a:r>
          </a:p>
          <a:p>
            <a:pPr marL="68580" indent="0">
              <a:buNone/>
            </a:pPr>
            <a:r>
              <a:rPr lang="en-US" sz="1200" b="1" dirty="0"/>
              <a:t>  </a:t>
            </a:r>
            <a:r>
              <a:rPr lang="en-US" sz="1200" b="1" dirty="0" smtClean="0"/>
              <a:t>}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@Override</a:t>
            </a:r>
          </a:p>
          <a:p>
            <a:pPr marL="68580" indent="0">
              <a:buNone/>
            </a:pPr>
            <a:r>
              <a:rPr lang="en-US" sz="1200" b="1" dirty="0"/>
              <a:t>  public View </a:t>
            </a:r>
            <a:r>
              <a:rPr lang="en-US" sz="1200" b="1" dirty="0" err="1"/>
              <a:t>getView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position, View </a:t>
            </a:r>
            <a:r>
              <a:rPr lang="en-US" sz="1200" b="1" dirty="0" err="1"/>
              <a:t>convertView</a:t>
            </a:r>
            <a:r>
              <a:rPr lang="en-US" sz="1200" b="1" dirty="0"/>
              <a:t>, </a:t>
            </a:r>
            <a:r>
              <a:rPr lang="en-US" sz="1200" b="1" dirty="0" err="1"/>
              <a:t>ViewGroup</a:t>
            </a:r>
            <a:r>
              <a:rPr lang="en-US" sz="1200" b="1" dirty="0"/>
              <a:t> parent) {</a:t>
            </a:r>
          </a:p>
          <a:p>
            <a:pPr marL="68580" indent="0">
              <a:buNone/>
            </a:pPr>
            <a:r>
              <a:rPr lang="en-US" sz="1200" b="1" dirty="0"/>
              <a:t>    </a:t>
            </a:r>
            <a:r>
              <a:rPr lang="en-US" sz="1200" b="1" dirty="0" err="1"/>
              <a:t>LinearLayout</a:t>
            </a:r>
            <a:r>
              <a:rPr lang="en-US" sz="1200" b="1" dirty="0"/>
              <a:t> </a:t>
            </a:r>
            <a:r>
              <a:rPr lang="en-US" sz="1200" b="1" dirty="0" err="1"/>
              <a:t>newView</a:t>
            </a:r>
            <a:r>
              <a:rPr lang="en-US" sz="1200" b="1" dirty="0" smtClean="0"/>
              <a:t>;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  </a:t>
            </a:r>
            <a:r>
              <a:rPr lang="en-US" sz="1200" b="1" dirty="0" err="1"/>
              <a:t>MyClass</a:t>
            </a:r>
            <a:r>
              <a:rPr lang="en-US" sz="1200" b="1" dirty="0"/>
              <a:t> </a:t>
            </a:r>
            <a:r>
              <a:rPr lang="en-US" sz="1200" b="1" dirty="0" err="1"/>
              <a:t>classInstance</a:t>
            </a:r>
            <a:r>
              <a:rPr lang="en-US" sz="1200" b="1" dirty="0"/>
              <a:t> = </a:t>
            </a:r>
            <a:r>
              <a:rPr lang="en-US" sz="1200" b="1" dirty="0" err="1"/>
              <a:t>getItem</a:t>
            </a:r>
            <a:r>
              <a:rPr lang="en-US" sz="1200" b="1" dirty="0"/>
              <a:t>(position</a:t>
            </a:r>
            <a:r>
              <a:rPr lang="en-US" sz="1200" b="1" dirty="0" smtClean="0"/>
              <a:t>);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  // TODO Retrieve values to display from the </a:t>
            </a:r>
          </a:p>
          <a:p>
            <a:pPr marL="68580" indent="0">
              <a:buNone/>
            </a:pPr>
            <a:r>
              <a:rPr lang="en-US" sz="1200" b="1" dirty="0"/>
              <a:t>    // </a:t>
            </a:r>
            <a:r>
              <a:rPr lang="en-US" sz="1200" b="1" dirty="0" err="1"/>
              <a:t>classInstance</a:t>
            </a:r>
            <a:r>
              <a:rPr lang="en-US" sz="1200" b="1" dirty="0"/>
              <a:t> variable</a:t>
            </a:r>
            <a:r>
              <a:rPr lang="en-US" sz="1200" b="1" dirty="0" smtClean="0"/>
              <a:t>.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  // Inflate a new view if this is not an update.</a:t>
            </a:r>
          </a:p>
          <a:p>
            <a:pPr marL="68580" indent="0">
              <a:buNone/>
            </a:pPr>
            <a:r>
              <a:rPr lang="en-US" sz="1200" b="1" dirty="0"/>
              <a:t>    if (</a:t>
            </a:r>
            <a:r>
              <a:rPr lang="en-US" sz="1200" b="1" dirty="0" err="1"/>
              <a:t>convertView</a:t>
            </a:r>
            <a:r>
              <a:rPr lang="en-US" sz="1200" b="1" dirty="0"/>
              <a:t> == null) {</a:t>
            </a:r>
          </a:p>
          <a:p>
            <a:pPr marL="68580" indent="0">
              <a:buNone/>
            </a:pPr>
            <a:r>
              <a:rPr lang="en-US" sz="1200" b="1" dirty="0"/>
              <a:t>      </a:t>
            </a:r>
            <a:r>
              <a:rPr lang="en-US" sz="1200" b="1" dirty="0" err="1"/>
              <a:t>newView</a:t>
            </a:r>
            <a:r>
              <a:rPr lang="en-US" sz="1200" b="1" dirty="0"/>
              <a:t> = new </a:t>
            </a:r>
            <a:r>
              <a:rPr lang="en-US" sz="1200" b="1" dirty="0" err="1"/>
              <a:t>LinearLayout</a:t>
            </a:r>
            <a:r>
              <a:rPr lang="en-US" sz="1200" b="1" dirty="0"/>
              <a:t>(</a:t>
            </a:r>
            <a:r>
              <a:rPr lang="en-US" sz="1200" b="1" dirty="0" err="1"/>
              <a:t>getContext</a:t>
            </a:r>
            <a:r>
              <a:rPr lang="en-US" sz="1200" b="1" dirty="0"/>
              <a:t>());</a:t>
            </a:r>
          </a:p>
          <a:p>
            <a:pPr marL="68580" indent="0">
              <a:buNone/>
            </a:pPr>
            <a:r>
              <a:rPr lang="en-US" sz="1200" b="1" dirty="0"/>
              <a:t>      String </a:t>
            </a:r>
            <a:r>
              <a:rPr lang="en-US" sz="1200" b="1" dirty="0" err="1"/>
              <a:t>inflater</a:t>
            </a:r>
            <a:r>
              <a:rPr lang="en-US" sz="1200" b="1" dirty="0"/>
              <a:t> = </a:t>
            </a:r>
            <a:r>
              <a:rPr lang="en-US" sz="1200" b="1" dirty="0" err="1"/>
              <a:t>Context.LAYOUT_INFLATER_SERVICE</a:t>
            </a:r>
            <a:r>
              <a:rPr lang="en-US" sz="1200" b="1" dirty="0"/>
              <a:t>;</a:t>
            </a:r>
          </a:p>
          <a:p>
            <a:pPr marL="68580" indent="0">
              <a:buNone/>
            </a:pPr>
            <a:r>
              <a:rPr lang="en-US" sz="1200" b="1" dirty="0"/>
              <a:t>      </a:t>
            </a:r>
            <a:r>
              <a:rPr lang="en-US" sz="1200" b="1" dirty="0" err="1"/>
              <a:t>LayoutInflater</a:t>
            </a:r>
            <a:r>
              <a:rPr lang="en-US" sz="1200" b="1" dirty="0"/>
              <a:t> vi = (</a:t>
            </a:r>
            <a:r>
              <a:rPr lang="en-US" sz="1200" b="1" dirty="0" err="1"/>
              <a:t>LayoutInflater</a:t>
            </a:r>
            <a:r>
              <a:rPr lang="en-US" sz="1200" b="1" dirty="0"/>
              <a:t>)</a:t>
            </a:r>
            <a:r>
              <a:rPr lang="en-US" sz="1200" b="1" dirty="0" err="1"/>
              <a:t>getContext</a:t>
            </a:r>
            <a:r>
              <a:rPr lang="en-US" sz="1200" b="1" dirty="0"/>
              <a:t>().</a:t>
            </a:r>
            <a:r>
              <a:rPr lang="en-US" sz="1200" b="1" dirty="0" err="1"/>
              <a:t>getSystemService</a:t>
            </a:r>
            <a:r>
              <a:rPr lang="en-US" sz="1200" b="1" dirty="0"/>
              <a:t>(</a:t>
            </a:r>
            <a:r>
              <a:rPr lang="en-US" sz="1200" b="1" dirty="0" err="1"/>
              <a:t>inflater</a:t>
            </a:r>
            <a:r>
              <a:rPr lang="en-US" sz="1200" b="1" dirty="0"/>
              <a:t>);</a:t>
            </a:r>
          </a:p>
          <a:p>
            <a:pPr marL="68580" indent="0">
              <a:buNone/>
            </a:pPr>
            <a:r>
              <a:rPr lang="en-US" sz="1200" b="1" dirty="0"/>
              <a:t>      </a:t>
            </a:r>
            <a:r>
              <a:rPr lang="en-US" sz="1200" b="1" dirty="0" err="1"/>
              <a:t>vi.inflate</a:t>
            </a:r>
            <a:r>
              <a:rPr lang="en-US" sz="1200" b="1" dirty="0"/>
              <a:t>(resource, </a:t>
            </a:r>
            <a:r>
              <a:rPr lang="en-US" sz="1200" b="1" dirty="0" err="1"/>
              <a:t>newView</a:t>
            </a:r>
            <a:r>
              <a:rPr lang="en-US" sz="1200" b="1" dirty="0"/>
              <a:t>, true);</a:t>
            </a:r>
          </a:p>
          <a:p>
            <a:pPr marL="68580" indent="0">
              <a:buNone/>
            </a:pPr>
            <a:r>
              <a:rPr lang="en-US" sz="1200" b="1" dirty="0"/>
              <a:t>    } else {</a:t>
            </a:r>
          </a:p>
          <a:p>
            <a:pPr marL="68580" indent="0">
              <a:buNone/>
            </a:pPr>
            <a:r>
              <a:rPr lang="en-US" sz="1200" b="1" dirty="0"/>
              <a:t>      </a:t>
            </a:r>
            <a:r>
              <a:rPr lang="en-US" sz="1200" b="1" dirty="0" err="1"/>
              <a:t>newView</a:t>
            </a:r>
            <a:r>
              <a:rPr lang="en-US" sz="1200" b="1" dirty="0"/>
              <a:t> = (</a:t>
            </a:r>
            <a:r>
              <a:rPr lang="en-US" sz="1200" b="1" dirty="0" err="1"/>
              <a:t>LinearLayout</a:t>
            </a:r>
            <a:r>
              <a:rPr lang="en-US" sz="1200" b="1" dirty="0"/>
              <a:t>)</a:t>
            </a:r>
            <a:r>
              <a:rPr lang="en-US" sz="1200" b="1" dirty="0" err="1"/>
              <a:t>convertView</a:t>
            </a:r>
            <a:r>
              <a:rPr lang="en-US" sz="1200" b="1" dirty="0"/>
              <a:t>;</a:t>
            </a:r>
          </a:p>
          <a:p>
            <a:pPr marL="68580" indent="0">
              <a:buNone/>
            </a:pPr>
            <a:r>
              <a:rPr lang="en-US" sz="1200" b="1" dirty="0"/>
              <a:t>    </a:t>
            </a:r>
            <a:r>
              <a:rPr lang="en-US" sz="1200" b="1" dirty="0" smtClean="0"/>
              <a:t>}</a:t>
            </a:r>
            <a:endParaRPr lang="en-US" sz="1200" b="1" dirty="0"/>
          </a:p>
          <a:p>
            <a:pPr marL="68580" indent="0">
              <a:buNone/>
            </a:pPr>
            <a:r>
              <a:rPr lang="en-US" sz="1200" b="1" dirty="0"/>
              <a:t>    // TODO Retrieve the Views to populate</a:t>
            </a:r>
          </a:p>
          <a:p>
            <a:pPr marL="68580" indent="0">
              <a:buNone/>
            </a:pPr>
            <a:r>
              <a:rPr lang="en-US" sz="1200" b="1" dirty="0"/>
              <a:t>    // TODO Populate the Views </a:t>
            </a:r>
            <a:r>
              <a:rPr lang="ru-RU" sz="1200" b="1" dirty="0" smtClean="0"/>
              <a:t> </a:t>
            </a:r>
            <a:r>
              <a:rPr lang="en-US" sz="1200" b="1" dirty="0" smtClean="0"/>
              <a:t>with </a:t>
            </a:r>
            <a:r>
              <a:rPr lang="en-US" sz="1200" b="1" dirty="0"/>
              <a:t>object property values. </a:t>
            </a:r>
          </a:p>
          <a:p>
            <a:pPr marL="68580" indent="0">
              <a:buNone/>
            </a:pPr>
            <a:r>
              <a:rPr lang="en-US" sz="1200" b="1" dirty="0"/>
              <a:t>    return </a:t>
            </a:r>
            <a:r>
              <a:rPr lang="en-US" sz="1200" b="1" dirty="0" err="1"/>
              <a:t>todoView</a:t>
            </a:r>
            <a:r>
              <a:rPr lang="en-US" sz="1200" b="1" dirty="0"/>
              <a:t>;</a:t>
            </a:r>
          </a:p>
          <a:p>
            <a:pPr marL="68580" indent="0">
              <a:buNone/>
            </a:pPr>
            <a:r>
              <a:rPr lang="en-US" sz="1200" b="1" dirty="0"/>
              <a:t>  }</a:t>
            </a:r>
          </a:p>
          <a:p>
            <a:pPr marL="68580" indent="0">
              <a:buNone/>
            </a:pPr>
            <a:r>
              <a:rPr lang="en-US" sz="1200" b="1" dirty="0"/>
              <a:t>}</a:t>
            </a:r>
            <a:endParaRPr lang="ru-R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02" y="764704"/>
            <a:ext cx="7024744" cy="720080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Использование адаптеров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7992888" cy="4968552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ArrayList</a:t>
            </a:r>
            <a:r>
              <a:rPr lang="en-US" sz="1700" dirty="0">
                <a:solidFill>
                  <a:schemeClr val="tx1"/>
                </a:solidFill>
              </a:rPr>
              <a:t>&lt;String&gt; </a:t>
            </a:r>
            <a:r>
              <a:rPr lang="en-US" sz="1700" dirty="0" err="1">
                <a:solidFill>
                  <a:schemeClr val="tx1"/>
                </a:solidFill>
              </a:rPr>
              <a:t>myStringArray</a:t>
            </a:r>
            <a:r>
              <a:rPr lang="en-US" sz="1700" dirty="0">
                <a:solidFill>
                  <a:schemeClr val="tx1"/>
                </a:solidFill>
              </a:rPr>
              <a:t> = new </a:t>
            </a:r>
            <a:r>
              <a:rPr lang="en-US" sz="1700" dirty="0" err="1">
                <a:solidFill>
                  <a:schemeClr val="tx1"/>
                </a:solidFill>
              </a:rPr>
              <a:t>ArrayList</a:t>
            </a:r>
            <a:r>
              <a:rPr lang="en-US" sz="1700" dirty="0">
                <a:solidFill>
                  <a:schemeClr val="tx1"/>
                </a:solidFill>
              </a:rPr>
              <a:t>&lt;String&gt;();</a:t>
            </a: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ArrayAdapter</a:t>
            </a:r>
            <a:r>
              <a:rPr lang="en-US" sz="1700" dirty="0">
                <a:solidFill>
                  <a:schemeClr val="tx1"/>
                </a:solidFill>
              </a:rPr>
              <a:t>&lt;String&gt; </a:t>
            </a:r>
            <a:r>
              <a:rPr lang="en-US" sz="1700" dirty="0" err="1">
                <a:solidFill>
                  <a:schemeClr val="tx1"/>
                </a:solidFill>
              </a:rPr>
              <a:t>myAdapterInstance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int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layoutID</a:t>
            </a:r>
            <a:r>
              <a:rPr lang="en-US" sz="1700" dirty="0">
                <a:solidFill>
                  <a:schemeClr val="tx1"/>
                </a:solidFill>
              </a:rPr>
              <a:t> = android.R.layout.simple_list_item_1;</a:t>
            </a: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myAdapterInstance</a:t>
            </a:r>
            <a:r>
              <a:rPr lang="en-US" sz="1700" dirty="0">
                <a:solidFill>
                  <a:schemeClr val="tx1"/>
                </a:solidFill>
              </a:rPr>
              <a:t> = new </a:t>
            </a:r>
            <a:r>
              <a:rPr lang="en-US" sz="1700" dirty="0" err="1">
                <a:solidFill>
                  <a:schemeClr val="tx1"/>
                </a:solidFill>
              </a:rPr>
              <a:t>ArrayAdapter</a:t>
            </a:r>
            <a:r>
              <a:rPr lang="en-US" sz="1700" dirty="0">
                <a:solidFill>
                  <a:schemeClr val="tx1"/>
                </a:solidFill>
              </a:rPr>
              <a:t>&lt;String&gt;(this, </a:t>
            </a:r>
            <a:r>
              <a:rPr lang="en-US" sz="1700" dirty="0" err="1">
                <a:solidFill>
                  <a:schemeClr val="tx1"/>
                </a:solidFill>
              </a:rPr>
              <a:t>layoutID</a:t>
            </a:r>
            <a:r>
              <a:rPr lang="en-US" sz="1700" dirty="0">
                <a:solidFill>
                  <a:schemeClr val="tx1"/>
                </a:solidFill>
              </a:rPr>
              <a:t> , </a:t>
            </a:r>
            <a:r>
              <a:rPr lang="en-US" sz="1700" dirty="0" err="1">
                <a:solidFill>
                  <a:schemeClr val="tx1"/>
                </a:solidFill>
              </a:rPr>
              <a:t>myStringArray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myListView.setAdapter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myAdapterInstance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String </a:t>
            </a:r>
            <a:r>
              <a:rPr lang="en-US" sz="1700" dirty="0" err="1">
                <a:solidFill>
                  <a:schemeClr val="tx1"/>
                </a:solidFill>
              </a:rPr>
              <a:t>uriString</a:t>
            </a:r>
            <a:r>
              <a:rPr lang="en-US" sz="1700" dirty="0">
                <a:solidFill>
                  <a:schemeClr val="tx1"/>
                </a:solidFill>
              </a:rPr>
              <a:t> = "content://contacts/people/";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Cursor </a:t>
            </a:r>
            <a:r>
              <a:rPr lang="en-US" sz="1700" dirty="0" err="1">
                <a:solidFill>
                  <a:schemeClr val="tx1"/>
                </a:solidFill>
              </a:rPr>
              <a:t>myCursor</a:t>
            </a:r>
            <a:r>
              <a:rPr lang="en-US" sz="1700" dirty="0">
                <a:solidFill>
                  <a:schemeClr val="tx1"/>
                </a:solidFill>
              </a:rPr>
              <a:t> = </a:t>
            </a:r>
            <a:r>
              <a:rPr lang="en-US" sz="1700" dirty="0" err="1">
                <a:solidFill>
                  <a:schemeClr val="tx1"/>
                </a:solidFill>
              </a:rPr>
              <a:t>managedQuery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Uri.parse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uriString</a:t>
            </a:r>
            <a:r>
              <a:rPr lang="en-US" sz="1700" dirty="0">
                <a:solidFill>
                  <a:schemeClr val="tx1"/>
                </a:solidFill>
              </a:rPr>
              <a:t>), null, null, null);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String[] </a:t>
            </a:r>
            <a:r>
              <a:rPr lang="en-US" sz="1700" dirty="0" err="1">
                <a:solidFill>
                  <a:schemeClr val="tx1"/>
                </a:solidFill>
              </a:rPr>
              <a:t>fromColumns</a:t>
            </a:r>
            <a:r>
              <a:rPr lang="en-US" sz="1700" dirty="0">
                <a:solidFill>
                  <a:schemeClr val="tx1"/>
                </a:solidFill>
              </a:rPr>
              <a:t> = new String[] {</a:t>
            </a:r>
            <a:r>
              <a:rPr lang="en-US" sz="1700" dirty="0" err="1">
                <a:solidFill>
                  <a:schemeClr val="tx1"/>
                </a:solidFill>
              </a:rPr>
              <a:t>People.NUMBER</a:t>
            </a:r>
            <a:r>
              <a:rPr lang="en-US" sz="1700" dirty="0">
                <a:solidFill>
                  <a:schemeClr val="tx1"/>
                </a:solidFill>
              </a:rPr>
              <a:t>, People.NAME};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int</a:t>
            </a:r>
            <a:r>
              <a:rPr lang="en-US" sz="1700" dirty="0">
                <a:solidFill>
                  <a:schemeClr val="tx1"/>
                </a:solidFill>
              </a:rPr>
              <a:t>[] </a:t>
            </a:r>
            <a:r>
              <a:rPr lang="en-US" sz="1700" dirty="0" err="1">
                <a:solidFill>
                  <a:schemeClr val="tx1"/>
                </a:solidFill>
              </a:rPr>
              <a:t>toLayoutIDs</a:t>
            </a:r>
            <a:r>
              <a:rPr lang="en-US" sz="1700" dirty="0">
                <a:solidFill>
                  <a:schemeClr val="tx1"/>
                </a:solidFill>
              </a:rPr>
              <a:t> = new </a:t>
            </a:r>
            <a:r>
              <a:rPr lang="en-US" sz="1700" dirty="0" err="1">
                <a:solidFill>
                  <a:schemeClr val="tx1"/>
                </a:solidFill>
              </a:rPr>
              <a:t>int</a:t>
            </a:r>
            <a:r>
              <a:rPr lang="en-US" sz="1700" dirty="0">
                <a:solidFill>
                  <a:schemeClr val="tx1"/>
                </a:solidFill>
              </a:rPr>
              <a:t>[] { </a:t>
            </a:r>
            <a:r>
              <a:rPr lang="en-US" sz="1700" dirty="0" err="1">
                <a:solidFill>
                  <a:schemeClr val="tx1"/>
                </a:solidFill>
              </a:rPr>
              <a:t>R.id.nameTextView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R.id.numberTextView</a:t>
            </a:r>
            <a:r>
              <a:rPr lang="en-US" sz="1700" dirty="0">
                <a:solidFill>
                  <a:schemeClr val="tx1"/>
                </a:solidFill>
              </a:rPr>
              <a:t>};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SimpleCursorAdapter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myAdapter</a:t>
            </a:r>
            <a:r>
              <a:rPr lang="en-US" sz="1700" dirty="0">
                <a:solidFill>
                  <a:schemeClr val="tx1"/>
                </a:solidFill>
              </a:rPr>
              <a:t>;</a:t>
            </a: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myAdapter</a:t>
            </a:r>
            <a:r>
              <a:rPr lang="en-US" sz="1700" dirty="0">
                <a:solidFill>
                  <a:schemeClr val="tx1"/>
                </a:solidFill>
              </a:rPr>
              <a:t> = new </a:t>
            </a:r>
            <a:r>
              <a:rPr lang="en-US" sz="1700" dirty="0" err="1">
                <a:solidFill>
                  <a:schemeClr val="tx1"/>
                </a:solidFill>
              </a:rPr>
              <a:t>SimpleCursorAdapter</a:t>
            </a:r>
            <a:r>
              <a:rPr lang="en-US" sz="1700" dirty="0">
                <a:solidFill>
                  <a:schemeClr val="tx1"/>
                </a:solidFill>
              </a:rPr>
              <a:t>(this,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                                </a:t>
            </a:r>
            <a:r>
              <a:rPr lang="en-US" sz="1700" dirty="0" err="1">
                <a:solidFill>
                  <a:schemeClr val="tx1"/>
                </a:solidFill>
              </a:rPr>
              <a:t>R.layout.simplecursorlayout</a:t>
            </a:r>
            <a:r>
              <a:rPr lang="en-US" sz="1700" dirty="0">
                <a:solidFill>
                  <a:schemeClr val="tx1"/>
                </a:solidFill>
              </a:rPr>
              <a:t>,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                                </a:t>
            </a:r>
            <a:r>
              <a:rPr lang="en-US" sz="1700" dirty="0" err="1">
                <a:solidFill>
                  <a:schemeClr val="tx1"/>
                </a:solidFill>
              </a:rPr>
              <a:t>myCursor</a:t>
            </a:r>
            <a:r>
              <a:rPr lang="en-US" sz="1700" dirty="0">
                <a:solidFill>
                  <a:schemeClr val="tx1"/>
                </a:solidFill>
              </a:rPr>
              <a:t>,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                                </a:t>
            </a:r>
            <a:r>
              <a:rPr lang="en-US" sz="1700" dirty="0" err="1">
                <a:solidFill>
                  <a:schemeClr val="tx1"/>
                </a:solidFill>
              </a:rPr>
              <a:t>fromColumns</a:t>
            </a:r>
            <a:r>
              <a:rPr lang="en-US" sz="1700" dirty="0">
                <a:solidFill>
                  <a:schemeClr val="tx1"/>
                </a:solidFill>
              </a:rPr>
              <a:t>,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                                </a:t>
            </a:r>
            <a:r>
              <a:rPr lang="en-US" sz="1700" dirty="0" err="1">
                <a:solidFill>
                  <a:schemeClr val="tx1"/>
                </a:solidFill>
              </a:rPr>
              <a:t>toLayoutIDs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 err="1">
                <a:solidFill>
                  <a:schemeClr val="tx1"/>
                </a:solidFill>
              </a:rPr>
              <a:t>myListView.setAdapter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myAdapter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  <a:endParaRPr lang="ru-R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48872" cy="720080"/>
          </a:xfrm>
        </p:spPr>
        <p:txBody>
          <a:bodyPr>
            <a:noAutofit/>
          </a:bodyPr>
          <a:lstStyle/>
          <a:p>
            <a:r>
              <a:rPr lang="ru-RU" dirty="0" smtClean="0"/>
              <a:t>Использование адаптеров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889" y="1484784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uriString</a:t>
            </a:r>
            <a:r>
              <a:rPr lang="en-US" dirty="0"/>
              <a:t> = "content://contacts/people/";</a:t>
            </a:r>
          </a:p>
          <a:p>
            <a:r>
              <a:rPr lang="en-US" dirty="0"/>
              <a:t>Cursor </a:t>
            </a: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managedQuery</a:t>
            </a:r>
            <a:r>
              <a:rPr lang="en-US" dirty="0"/>
              <a:t>(</a:t>
            </a:r>
            <a:r>
              <a:rPr lang="en-US" dirty="0" err="1"/>
              <a:t>Uri.parse</a:t>
            </a:r>
            <a:r>
              <a:rPr lang="en-US" dirty="0"/>
              <a:t>(</a:t>
            </a:r>
            <a:r>
              <a:rPr lang="en-US" dirty="0" err="1"/>
              <a:t>uriString</a:t>
            </a:r>
            <a:r>
              <a:rPr lang="en-US" dirty="0"/>
              <a:t>), null, null, null);</a:t>
            </a:r>
          </a:p>
          <a:p>
            <a:endParaRPr lang="en-US" dirty="0"/>
          </a:p>
          <a:p>
            <a:r>
              <a:rPr lang="en-US" dirty="0"/>
              <a:t>String[] </a:t>
            </a:r>
            <a:r>
              <a:rPr lang="en-US" dirty="0" err="1"/>
              <a:t>fromColumns</a:t>
            </a:r>
            <a:r>
              <a:rPr lang="en-US" dirty="0"/>
              <a:t> = new String[] {</a:t>
            </a:r>
            <a:r>
              <a:rPr lang="en-US" dirty="0" err="1"/>
              <a:t>People.NUMBER</a:t>
            </a:r>
            <a:r>
              <a:rPr lang="en-US" dirty="0"/>
              <a:t>, People.NAME};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toLayoutIDs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[] { </a:t>
            </a:r>
            <a:r>
              <a:rPr lang="en-US" dirty="0" err="1"/>
              <a:t>R.id.nameTextView</a:t>
            </a:r>
            <a:r>
              <a:rPr lang="en-US" dirty="0"/>
              <a:t>, </a:t>
            </a:r>
            <a:r>
              <a:rPr lang="en-US" dirty="0" err="1"/>
              <a:t>R.id.numberTextView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SimpleCursorAdapter</a:t>
            </a:r>
            <a:r>
              <a:rPr lang="en-US" dirty="0"/>
              <a:t> </a:t>
            </a:r>
            <a:r>
              <a:rPr lang="en-US" dirty="0" err="1"/>
              <a:t>myAdapter</a:t>
            </a:r>
            <a:r>
              <a:rPr lang="en-US" dirty="0"/>
              <a:t>;</a:t>
            </a:r>
          </a:p>
          <a:p>
            <a:r>
              <a:rPr lang="en-US" dirty="0" err="1"/>
              <a:t>myAdapter</a:t>
            </a:r>
            <a:r>
              <a:rPr lang="en-US" dirty="0"/>
              <a:t> = new </a:t>
            </a:r>
            <a:r>
              <a:rPr lang="en-US" dirty="0" err="1"/>
              <a:t>SimpleCursorAdapter</a:t>
            </a:r>
            <a:r>
              <a:rPr lang="en-US" dirty="0"/>
              <a:t>(this,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R.layout.simplecursorlayout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myCursor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fromColumns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</a:t>
            </a:r>
            <a:r>
              <a:rPr lang="en-US" dirty="0" err="1"/>
              <a:t>toLayoutIDs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myListView.setAdapter</a:t>
            </a:r>
            <a:r>
              <a:rPr lang="en-US" dirty="0"/>
              <a:t>(</a:t>
            </a:r>
            <a:r>
              <a:rPr lang="en-US" dirty="0" err="1"/>
              <a:t>myAdapter</a:t>
            </a: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48872" cy="720080"/>
          </a:xfrm>
        </p:spPr>
        <p:txBody>
          <a:bodyPr>
            <a:noAutofit/>
          </a:bodyPr>
          <a:lstStyle/>
          <a:p>
            <a:r>
              <a:rPr lang="en-US" dirty="0" smtClean="0"/>
              <a:t>Internet resources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981" y="1628800"/>
            <a:ext cx="7848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&lt;uses-permission </a:t>
            </a:r>
            <a:r>
              <a:rPr lang="en-US" dirty="0" err="1" smtClean="0"/>
              <a:t>android:name</a:t>
            </a:r>
            <a:r>
              <a:rPr lang="en-US" dirty="0" smtClean="0"/>
              <a:t>=“</a:t>
            </a:r>
            <a:r>
              <a:rPr lang="en-US" dirty="0" err="1" smtClean="0"/>
              <a:t>android.permission.INTERNET</a:t>
            </a:r>
            <a:r>
              <a:rPr lang="en-US" dirty="0" smtClean="0"/>
              <a:t>”/&gt;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4216" y="2420888"/>
            <a:ext cx="784887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String </a:t>
            </a:r>
            <a:r>
              <a:rPr lang="en-US" sz="1600" dirty="0" err="1"/>
              <a:t>myFeed</a:t>
            </a:r>
            <a:r>
              <a:rPr lang="en-US" sz="1600" dirty="0"/>
              <a:t> = </a:t>
            </a:r>
            <a:r>
              <a:rPr lang="en-US" sz="1600" dirty="0" err="1"/>
              <a:t>getString</a:t>
            </a:r>
            <a:r>
              <a:rPr lang="en-US" sz="1600" dirty="0"/>
              <a:t>(</a:t>
            </a:r>
            <a:r>
              <a:rPr lang="en-US" sz="1600" dirty="0" err="1"/>
              <a:t>R.string.my_feed</a:t>
            </a:r>
            <a:r>
              <a:rPr lang="en-US" sz="1600" dirty="0"/>
              <a:t>);</a:t>
            </a:r>
          </a:p>
          <a:p>
            <a:r>
              <a:rPr lang="en-US" sz="1600" dirty="0"/>
              <a:t>try {</a:t>
            </a:r>
          </a:p>
          <a:p>
            <a:r>
              <a:rPr lang="en-US" sz="1600" dirty="0"/>
              <a:t>  URL </a:t>
            </a:r>
            <a:r>
              <a:rPr lang="en-US" sz="1600" dirty="0" err="1"/>
              <a:t>url</a:t>
            </a:r>
            <a:r>
              <a:rPr lang="en-US" sz="1600" dirty="0"/>
              <a:t> = new URL(</a:t>
            </a:r>
            <a:r>
              <a:rPr lang="en-US" sz="1600" dirty="0" err="1"/>
              <a:t>myFeed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URLConnection</a:t>
            </a:r>
            <a:r>
              <a:rPr lang="en-US" sz="1600" dirty="0"/>
              <a:t> connection = </a:t>
            </a:r>
            <a:r>
              <a:rPr lang="en-US" sz="1600" dirty="0" err="1"/>
              <a:t>url.openConnection</a:t>
            </a:r>
            <a:r>
              <a:rPr lang="en-US" sz="1600" dirty="0"/>
              <a:t>();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HttpURLConnection</a:t>
            </a:r>
            <a:r>
              <a:rPr lang="en-US" sz="1600" dirty="0"/>
              <a:t> </a:t>
            </a:r>
            <a:r>
              <a:rPr lang="en-US" sz="1600" dirty="0" err="1"/>
              <a:t>httpConnection</a:t>
            </a:r>
            <a:r>
              <a:rPr lang="en-US" sz="1600" dirty="0"/>
              <a:t> = (</a:t>
            </a:r>
            <a:r>
              <a:rPr lang="en-US" sz="1600" dirty="0" err="1"/>
              <a:t>HttpURLConnection</a:t>
            </a:r>
            <a:r>
              <a:rPr lang="en-US" sz="1600" dirty="0"/>
              <a:t>)connection; 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responseCode</a:t>
            </a:r>
            <a:r>
              <a:rPr lang="en-US" sz="1600" dirty="0"/>
              <a:t> = </a:t>
            </a:r>
            <a:r>
              <a:rPr lang="en-US" sz="1600" dirty="0" err="1"/>
              <a:t>httpConnection.getResponseCode</a:t>
            </a:r>
            <a:r>
              <a:rPr lang="en-US" sz="1600" dirty="0"/>
              <a:t>(); </a:t>
            </a:r>
          </a:p>
          <a:p>
            <a:r>
              <a:rPr lang="en-US" sz="1600" dirty="0"/>
              <a:t>  if (</a:t>
            </a:r>
            <a:r>
              <a:rPr lang="en-US" sz="1600" dirty="0" err="1"/>
              <a:t>responseCode</a:t>
            </a:r>
            <a:r>
              <a:rPr lang="en-US" sz="1600" dirty="0"/>
              <a:t> == </a:t>
            </a:r>
            <a:r>
              <a:rPr lang="en-US" sz="1600" dirty="0" err="1"/>
              <a:t>HttpURLConnection.HTTP_OK</a:t>
            </a:r>
            <a:r>
              <a:rPr lang="en-US" sz="1600" dirty="0"/>
              <a:t>) {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InputStream</a:t>
            </a:r>
            <a:r>
              <a:rPr lang="en-US" sz="1600" dirty="0"/>
              <a:t> in = </a:t>
            </a:r>
            <a:r>
              <a:rPr lang="en-US" sz="1600" dirty="0" err="1"/>
              <a:t>httpConnection.getInputStream</a:t>
            </a:r>
            <a:r>
              <a:rPr lang="en-US" sz="1600" dirty="0"/>
              <a:t>();</a:t>
            </a:r>
          </a:p>
          <a:p>
            <a:r>
              <a:rPr lang="en-US" sz="1600" dirty="0"/>
              <a:t>    [ ... Process the input stream as required ... ]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/>
              <a:t>catch (</a:t>
            </a:r>
            <a:r>
              <a:rPr lang="en-US" sz="1600" dirty="0" err="1"/>
              <a:t>MalformedURLException</a:t>
            </a:r>
            <a:r>
              <a:rPr lang="en-US" sz="1600" dirty="0"/>
              <a:t> e) { }</a:t>
            </a:r>
          </a:p>
          <a:p>
            <a:r>
              <a:rPr lang="en-US" sz="1600" dirty="0"/>
              <a:t>catch (</a:t>
            </a:r>
            <a:r>
              <a:rPr lang="en-US" sz="1600" dirty="0" err="1"/>
              <a:t>IOException</a:t>
            </a:r>
            <a:r>
              <a:rPr lang="en-US" sz="1600" dirty="0"/>
              <a:t> e) { }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26245" y="800708"/>
            <a:ext cx="7024744" cy="6120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 smtClean="0"/>
              <a:t>Диалоговые окна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6194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b="1" dirty="0" smtClean="0"/>
              <a:t>Класс </a:t>
            </a:r>
            <a:r>
              <a:rPr lang="en-US" sz="2000" b="1" dirty="0" smtClean="0"/>
              <a:t>Dialog </a:t>
            </a:r>
            <a:r>
              <a:rPr lang="ru-RU" sz="2000" b="1" dirty="0" smtClean="0"/>
              <a:t>и его производные</a:t>
            </a:r>
            <a:endParaRPr lang="en-US" sz="2000" b="1" dirty="0" smtClean="0"/>
          </a:p>
          <a:p>
            <a:pPr lvl="1"/>
            <a:r>
              <a:rPr lang="ru-RU" sz="2000" dirty="0"/>
              <a:t>Специальные диалоговые окна: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i="1" dirty="0" err="1"/>
              <a:t>AlertDialog</a:t>
            </a:r>
            <a:endParaRPr lang="en-US" sz="2000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i="1" dirty="0" err="1"/>
              <a:t>CharacterPickerDialog</a:t>
            </a:r>
            <a:endParaRPr lang="en-US" sz="2000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i="1" dirty="0" err="1"/>
              <a:t>DatePickerDialog</a:t>
            </a:r>
            <a:endParaRPr lang="en-US" sz="2000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i="1" dirty="0" err="1"/>
              <a:t>TimePickerDialog</a:t>
            </a:r>
            <a:endParaRPr lang="en-US" sz="2000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i="1" dirty="0" err="1"/>
              <a:t>ProgressDialog</a:t>
            </a:r>
            <a:endParaRPr lang="ru-RU" sz="2000" i="1" dirty="0"/>
          </a:p>
          <a:p>
            <a:endParaRPr lang="ru-RU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Activity </a:t>
            </a:r>
            <a:r>
              <a:rPr lang="ru-RU" sz="2000" b="1" dirty="0" smtClean="0"/>
              <a:t>в модальном режиме</a:t>
            </a:r>
            <a:endParaRPr lang="en-US" sz="2000" b="1" dirty="0" smtClean="0"/>
          </a:p>
          <a:p>
            <a:pPr lvl="1"/>
            <a:r>
              <a:rPr lang="en-US" dirty="0" smtClean="0"/>
              <a:t>&lt;activity </a:t>
            </a:r>
            <a:r>
              <a:rPr lang="en-US" dirty="0" err="1" smtClean="0"/>
              <a:t>android:name</a:t>
            </a:r>
            <a:r>
              <a:rPr lang="en-US" dirty="0" smtClean="0"/>
              <a:t>=“</a:t>
            </a:r>
            <a:r>
              <a:rPr lang="en-US" dirty="0" err="1" smtClean="0"/>
              <a:t>MyDialogActivity</a:t>
            </a:r>
            <a:r>
              <a:rPr lang="en-US" dirty="0" smtClean="0"/>
              <a:t>” </a:t>
            </a:r>
            <a:r>
              <a:rPr lang="en-US" dirty="0" err="1" smtClean="0"/>
              <a:t>android:theme</a:t>
            </a:r>
            <a:r>
              <a:rPr lang="en-US" dirty="0" smtClean="0"/>
              <a:t>=“@</a:t>
            </a:r>
            <a:r>
              <a:rPr lang="en-US" dirty="0" err="1" smtClean="0"/>
              <a:t>android:style</a:t>
            </a:r>
            <a:r>
              <a:rPr lang="en-US" dirty="0" smtClean="0"/>
              <a:t>/</a:t>
            </a:r>
            <a:r>
              <a:rPr lang="en-US" dirty="0" err="1" smtClean="0"/>
              <a:t>Theme.Dialog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&lt;/activity&gt;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437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720080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Управление диалогами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838" y="764704"/>
            <a:ext cx="8028610" cy="56938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static final private </a:t>
            </a:r>
            <a:r>
              <a:rPr lang="en-US" sz="1400" b="1" dirty="0" err="1"/>
              <a:t>int</a:t>
            </a:r>
            <a:r>
              <a:rPr lang="en-US" sz="1400" b="1" dirty="0"/>
              <a:t> TIME_DIALOG = 1;</a:t>
            </a:r>
          </a:p>
          <a:p>
            <a:endParaRPr lang="en-US" sz="1400" b="1" dirty="0"/>
          </a:p>
          <a:p>
            <a:r>
              <a:rPr lang="en-US" sz="1400" b="1" dirty="0"/>
              <a:t>@Override</a:t>
            </a:r>
          </a:p>
          <a:p>
            <a:r>
              <a:rPr lang="en-US" sz="1400" b="1" dirty="0"/>
              <a:t>public Dialog </a:t>
            </a:r>
            <a:r>
              <a:rPr lang="en-US" sz="1400" b="1" dirty="0" err="1"/>
              <a:t>onCreateDialog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id) {</a:t>
            </a:r>
          </a:p>
          <a:p>
            <a:r>
              <a:rPr lang="en-US" sz="1400" b="1" dirty="0"/>
              <a:t>  switch(id) {</a:t>
            </a:r>
          </a:p>
          <a:p>
            <a:r>
              <a:rPr lang="en-US" sz="1400" b="1" dirty="0"/>
              <a:t>    case (TIME_DIALOG) :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AlertDialog.Builder</a:t>
            </a:r>
            <a:r>
              <a:rPr lang="en-US" sz="1400" b="1" dirty="0"/>
              <a:t> </a:t>
            </a:r>
            <a:r>
              <a:rPr lang="en-US" sz="1400" b="1" dirty="0" err="1"/>
              <a:t>timeDialog</a:t>
            </a:r>
            <a:r>
              <a:rPr lang="en-US" sz="1400" b="1" dirty="0"/>
              <a:t> = new </a:t>
            </a:r>
            <a:r>
              <a:rPr lang="en-US" sz="1400" b="1" dirty="0" err="1"/>
              <a:t>AlertDialog.Builder</a:t>
            </a:r>
            <a:r>
              <a:rPr lang="en-US" sz="1400" b="1" dirty="0"/>
              <a:t>(this);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timeDialog.setTitle</a:t>
            </a:r>
            <a:r>
              <a:rPr lang="en-US" sz="1400" b="1" dirty="0"/>
              <a:t>("The Current Time Is...");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timeDialog.setMessage</a:t>
            </a:r>
            <a:r>
              <a:rPr lang="en-US" sz="1400" b="1" dirty="0"/>
              <a:t>("Now");</a:t>
            </a:r>
          </a:p>
          <a:p>
            <a:r>
              <a:rPr lang="en-US" sz="1400" b="1" dirty="0"/>
              <a:t>      return </a:t>
            </a:r>
            <a:r>
              <a:rPr lang="en-US" sz="1400" b="1" dirty="0" err="1"/>
              <a:t>timeDialog.create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}</a:t>
            </a:r>
          </a:p>
          <a:p>
            <a:r>
              <a:rPr lang="en-US" sz="1400" b="1" dirty="0"/>
              <a:t>  return null;</a:t>
            </a:r>
          </a:p>
          <a:p>
            <a:r>
              <a:rPr lang="en-US" sz="1400" b="1" dirty="0" smtClean="0"/>
              <a:t>}</a:t>
            </a:r>
            <a:endParaRPr lang="ru-RU" sz="1400" b="1" dirty="0" smtClean="0"/>
          </a:p>
          <a:p>
            <a:endParaRPr lang="ru-RU" sz="1400" b="1" dirty="0"/>
          </a:p>
          <a:p>
            <a:r>
              <a:rPr lang="en-US" sz="1400" b="1" dirty="0"/>
              <a:t>@Override</a:t>
            </a:r>
          </a:p>
          <a:p>
            <a:r>
              <a:rPr lang="en-US" sz="1400" b="1" dirty="0"/>
              <a:t>public void </a:t>
            </a:r>
            <a:r>
              <a:rPr lang="en-US" sz="1400" b="1" dirty="0" err="1"/>
              <a:t>onPrepareDialog</a:t>
            </a:r>
            <a:r>
              <a:rPr lang="en-US" sz="1400" b="1" dirty="0"/>
              <a:t>(</a:t>
            </a:r>
            <a:r>
              <a:rPr lang="en-US" sz="1400" b="1" dirty="0" err="1"/>
              <a:t>int</a:t>
            </a:r>
            <a:r>
              <a:rPr lang="en-US" sz="1400" b="1" dirty="0"/>
              <a:t> id, Dialog dialog) {</a:t>
            </a:r>
          </a:p>
          <a:p>
            <a:r>
              <a:rPr lang="en-US" sz="1400" b="1" dirty="0"/>
              <a:t>  switch(id) {</a:t>
            </a:r>
          </a:p>
          <a:p>
            <a:r>
              <a:rPr lang="en-US" sz="1400" b="1" dirty="0"/>
              <a:t>    case (TIME_DIALOG) :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SimpleDateFormat</a:t>
            </a:r>
            <a:r>
              <a:rPr lang="en-US" sz="1400" b="1" dirty="0"/>
              <a:t> </a:t>
            </a:r>
            <a:r>
              <a:rPr lang="en-US" sz="1400" b="1" dirty="0" err="1"/>
              <a:t>sdf</a:t>
            </a:r>
            <a:r>
              <a:rPr lang="en-US" sz="1400" b="1" dirty="0"/>
              <a:t> = new </a:t>
            </a:r>
            <a:r>
              <a:rPr lang="en-US" sz="1400" b="1" dirty="0" err="1"/>
              <a:t>SimpleDateFormat</a:t>
            </a:r>
            <a:r>
              <a:rPr lang="en-US" sz="1400" b="1" dirty="0"/>
              <a:t>("</a:t>
            </a:r>
            <a:r>
              <a:rPr lang="en-US" sz="1400" b="1" dirty="0" err="1"/>
              <a:t>HH:mm:ss</a:t>
            </a:r>
            <a:r>
              <a:rPr lang="en-US" sz="1400" b="1" dirty="0"/>
              <a:t>");</a:t>
            </a:r>
          </a:p>
          <a:p>
            <a:r>
              <a:rPr lang="en-US" sz="1400" b="1" dirty="0"/>
              <a:t>      Date </a:t>
            </a:r>
            <a:r>
              <a:rPr lang="en-US" sz="1400" b="1" dirty="0" err="1"/>
              <a:t>currentTime</a:t>
            </a:r>
            <a:r>
              <a:rPr lang="en-US" sz="1400" b="1" dirty="0"/>
              <a:t> = new Date(</a:t>
            </a:r>
            <a:r>
              <a:rPr lang="en-US" sz="1400" b="1" dirty="0" err="1"/>
              <a:t>java.lang.System.currentTimeMillis</a:t>
            </a:r>
            <a:r>
              <a:rPr lang="en-US" sz="1400" b="1" dirty="0"/>
              <a:t>());</a:t>
            </a:r>
          </a:p>
          <a:p>
            <a:r>
              <a:rPr lang="en-US" sz="1400" b="1" dirty="0"/>
              <a:t>      String </a:t>
            </a:r>
            <a:r>
              <a:rPr lang="en-US" sz="1400" b="1" dirty="0" err="1"/>
              <a:t>dateString</a:t>
            </a:r>
            <a:r>
              <a:rPr lang="en-US" sz="1400" b="1" dirty="0"/>
              <a:t> = </a:t>
            </a:r>
            <a:r>
              <a:rPr lang="en-US" sz="1400" b="1" dirty="0" err="1"/>
              <a:t>sdf.format</a:t>
            </a:r>
            <a:r>
              <a:rPr lang="en-US" sz="1400" b="1" dirty="0"/>
              <a:t>(</a:t>
            </a:r>
            <a:r>
              <a:rPr lang="en-US" sz="1400" b="1" dirty="0" err="1"/>
              <a:t>currentTime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AlertDialog</a:t>
            </a:r>
            <a:r>
              <a:rPr lang="en-US" sz="1400" b="1" dirty="0"/>
              <a:t> </a:t>
            </a:r>
            <a:r>
              <a:rPr lang="en-US" sz="1400" b="1" dirty="0" err="1"/>
              <a:t>timeDialog</a:t>
            </a:r>
            <a:r>
              <a:rPr lang="en-US" sz="1400" b="1" dirty="0"/>
              <a:t> = (</a:t>
            </a:r>
            <a:r>
              <a:rPr lang="en-US" sz="1400" b="1" dirty="0" err="1"/>
              <a:t>AlertDialog</a:t>
            </a:r>
            <a:r>
              <a:rPr lang="en-US" sz="1400" b="1" dirty="0"/>
              <a:t>)dialog;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timeDialog.setMessage</a:t>
            </a:r>
            <a:r>
              <a:rPr lang="en-US" sz="1400" b="1" dirty="0"/>
              <a:t>(</a:t>
            </a:r>
            <a:r>
              <a:rPr lang="en-US" sz="1400" b="1" dirty="0" err="1"/>
              <a:t>dateString</a:t>
            </a:r>
            <a:r>
              <a:rPr lang="en-US" sz="1400" b="1" dirty="0" smtClean="0"/>
              <a:t>);</a:t>
            </a:r>
            <a:endParaRPr lang="en-US" sz="1400" b="1" dirty="0"/>
          </a:p>
          <a:p>
            <a:r>
              <a:rPr lang="en-US" sz="1400" b="1" dirty="0"/>
              <a:t>      break;</a:t>
            </a:r>
          </a:p>
          <a:p>
            <a:r>
              <a:rPr lang="en-US" sz="1400" b="1" dirty="0"/>
              <a:t>  }</a:t>
            </a:r>
          </a:p>
          <a:p>
            <a:r>
              <a:rPr lang="en-US" sz="1400" b="1" dirty="0"/>
              <a:t>}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97954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992888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Просмотр данных о землетрясениях (</a:t>
            </a:r>
            <a:r>
              <a:rPr lang="ru-RU" sz="2800" dirty="0" err="1" smtClean="0"/>
              <a:t>демо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26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21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782960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Работа с файлами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268761"/>
            <a:ext cx="777686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String FILE_NAME = "</a:t>
            </a:r>
            <a:r>
              <a:rPr lang="en-US" sz="1600" dirty="0" err="1"/>
              <a:t>tempfile.tmp</a:t>
            </a:r>
            <a:r>
              <a:rPr lang="en-US" sz="1600" dirty="0"/>
              <a:t>";</a:t>
            </a:r>
          </a:p>
          <a:p>
            <a:endParaRPr lang="en-US" sz="1600" dirty="0"/>
          </a:p>
          <a:p>
            <a:r>
              <a:rPr lang="en-US" sz="1600" dirty="0"/>
              <a:t>// Create a new output file stream that’s private to this application.</a:t>
            </a:r>
          </a:p>
          <a:p>
            <a:r>
              <a:rPr lang="en-US" sz="1600" dirty="0" err="1"/>
              <a:t>FileOutputStream</a:t>
            </a:r>
            <a:r>
              <a:rPr lang="en-US" sz="1600" dirty="0"/>
              <a:t> </a:t>
            </a:r>
            <a:r>
              <a:rPr lang="en-US" sz="1600" dirty="0" err="1"/>
              <a:t>fos</a:t>
            </a:r>
            <a:r>
              <a:rPr lang="en-US" sz="1600" dirty="0"/>
              <a:t> = </a:t>
            </a:r>
            <a:r>
              <a:rPr lang="en-US" sz="1600" dirty="0" err="1"/>
              <a:t>openFileOutput</a:t>
            </a:r>
            <a:r>
              <a:rPr lang="en-US" sz="1600" dirty="0"/>
              <a:t>(FILE_NAME, </a:t>
            </a:r>
            <a:r>
              <a:rPr lang="en-US" sz="1600" dirty="0" err="1"/>
              <a:t>Context.MODE_PRIVATE</a:t>
            </a:r>
            <a:r>
              <a:rPr lang="en-US" sz="1600" dirty="0"/>
              <a:t>);</a:t>
            </a:r>
          </a:p>
          <a:p>
            <a:r>
              <a:rPr lang="en-US" sz="1600" dirty="0"/>
              <a:t>// Create a new file input stream.</a:t>
            </a:r>
          </a:p>
          <a:p>
            <a:r>
              <a:rPr lang="en-US" sz="1600" dirty="0" err="1"/>
              <a:t>FileInputStream</a:t>
            </a:r>
            <a:r>
              <a:rPr lang="en-US" sz="1600" dirty="0"/>
              <a:t> </a:t>
            </a:r>
            <a:r>
              <a:rPr lang="en-US" sz="1600" dirty="0" err="1"/>
              <a:t>fis</a:t>
            </a:r>
            <a:r>
              <a:rPr lang="en-US" sz="1600" dirty="0"/>
              <a:t> = </a:t>
            </a:r>
            <a:r>
              <a:rPr lang="en-US" sz="1600" dirty="0" err="1"/>
              <a:t>openFileInput</a:t>
            </a:r>
            <a:r>
              <a:rPr lang="en-US" sz="1600" dirty="0"/>
              <a:t>(FILE_NAME);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068960"/>
            <a:ext cx="422904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Типы режимов доступа к файлам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MODE_APPEND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MODE_PRIVATE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MODE_WORLD_READABLE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MODE_WORLD_WRITEABLE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045695"/>
            <a:ext cx="7529625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Resources </a:t>
            </a:r>
            <a:r>
              <a:rPr lang="en-US" sz="1600" dirty="0" err="1" smtClean="0"/>
              <a:t>myResources</a:t>
            </a:r>
            <a:r>
              <a:rPr lang="en-US" sz="1600" dirty="0" smtClean="0"/>
              <a:t> = </a:t>
            </a:r>
            <a:r>
              <a:rPr lang="en-US" sz="1600" dirty="0" err="1" smtClean="0"/>
              <a:t>getResources</a:t>
            </a:r>
            <a:r>
              <a:rPr lang="en-US" sz="1600" dirty="0" smtClean="0"/>
              <a:t>();</a:t>
            </a:r>
          </a:p>
          <a:p>
            <a:r>
              <a:rPr lang="en-US" sz="1600" dirty="0" err="1" smtClean="0"/>
              <a:t>InputStream</a:t>
            </a:r>
            <a:r>
              <a:rPr lang="en-US" sz="1600" dirty="0" smtClean="0"/>
              <a:t> </a:t>
            </a:r>
            <a:r>
              <a:rPr lang="en-US" sz="1600" dirty="0" err="1" smtClean="0"/>
              <a:t>myFile</a:t>
            </a:r>
            <a:r>
              <a:rPr lang="en-US" sz="1600" dirty="0" smtClean="0"/>
              <a:t> = </a:t>
            </a:r>
            <a:r>
              <a:rPr lang="en-US" sz="1600" dirty="0" err="1" smtClean="0"/>
              <a:t>myResources.openRawResource</a:t>
            </a:r>
            <a:r>
              <a:rPr lang="en-US" sz="1600" dirty="0" smtClean="0"/>
              <a:t>(</a:t>
            </a:r>
            <a:r>
              <a:rPr lang="en-US" sz="1600" dirty="0" err="1" smtClean="0"/>
              <a:t>R.raw.myfileName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" y="4660695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Доступ к файлам из ресурсов: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898758"/>
            <a:ext cx="6131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Другие операции: </a:t>
            </a:r>
            <a:r>
              <a:rPr lang="en-US" sz="1600" dirty="0" err="1" smtClean="0"/>
              <a:t>deleteFile</a:t>
            </a:r>
            <a:r>
              <a:rPr lang="en-US" sz="1600" dirty="0" smtClean="0"/>
              <a:t>, </a:t>
            </a:r>
            <a:r>
              <a:rPr lang="en-US" sz="1600" dirty="0" err="1" smtClean="0"/>
              <a:t>fileList</a:t>
            </a:r>
            <a:r>
              <a:rPr lang="en-US" sz="1600" dirty="0" smtClean="0"/>
              <a:t> (</a:t>
            </a:r>
            <a:r>
              <a:rPr lang="ru-RU" sz="1600" dirty="0" smtClean="0"/>
              <a:t>также см. </a:t>
            </a:r>
            <a:r>
              <a:rPr lang="en-US" sz="1600" dirty="0" err="1" smtClean="0"/>
              <a:t>java.io.File</a:t>
            </a:r>
            <a:r>
              <a:rPr lang="en-US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15261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Настройки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12776"/>
            <a:ext cx="561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Общие (</a:t>
            </a:r>
            <a:r>
              <a:rPr lang="en-US" dirty="0" err="1" smtClean="0"/>
              <a:t>SharedPreferences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Состояние приложения/активности</a:t>
            </a:r>
            <a:r>
              <a:rPr lang="en-US" dirty="0" smtClean="0"/>
              <a:t> (Bundle)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61269" y="2538770"/>
            <a:ext cx="4878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Поддерживаемые типы:</a:t>
            </a:r>
            <a:endParaRPr lang="en-US" dirty="0" smtClean="0"/>
          </a:p>
          <a:p>
            <a:endParaRPr lang="ru-RU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boolean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381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69047" y="1916832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Intents &amp; Receivers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messaging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Adapters</a:t>
            </a:r>
            <a:endParaRPr lang="ru-RU" sz="3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Preferences &amp; Settings &amp; Files</a:t>
            </a:r>
          </a:p>
          <a:p>
            <a:pPr marL="342900" indent="-342900">
              <a:buFont typeface="+mj-lt"/>
              <a:buAutoNum type="romanUcPeriod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566936"/>
          </a:xfrm>
        </p:spPr>
        <p:txBody>
          <a:bodyPr>
            <a:noAutofit/>
          </a:bodyPr>
          <a:lstStyle/>
          <a:p>
            <a:r>
              <a:rPr lang="ru-RU" sz="2800" dirty="0" smtClean="0"/>
              <a:t>Общие настройки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29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869" y="1396514"/>
            <a:ext cx="80648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/>
              </a:rPr>
              <a:t> // Get the stored preferences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int</a:t>
            </a:r>
            <a:r>
              <a:rPr lang="en-US" sz="1400" b="1" dirty="0">
                <a:latin typeface="Consolas"/>
              </a:rPr>
              <a:t> mode = </a:t>
            </a:r>
            <a:r>
              <a:rPr lang="en-US" sz="1400" b="1" dirty="0" err="1">
                <a:latin typeface="Consolas"/>
              </a:rPr>
              <a:t>Activity.MODE_PRIVATE</a:t>
            </a:r>
            <a:r>
              <a:rPr lang="en-US" sz="1400" b="1" dirty="0">
                <a:latin typeface="Consolas"/>
              </a:rPr>
              <a:t>;</a:t>
            </a:r>
          </a:p>
          <a:p>
            <a:r>
              <a:rPr lang="en-US" sz="1400" b="1" dirty="0">
                <a:latin typeface="Consolas"/>
              </a:rPr>
              <a:t>  final String MY_PREFS = "MY_PREFS";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SharedPreferences</a:t>
            </a:r>
            <a:r>
              <a:rPr lang="en-US" sz="1400" b="1" dirty="0">
                <a:latin typeface="Consolas"/>
              </a:rPr>
              <a:t> </a:t>
            </a:r>
            <a:r>
              <a:rPr lang="en-US" sz="1400" b="1" dirty="0" err="1">
                <a:latin typeface="Consolas"/>
              </a:rPr>
              <a:t>mySharedPreferences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getSharedPreferences</a:t>
            </a:r>
            <a:r>
              <a:rPr lang="en-US" sz="1400" b="1" dirty="0">
                <a:latin typeface="Consolas"/>
              </a:rPr>
              <a:t>(MY_PREFS, mode); </a:t>
            </a:r>
          </a:p>
          <a:p>
            <a:endParaRPr lang="en-US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// Retrieve the saved values.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boolean</a:t>
            </a:r>
            <a:r>
              <a:rPr lang="en-US" sz="1400" b="1" dirty="0">
                <a:latin typeface="Consolas"/>
              </a:rPr>
              <a:t> </a:t>
            </a:r>
            <a:r>
              <a:rPr lang="en-US" sz="1400" b="1" dirty="0" err="1">
                <a:latin typeface="Consolas"/>
              </a:rPr>
              <a:t>isTrue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mySharedPreferences.getBoolean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isTrue</a:t>
            </a:r>
            <a:r>
              <a:rPr lang="en-US" sz="1400" b="1" dirty="0">
                <a:latin typeface="Consolas"/>
              </a:rPr>
              <a:t>", false);</a:t>
            </a:r>
          </a:p>
          <a:p>
            <a:r>
              <a:rPr lang="en-US" sz="1400" b="1" dirty="0">
                <a:latin typeface="Consolas"/>
              </a:rPr>
              <a:t>  float </a:t>
            </a:r>
            <a:r>
              <a:rPr lang="en-US" sz="1400" b="1" dirty="0" err="1">
                <a:latin typeface="Consolas"/>
              </a:rPr>
              <a:t>lastFloat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mySharedPreferences.getFloat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lastFloat</a:t>
            </a:r>
            <a:r>
              <a:rPr lang="en-US" sz="1400" b="1" dirty="0">
                <a:latin typeface="Consolas"/>
              </a:rPr>
              <a:t>", 0f);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int</a:t>
            </a:r>
            <a:r>
              <a:rPr lang="en-US" sz="1400" b="1" dirty="0">
                <a:latin typeface="Consolas"/>
              </a:rPr>
              <a:t> </a:t>
            </a:r>
            <a:r>
              <a:rPr lang="en-US" sz="1400" b="1" dirty="0" err="1">
                <a:latin typeface="Consolas"/>
              </a:rPr>
              <a:t>wholeNumber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mySharedPreferences.getInt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wholeNumber</a:t>
            </a:r>
            <a:r>
              <a:rPr lang="en-US" sz="1400" b="1" dirty="0">
                <a:latin typeface="Consolas"/>
              </a:rPr>
              <a:t>", 1);</a:t>
            </a:r>
          </a:p>
          <a:p>
            <a:r>
              <a:rPr lang="en-US" sz="1400" b="1" dirty="0">
                <a:latin typeface="Consolas"/>
              </a:rPr>
              <a:t>  long </a:t>
            </a:r>
            <a:r>
              <a:rPr lang="en-US" sz="1400" b="1" dirty="0" err="1">
                <a:latin typeface="Consolas"/>
              </a:rPr>
              <a:t>aNumber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mySharedPreferences.getLong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aNumber</a:t>
            </a:r>
            <a:r>
              <a:rPr lang="en-US" sz="1400" b="1" dirty="0">
                <a:latin typeface="Consolas"/>
              </a:rPr>
              <a:t>", 0);</a:t>
            </a:r>
          </a:p>
          <a:p>
            <a:r>
              <a:rPr lang="en-US" sz="1400" b="1" dirty="0">
                <a:latin typeface="Consolas"/>
              </a:rPr>
              <a:t>  String </a:t>
            </a:r>
            <a:r>
              <a:rPr lang="en-US" sz="1400" b="1" dirty="0" err="1">
                <a:latin typeface="Consolas"/>
              </a:rPr>
              <a:t>stringPreference</a:t>
            </a:r>
            <a:r>
              <a:rPr lang="en-US" sz="1400" b="1" dirty="0">
                <a:latin typeface="Consolas"/>
              </a:rPr>
              <a:t> = </a:t>
            </a:r>
            <a:r>
              <a:rPr lang="en-US" sz="1400" b="1" dirty="0" err="1">
                <a:latin typeface="Consolas"/>
              </a:rPr>
              <a:t>mySharedPreferences.getString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textEntryValue</a:t>
            </a:r>
            <a:r>
              <a:rPr lang="en-US" sz="1400" b="1" dirty="0">
                <a:latin typeface="Consolas"/>
              </a:rPr>
              <a:t>", "");</a:t>
            </a:r>
          </a:p>
          <a:p>
            <a:r>
              <a:rPr lang="en-US" sz="1400" b="1" dirty="0">
                <a:latin typeface="Consolas"/>
              </a:rPr>
              <a:t>  ...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SharedPreferences.Editor</a:t>
            </a:r>
            <a:r>
              <a:rPr lang="en-US" sz="1400" b="1" dirty="0">
                <a:latin typeface="Consolas"/>
              </a:rPr>
              <a:t> editor = </a:t>
            </a:r>
            <a:r>
              <a:rPr lang="en-US" sz="1400" b="1" dirty="0" err="1">
                <a:latin typeface="Consolas"/>
              </a:rPr>
              <a:t>mySharedPreferences.edit</a:t>
            </a:r>
            <a:r>
              <a:rPr lang="en-US" sz="1400" b="1" dirty="0">
                <a:latin typeface="Consolas"/>
              </a:rPr>
              <a:t>();</a:t>
            </a:r>
          </a:p>
          <a:p>
            <a:endParaRPr lang="en-US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// Store new primitive types in the shared preferences object.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editor.putBoolean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isTrue</a:t>
            </a:r>
            <a:r>
              <a:rPr lang="en-US" sz="1400" b="1" dirty="0">
                <a:latin typeface="Consolas"/>
              </a:rPr>
              <a:t>", true);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editor.putFloat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lastFloat</a:t>
            </a:r>
            <a:r>
              <a:rPr lang="en-US" sz="1400" b="1" dirty="0">
                <a:latin typeface="Consolas"/>
              </a:rPr>
              <a:t>", 1f);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editor.putInt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wholeNumber</a:t>
            </a:r>
            <a:r>
              <a:rPr lang="en-US" sz="1400" b="1" dirty="0">
                <a:latin typeface="Consolas"/>
              </a:rPr>
              <a:t>", 2);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editor.putLong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aNumber</a:t>
            </a:r>
            <a:r>
              <a:rPr lang="en-US" sz="1400" b="1" dirty="0">
                <a:latin typeface="Consolas"/>
              </a:rPr>
              <a:t>", 3l);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editor.putString</a:t>
            </a:r>
            <a:r>
              <a:rPr lang="en-US" sz="1400" b="1" dirty="0">
                <a:latin typeface="Consolas"/>
              </a:rPr>
              <a:t>("</a:t>
            </a:r>
            <a:r>
              <a:rPr lang="en-US" sz="1400" b="1" dirty="0" err="1">
                <a:latin typeface="Consolas"/>
              </a:rPr>
              <a:t>textEntryValue</a:t>
            </a:r>
            <a:r>
              <a:rPr lang="en-US" sz="1400" b="1" dirty="0">
                <a:latin typeface="Consolas"/>
              </a:rPr>
              <a:t>", "Not Empty");</a:t>
            </a:r>
          </a:p>
          <a:p>
            <a:endParaRPr lang="en-US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// Commit the changes.</a:t>
            </a:r>
          </a:p>
          <a:p>
            <a:r>
              <a:rPr lang="en-US" sz="1400" b="1" dirty="0">
                <a:latin typeface="Consolas"/>
              </a:rPr>
              <a:t>  </a:t>
            </a:r>
            <a:r>
              <a:rPr lang="en-US" sz="1400" b="1" dirty="0" err="1">
                <a:latin typeface="Consolas"/>
              </a:rPr>
              <a:t>editor.commit</a:t>
            </a:r>
            <a:r>
              <a:rPr lang="en-US" sz="1400" b="1" dirty="0"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8685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945" y="74151"/>
            <a:ext cx="7024744" cy="1143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PreferenceScreen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174" y="26903"/>
            <a:ext cx="8927322" cy="6786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500" dirty="0"/>
              <a:t>&lt;</a:t>
            </a:r>
            <a:r>
              <a:rPr lang="en-US" sz="1500" dirty="0" err="1"/>
              <a:t>PreferenceScreen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    </a:t>
            </a:r>
            <a:r>
              <a:rPr lang="en-US" sz="1500" dirty="0" err="1"/>
              <a:t>xmlns:android</a:t>
            </a:r>
            <a:r>
              <a:rPr lang="en-US" sz="1500" dirty="0"/>
              <a:t>="http://schemas.android.com/</a:t>
            </a:r>
            <a:r>
              <a:rPr lang="en-US" sz="1500" dirty="0" err="1"/>
              <a:t>apk</a:t>
            </a:r>
            <a:r>
              <a:rPr lang="en-US" sz="1500" dirty="0"/>
              <a:t>/res/android</a:t>
            </a:r>
            <a:r>
              <a:rPr lang="en-US" sz="1500" dirty="0" smtClean="0"/>
              <a:t>"&gt;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&lt;</a:t>
            </a:r>
            <a:r>
              <a:rPr lang="en-US" sz="1500" dirty="0" err="1" smtClean="0"/>
              <a:t>PreferenceCategory</a:t>
            </a:r>
            <a:r>
              <a:rPr lang="en-US" sz="1500" dirty="0" smtClean="0"/>
              <a:t> </a:t>
            </a:r>
            <a:r>
              <a:rPr lang="en-US" sz="1500" dirty="0" err="1"/>
              <a:t>android:title</a:t>
            </a:r>
            <a:r>
              <a:rPr lang="en-US" sz="1500" dirty="0"/>
              <a:t>="@string/</a:t>
            </a:r>
            <a:r>
              <a:rPr lang="en-US" sz="1500" dirty="0" err="1"/>
              <a:t>inline_preferences</a:t>
            </a:r>
            <a:r>
              <a:rPr lang="en-US" sz="1500" dirty="0" smtClean="0"/>
              <a:t>"&gt;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    &lt;</a:t>
            </a:r>
            <a:r>
              <a:rPr lang="en-US" sz="1500" dirty="0" err="1"/>
              <a:t>CheckBoxPreference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            </a:t>
            </a:r>
            <a:r>
              <a:rPr lang="en-US" sz="1500" dirty="0" err="1"/>
              <a:t>android:key</a:t>
            </a:r>
            <a:r>
              <a:rPr lang="en-US" sz="1500" dirty="0"/>
              <a:t>="</a:t>
            </a:r>
            <a:r>
              <a:rPr lang="en-US" sz="1500" dirty="0" err="1"/>
              <a:t>checkbox_preference</a:t>
            </a:r>
            <a:r>
              <a:rPr lang="en-US" sz="1500" dirty="0"/>
              <a:t>"</a:t>
            </a:r>
            <a:br>
              <a:rPr lang="en-US" sz="1500" dirty="0"/>
            </a:br>
            <a:r>
              <a:rPr lang="en-US" sz="1500" dirty="0"/>
              <a:t>                </a:t>
            </a:r>
            <a:r>
              <a:rPr lang="en-US" sz="1500" dirty="0" err="1"/>
              <a:t>android:title</a:t>
            </a:r>
            <a:r>
              <a:rPr lang="en-US" sz="1500" dirty="0"/>
              <a:t>="@string/</a:t>
            </a:r>
            <a:r>
              <a:rPr lang="en-US" sz="1500" dirty="0" err="1"/>
              <a:t>title_checkbox_preference</a:t>
            </a:r>
            <a:r>
              <a:rPr lang="en-US" sz="1500" dirty="0"/>
              <a:t>"</a:t>
            </a:r>
            <a:br>
              <a:rPr lang="en-US" sz="1500" dirty="0"/>
            </a:br>
            <a:r>
              <a:rPr lang="en-US" sz="1500" dirty="0"/>
              <a:t>                </a:t>
            </a:r>
            <a:r>
              <a:rPr lang="en-US" sz="1500" dirty="0" err="1"/>
              <a:t>android:summary</a:t>
            </a:r>
            <a:r>
              <a:rPr lang="en-US" sz="1500" dirty="0"/>
              <a:t>="@string/</a:t>
            </a:r>
            <a:r>
              <a:rPr lang="en-US" sz="1500" dirty="0" err="1"/>
              <a:t>summary_checkbox_preference</a:t>
            </a:r>
            <a:r>
              <a:rPr lang="en-US" sz="1500" dirty="0"/>
              <a:t>" </a:t>
            </a:r>
            <a:r>
              <a:rPr lang="en-US" sz="1500" dirty="0" smtClean="0"/>
              <a:t>/&gt;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&lt;/</a:t>
            </a:r>
            <a:r>
              <a:rPr lang="en-US" sz="1500" dirty="0" err="1"/>
              <a:t>PreferenceCategory</a:t>
            </a:r>
            <a:r>
              <a:rPr lang="en-US" sz="1500" dirty="0" smtClean="0"/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&lt;</a:t>
            </a:r>
            <a:r>
              <a:rPr lang="en-US" sz="1500" dirty="0" err="1"/>
              <a:t>PreferenceCategory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        </a:t>
            </a:r>
            <a:r>
              <a:rPr lang="en-US" sz="1500" dirty="0" err="1"/>
              <a:t>android:title</a:t>
            </a:r>
            <a:r>
              <a:rPr lang="en-US" sz="1500" dirty="0"/>
              <a:t>="@string/</a:t>
            </a:r>
            <a:r>
              <a:rPr lang="en-US" sz="1500" dirty="0" err="1"/>
              <a:t>dialog_based_preferences</a:t>
            </a:r>
            <a:r>
              <a:rPr lang="en-US" sz="1500" dirty="0" smtClean="0"/>
              <a:t>"&gt;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    &lt;</a:t>
            </a:r>
            <a:r>
              <a:rPr lang="en-US" sz="1500" dirty="0" err="1" smtClean="0"/>
              <a:t>EditTextPreference</a:t>
            </a:r>
            <a:r>
              <a:rPr lang="en-US" sz="1500" dirty="0" smtClean="0"/>
              <a:t> </a:t>
            </a:r>
            <a:r>
              <a:rPr lang="en-US" sz="1500" dirty="0" err="1"/>
              <a:t>android:key</a:t>
            </a:r>
            <a:r>
              <a:rPr lang="en-US" sz="1500" dirty="0"/>
              <a:t>="</a:t>
            </a:r>
            <a:r>
              <a:rPr lang="en-US" sz="1500" dirty="0" err="1"/>
              <a:t>edittext_preference</a:t>
            </a:r>
            <a:r>
              <a:rPr lang="en-US" sz="1500" dirty="0" smtClean="0"/>
              <a:t>"</a:t>
            </a:r>
            <a:r>
              <a:rPr lang="en-US" sz="1500" dirty="0"/>
              <a:t>  </a:t>
            </a:r>
            <a:r>
              <a:rPr lang="en-US" sz="1500" dirty="0" err="1"/>
              <a:t>android:title</a:t>
            </a:r>
            <a:r>
              <a:rPr lang="en-US" sz="1500" dirty="0"/>
              <a:t>="@string/</a:t>
            </a:r>
            <a:r>
              <a:rPr lang="en-US" sz="1500" dirty="0" err="1"/>
              <a:t>title_edittext_preference</a:t>
            </a:r>
            <a:r>
              <a:rPr lang="en-US" sz="1500" dirty="0" smtClean="0"/>
              <a:t>" </a:t>
            </a:r>
            <a:r>
              <a:rPr lang="en-US" sz="1500" dirty="0" err="1"/>
              <a:t>android:summary</a:t>
            </a:r>
            <a:r>
              <a:rPr lang="en-US" sz="1500" dirty="0"/>
              <a:t>="@</a:t>
            </a:r>
            <a:r>
              <a:rPr lang="en-US" sz="1500" dirty="0" smtClean="0"/>
              <a:t>string/</a:t>
            </a:r>
            <a:r>
              <a:rPr lang="en-US" sz="1500" dirty="0" err="1" smtClean="0"/>
              <a:t>summary_edittext_preference</a:t>
            </a:r>
            <a:r>
              <a:rPr lang="en-US" sz="1500" dirty="0" smtClean="0"/>
              <a:t>“  </a:t>
            </a:r>
            <a:r>
              <a:rPr lang="en-US" sz="1500" dirty="0" err="1"/>
              <a:t>android:dialogTitle</a:t>
            </a:r>
            <a:r>
              <a:rPr lang="en-US" sz="1500" dirty="0"/>
              <a:t>="@string/</a:t>
            </a:r>
            <a:r>
              <a:rPr lang="en-US" sz="1500" dirty="0" err="1"/>
              <a:t>dialog_title_edittext_preference</a:t>
            </a:r>
            <a:r>
              <a:rPr lang="en-US" sz="1500" dirty="0"/>
              <a:t>" </a:t>
            </a:r>
            <a:r>
              <a:rPr lang="en-US" sz="1500" dirty="0" smtClean="0"/>
              <a:t>/&gt;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    &lt;</a:t>
            </a:r>
            <a:r>
              <a:rPr lang="en-US" sz="1500" dirty="0" err="1" smtClean="0"/>
              <a:t>ListPreference</a:t>
            </a:r>
            <a:r>
              <a:rPr lang="en-US" sz="1500" dirty="0" smtClean="0"/>
              <a:t> </a:t>
            </a:r>
            <a:r>
              <a:rPr lang="en-US" sz="1500" dirty="0"/>
              <a:t>  </a:t>
            </a:r>
            <a:r>
              <a:rPr lang="en-US" sz="1500" dirty="0" err="1"/>
              <a:t>android:key</a:t>
            </a:r>
            <a:r>
              <a:rPr lang="en-US" sz="1500" dirty="0"/>
              <a:t>="</a:t>
            </a:r>
            <a:r>
              <a:rPr lang="en-US" sz="1500" dirty="0" err="1" smtClean="0"/>
              <a:t>list_preference</a:t>
            </a:r>
            <a:r>
              <a:rPr lang="en-US" sz="1500" dirty="0" smtClean="0"/>
              <a:t>“  </a:t>
            </a:r>
            <a:r>
              <a:rPr lang="en-US" sz="1500" dirty="0" err="1" smtClean="0"/>
              <a:t>android:title</a:t>
            </a:r>
            <a:r>
              <a:rPr lang="en-US" sz="1500" dirty="0"/>
              <a:t>="@</a:t>
            </a:r>
            <a:r>
              <a:rPr lang="en-US" sz="1500" dirty="0" smtClean="0"/>
              <a:t>string/</a:t>
            </a:r>
            <a:r>
              <a:rPr lang="en-US" sz="1500" dirty="0" err="1" smtClean="0"/>
              <a:t>title_list_preference</a:t>
            </a:r>
            <a:r>
              <a:rPr lang="en-US" sz="1500" dirty="0" smtClean="0"/>
              <a:t>“  </a:t>
            </a:r>
            <a:r>
              <a:rPr lang="en-US" sz="1500" dirty="0" err="1"/>
              <a:t>android:summary</a:t>
            </a:r>
            <a:r>
              <a:rPr lang="en-US" sz="1500" dirty="0"/>
              <a:t>="@</a:t>
            </a:r>
            <a:r>
              <a:rPr lang="en-US" sz="1500" dirty="0" smtClean="0"/>
              <a:t>string/</a:t>
            </a:r>
            <a:r>
              <a:rPr lang="en-US" sz="1500" dirty="0" err="1" smtClean="0"/>
              <a:t>summary_list_preference</a:t>
            </a:r>
            <a:r>
              <a:rPr lang="en-US" sz="1500" dirty="0" smtClean="0"/>
              <a:t>“  </a:t>
            </a:r>
            <a:r>
              <a:rPr lang="en-US" sz="1500" dirty="0" err="1"/>
              <a:t>android:entries</a:t>
            </a:r>
            <a:r>
              <a:rPr lang="en-US" sz="1500" dirty="0"/>
              <a:t>="@</a:t>
            </a:r>
            <a:r>
              <a:rPr lang="en-US" sz="1500" dirty="0" smtClean="0"/>
              <a:t>array/</a:t>
            </a:r>
            <a:r>
              <a:rPr lang="en-US" sz="1500" dirty="0" err="1" smtClean="0"/>
              <a:t>entries_list_preference</a:t>
            </a:r>
            <a:r>
              <a:rPr lang="en-US" sz="1500" dirty="0" smtClean="0"/>
              <a:t>“  </a:t>
            </a:r>
            <a:r>
              <a:rPr lang="en-US" sz="1500" dirty="0" err="1"/>
              <a:t>android:entryValues</a:t>
            </a:r>
            <a:r>
              <a:rPr lang="en-US" sz="1500" dirty="0"/>
              <a:t>="@</a:t>
            </a:r>
            <a:r>
              <a:rPr lang="en-US" sz="1500" dirty="0" smtClean="0"/>
              <a:t>array/</a:t>
            </a:r>
            <a:r>
              <a:rPr lang="en-US" sz="1500" dirty="0" err="1" smtClean="0"/>
              <a:t>entryvalues_list_preference</a:t>
            </a:r>
            <a:r>
              <a:rPr lang="en-US" sz="1500" dirty="0" smtClean="0"/>
              <a:t>“  </a:t>
            </a:r>
            <a:r>
              <a:rPr lang="en-US" sz="1500" dirty="0" err="1"/>
              <a:t>android:dialogTitle</a:t>
            </a:r>
            <a:r>
              <a:rPr lang="en-US" sz="1500" dirty="0"/>
              <a:t>="@string/</a:t>
            </a:r>
            <a:r>
              <a:rPr lang="en-US" sz="1500" dirty="0" err="1"/>
              <a:t>dialog_title_list_preference</a:t>
            </a:r>
            <a:r>
              <a:rPr lang="en-US" sz="1500" dirty="0"/>
              <a:t>" </a:t>
            </a:r>
            <a:r>
              <a:rPr lang="en-US" sz="1500" dirty="0" smtClean="0"/>
              <a:t>/&gt;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&lt;/</a:t>
            </a:r>
            <a:r>
              <a:rPr lang="en-US" sz="1500" dirty="0" err="1"/>
              <a:t>PreferenceCategory</a:t>
            </a:r>
            <a:r>
              <a:rPr lang="en-US" sz="1500" dirty="0" smtClean="0"/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&lt;</a:t>
            </a:r>
            <a:r>
              <a:rPr lang="en-US" sz="1500" dirty="0" err="1" smtClean="0"/>
              <a:t>PreferenceCategory</a:t>
            </a:r>
            <a:r>
              <a:rPr lang="en-US" sz="1500" dirty="0" smtClean="0"/>
              <a:t> </a:t>
            </a:r>
            <a:r>
              <a:rPr lang="en-US" sz="1500" dirty="0" err="1" smtClean="0"/>
              <a:t>android:title</a:t>
            </a:r>
            <a:r>
              <a:rPr lang="en-US" sz="1500" dirty="0"/>
              <a:t>="@string/</a:t>
            </a:r>
            <a:r>
              <a:rPr lang="en-US" sz="1500" dirty="0" err="1"/>
              <a:t>launch_preferences</a:t>
            </a:r>
            <a:r>
              <a:rPr lang="en-US" sz="1500" dirty="0"/>
              <a:t>"&gt;</a:t>
            </a:r>
            <a:br>
              <a:rPr lang="en-US" sz="1500" dirty="0"/>
            </a:br>
            <a:r>
              <a:rPr lang="en-US" sz="1500" dirty="0"/>
              <a:t>        &lt;</a:t>
            </a:r>
            <a:r>
              <a:rPr lang="en-US" sz="1500" dirty="0" err="1" smtClean="0"/>
              <a:t>PreferenceScreen</a:t>
            </a:r>
            <a:r>
              <a:rPr lang="en-US" sz="1500" dirty="0" smtClean="0"/>
              <a:t> </a:t>
            </a:r>
            <a:r>
              <a:rPr lang="en-US" sz="1500" dirty="0" err="1" smtClean="0"/>
              <a:t>android:fragment</a:t>
            </a:r>
            <a:r>
              <a:rPr lang="en-US" sz="1500" dirty="0"/>
              <a:t>="</a:t>
            </a:r>
            <a:r>
              <a:rPr lang="en-US" sz="1500" dirty="0" smtClean="0"/>
              <a:t>com.example.android.apis.preference.PreferenceWithHeaders$Prefs1FragmentInner“ </a:t>
            </a:r>
            <a:r>
              <a:rPr lang="en-US" sz="1500" dirty="0" err="1" smtClean="0"/>
              <a:t>android:title</a:t>
            </a:r>
            <a:r>
              <a:rPr lang="en-US" sz="1500" dirty="0"/>
              <a:t>="@</a:t>
            </a:r>
            <a:r>
              <a:rPr lang="en-US" sz="1500" dirty="0" smtClean="0"/>
              <a:t>string/</a:t>
            </a:r>
            <a:r>
              <a:rPr lang="en-US" sz="1500" dirty="0" err="1" smtClean="0"/>
              <a:t>title_fragment_preference</a:t>
            </a:r>
            <a:r>
              <a:rPr lang="en-US" sz="1500" dirty="0" smtClean="0"/>
              <a:t>“  </a:t>
            </a:r>
            <a:r>
              <a:rPr lang="en-US" sz="1500" dirty="0" err="1"/>
              <a:t>android:summary</a:t>
            </a:r>
            <a:r>
              <a:rPr lang="en-US" sz="1500" dirty="0"/>
              <a:t>="@string/</a:t>
            </a:r>
            <a:r>
              <a:rPr lang="en-US" sz="1500" dirty="0" err="1"/>
              <a:t>summary_fragment_preference</a:t>
            </a:r>
            <a:r>
              <a:rPr lang="en-US" sz="1500" dirty="0"/>
              <a:t>"&gt;</a:t>
            </a:r>
            <a:br>
              <a:rPr lang="en-US" sz="1500" dirty="0"/>
            </a:br>
            <a:r>
              <a:rPr lang="en-US" sz="1500" dirty="0"/>
              <a:t>                &lt;extra </a:t>
            </a:r>
            <a:r>
              <a:rPr lang="en-US" sz="1500" dirty="0" err="1"/>
              <a:t>android:name</a:t>
            </a:r>
            <a:r>
              <a:rPr lang="en-US" sz="1500" dirty="0"/>
              <a:t>="</a:t>
            </a:r>
            <a:r>
              <a:rPr lang="en-US" sz="1500" dirty="0" err="1"/>
              <a:t>someKey</a:t>
            </a:r>
            <a:r>
              <a:rPr lang="en-US" sz="1500" dirty="0"/>
              <a:t>" </a:t>
            </a:r>
            <a:r>
              <a:rPr lang="en-US" sz="1500" dirty="0" err="1"/>
              <a:t>android:value</a:t>
            </a:r>
            <a:r>
              <a:rPr lang="en-US" sz="1500" dirty="0"/>
              <a:t>="</a:t>
            </a:r>
            <a:r>
              <a:rPr lang="en-US" sz="1500" dirty="0" err="1"/>
              <a:t>somePrefValue</a:t>
            </a:r>
            <a:r>
              <a:rPr lang="en-US" sz="1500" dirty="0"/>
              <a:t>" /&gt;</a:t>
            </a:r>
            <a:br>
              <a:rPr lang="en-US" sz="1500" dirty="0"/>
            </a:br>
            <a:r>
              <a:rPr lang="en-US" sz="1500" dirty="0"/>
              <a:t>        &lt;/</a:t>
            </a:r>
            <a:r>
              <a:rPr lang="en-US" sz="1500" dirty="0" err="1"/>
              <a:t>PreferenceScreen</a:t>
            </a:r>
            <a:r>
              <a:rPr lang="en-US" sz="1500" dirty="0" smtClean="0"/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    &lt;/</a:t>
            </a:r>
            <a:r>
              <a:rPr lang="en-US" sz="1500" dirty="0" err="1"/>
              <a:t>PreferenceCategory</a:t>
            </a:r>
            <a:r>
              <a:rPr lang="en-US" sz="1500" dirty="0" smtClean="0"/>
              <a:t>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&lt;/</a:t>
            </a:r>
            <a:r>
              <a:rPr lang="en-US" sz="1500" dirty="0" err="1"/>
              <a:t>PreferenceScreen</a:t>
            </a:r>
            <a:r>
              <a:rPr lang="en-US" sz="1500" dirty="0"/>
              <a:t>&gt;</a:t>
            </a:r>
            <a:endParaRPr lang="ru-RU" sz="1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09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945" y="74151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Работа с </a:t>
            </a:r>
            <a:r>
              <a:rPr lang="en-US" sz="2800" dirty="0" err="1" smtClean="0"/>
              <a:t>PreferenceActivity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99288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MySettings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PreferenceActivity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@Override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(Bundle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super.onCreate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addPreferencesFromResource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R.xml.preferences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this.getSharedPreferences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MySettings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 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Activity.MODE_PRIVATE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221088"/>
            <a:ext cx="79928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&lt;activity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MySettings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android:label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="My Settings"&gt;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&lt;/activity&gt;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2075" y="5657671"/>
            <a:ext cx="79623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Intent i = new intent(this, </a:t>
            </a:r>
            <a:r>
              <a:rPr lang="en-US" dirty="0" err="1"/>
              <a:t>MySettings.class</a:t>
            </a:r>
            <a:r>
              <a:rPr lang="en-US" dirty="0"/>
              <a:t>);</a:t>
            </a:r>
          </a:p>
          <a:p>
            <a:r>
              <a:rPr lang="en-US" dirty="0" err="1"/>
              <a:t>startActivityForResult</a:t>
            </a:r>
            <a:r>
              <a:rPr lang="en-US" dirty="0"/>
              <a:t>(i, SHOW_PREFERENCES);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829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945" y="74151"/>
            <a:ext cx="7024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Работа с общими настройками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928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Context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context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getApplicationContext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prefs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PreferenceManager.getDefaultSharedPreferences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(context);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TODO: use get&lt;preference type&gt; methods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708920"/>
            <a:ext cx="79928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MyActivity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extends Activity implements </a:t>
            </a: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OnSharedPreferenceChangeListener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@Override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// Register this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OnSharedPreferenceChangeListener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Context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getApplicationContext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prefs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PreferenceManager.getDefaultSharedPreferences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(context);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prefs.registerOnSharedPreferenceChangeListener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(this);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onSharedPreferenceChanged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prefs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String key)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// TODO Check the shared preference and key parameters and change UI or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// behavior as appropriate.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41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29128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</a:t>
            </a:r>
            <a:r>
              <a:rPr lang="en-US" sz="3200" dirty="0" err="1" smtClean="0"/>
              <a:t>PreferenceActivity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2981130" cy="4968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354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29128"/>
          </a:xfrm>
        </p:spPr>
        <p:txBody>
          <a:bodyPr>
            <a:noAutofit/>
          </a:bodyPr>
          <a:lstStyle/>
          <a:p>
            <a:r>
              <a:rPr lang="ru-RU" sz="3200" dirty="0" smtClean="0"/>
              <a:t>На следующей лекции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350897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SQLite </a:t>
            </a:r>
            <a:r>
              <a:rPr lang="ru-RU" sz="3200" dirty="0" smtClean="0"/>
              <a:t>и источники данных</a:t>
            </a:r>
          </a:p>
          <a:p>
            <a:r>
              <a:rPr lang="ru-RU" sz="3200" dirty="0" err="1" smtClean="0"/>
              <a:t>Геокодирование</a:t>
            </a:r>
            <a:r>
              <a:rPr lang="ru-RU" sz="3200" dirty="0" smtClean="0"/>
              <a:t> </a:t>
            </a:r>
            <a:r>
              <a:rPr lang="en-US" sz="3200" dirty="0" smtClean="0"/>
              <a:t>&amp; </a:t>
            </a:r>
            <a:r>
              <a:rPr lang="ru-RU" sz="3200" dirty="0" smtClean="0"/>
              <a:t>Карты</a:t>
            </a:r>
          </a:p>
          <a:p>
            <a:r>
              <a:rPr lang="en-US" sz="3200" dirty="0" smtClean="0"/>
              <a:t> </a:t>
            </a:r>
            <a:r>
              <a:rPr lang="ru-RU" sz="3200" dirty="0" err="1" smtClean="0"/>
              <a:t>Геолокационные</a:t>
            </a:r>
            <a:r>
              <a:rPr lang="ru-RU" sz="3200" dirty="0" smtClean="0"/>
              <a:t> сервисы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50385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29128"/>
          </a:xfrm>
        </p:spPr>
        <p:txBody>
          <a:bodyPr>
            <a:noAutofit/>
          </a:bodyPr>
          <a:lstStyle/>
          <a:p>
            <a:r>
              <a:rPr lang="ru-RU" sz="3200" dirty="0" smtClean="0"/>
              <a:t>Задание «Записная книжка»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3954810"/>
            <a:ext cx="7416824" cy="2354510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sz="2800" b="1" dirty="0"/>
              <a:t>Р</a:t>
            </a:r>
            <a:r>
              <a:rPr lang="ru-RU" sz="2800" b="1" dirty="0" smtClean="0"/>
              <a:t>азработать </a:t>
            </a:r>
            <a:r>
              <a:rPr lang="ru-RU" sz="2800" b="1" dirty="0"/>
              <a:t>приложение с графическим пользовательским интерфейсом</a:t>
            </a:r>
            <a:r>
              <a:rPr lang="ru-RU" sz="2800" dirty="0"/>
              <a:t>, </a:t>
            </a:r>
            <a:r>
              <a:rPr lang="ru-RU" sz="2800" dirty="0" smtClean="0"/>
              <a:t>поддерживающее</a:t>
            </a:r>
          </a:p>
          <a:p>
            <a:pPr lvl="1"/>
            <a:r>
              <a:rPr lang="en-US" sz="2800" dirty="0" smtClean="0"/>
              <a:t>c</a:t>
            </a:r>
            <a:r>
              <a:rPr lang="ru-RU" sz="2800" dirty="0" err="1" smtClean="0"/>
              <a:t>оздание</a:t>
            </a:r>
            <a:r>
              <a:rPr lang="en-US" sz="2800" dirty="0"/>
              <a:t>,</a:t>
            </a:r>
            <a:endParaRPr lang="ru-RU" sz="2800" dirty="0" smtClean="0"/>
          </a:p>
          <a:p>
            <a:pPr lvl="1"/>
            <a:r>
              <a:rPr lang="ru-RU" sz="2800" dirty="0" smtClean="0"/>
              <a:t>редактирование,</a:t>
            </a:r>
          </a:p>
          <a:p>
            <a:pPr lvl="1"/>
            <a:r>
              <a:rPr lang="ru-RU" sz="2800" dirty="0" smtClean="0"/>
              <a:t>удаление,</a:t>
            </a:r>
          </a:p>
          <a:p>
            <a:pPr lvl="1"/>
            <a:r>
              <a:rPr lang="ru-RU" sz="2800" dirty="0" smtClean="0"/>
              <a:t>поиск </a:t>
            </a:r>
          </a:p>
          <a:p>
            <a:pPr marL="68580" indent="0">
              <a:buNone/>
            </a:pPr>
            <a:r>
              <a:rPr lang="ru-RU" sz="2800" dirty="0" smtClean="0"/>
              <a:t>заметок</a:t>
            </a:r>
            <a:r>
              <a:rPr lang="ru-RU" sz="2800" dirty="0"/>
              <a:t>.</a:t>
            </a:r>
          </a:p>
          <a:p>
            <a:pPr marL="68580" indent="0">
              <a:buNone/>
            </a:pPr>
            <a:r>
              <a:rPr lang="ru-RU" sz="2800" dirty="0"/>
              <a:t>Два варианта хранения заметок:</a:t>
            </a:r>
          </a:p>
          <a:p>
            <a:r>
              <a:rPr lang="ru-RU" sz="2800" dirty="0"/>
              <a:t>А) </a:t>
            </a:r>
            <a:r>
              <a:rPr lang="ru-RU" sz="2800" dirty="0" smtClean="0"/>
              <a:t>в </a:t>
            </a:r>
            <a:r>
              <a:rPr lang="ru-RU" sz="2800" dirty="0"/>
              <a:t>базе </a:t>
            </a:r>
            <a:r>
              <a:rPr lang="en-US" sz="2800" dirty="0" smtClean="0"/>
              <a:t>SQLite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Б) </a:t>
            </a:r>
            <a:r>
              <a:rPr lang="ru-RU" sz="2800" dirty="0" smtClean="0"/>
              <a:t>с </a:t>
            </a:r>
            <a:r>
              <a:rPr lang="ru-RU" sz="2800" dirty="0"/>
              <a:t>использованием файловой системы.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268760"/>
            <a:ext cx="2857500" cy="2686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4930133"/>
            <a:ext cx="269236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Срок выполнения</a:t>
            </a:r>
            <a:r>
              <a:rPr lang="ru-RU" sz="1200" dirty="0" smtClean="0"/>
              <a:t>: 2 </a:t>
            </a:r>
            <a:r>
              <a:rPr lang="ru-RU" sz="1200" dirty="0" smtClean="0"/>
              <a:t>недели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820518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4, слайд 36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836711"/>
            <a:ext cx="4608512" cy="555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488832" cy="1152128"/>
          </a:xfrm>
        </p:spPr>
        <p:txBody>
          <a:bodyPr>
            <a:noAutofit/>
          </a:bodyPr>
          <a:lstStyle/>
          <a:p>
            <a:r>
              <a:rPr lang="ru-RU" dirty="0" smtClean="0"/>
              <a:t>Намерения (</a:t>
            </a:r>
            <a:r>
              <a:rPr lang="en-US" dirty="0" smtClean="0"/>
              <a:t>Intents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/>
              <a:t>Применяются для:</a:t>
            </a:r>
          </a:p>
          <a:p>
            <a:r>
              <a:rPr lang="ru-RU" dirty="0" smtClean="0"/>
              <a:t>объявления о запуске </a:t>
            </a:r>
            <a:r>
              <a:rPr lang="en-US" dirty="0" smtClean="0"/>
              <a:t>Activity </a:t>
            </a:r>
            <a:r>
              <a:rPr lang="ru-RU" dirty="0" smtClean="0"/>
              <a:t>или </a:t>
            </a:r>
            <a:r>
              <a:rPr lang="en-US" dirty="0" smtClean="0"/>
              <a:t>Service</a:t>
            </a:r>
            <a:r>
              <a:rPr lang="ru-RU" dirty="0" smtClean="0"/>
              <a:t>, чтобы выполнить какие-либо действия на основе некоторых данных</a:t>
            </a:r>
          </a:p>
          <a:p>
            <a:r>
              <a:rPr lang="ru-RU" dirty="0"/>
              <a:t>п</a:t>
            </a:r>
            <a:r>
              <a:rPr lang="ru-RU" dirty="0" smtClean="0"/>
              <a:t>ередачи уведомлений о том, что произошло событие</a:t>
            </a:r>
          </a:p>
          <a:p>
            <a:r>
              <a:rPr lang="ru-RU" dirty="0"/>
              <a:t>я</a:t>
            </a:r>
            <a:r>
              <a:rPr lang="ru-RU" dirty="0" smtClean="0"/>
              <a:t>вного запуска определенного </a:t>
            </a:r>
            <a:r>
              <a:rPr lang="en-US" dirty="0" smtClean="0"/>
              <a:t>Service </a:t>
            </a:r>
            <a:r>
              <a:rPr lang="ru-RU" dirty="0" smtClean="0"/>
              <a:t>или </a:t>
            </a:r>
            <a:r>
              <a:rPr lang="en-US" dirty="0" smtClean="0"/>
              <a:t>Activity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632848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 результата закрытия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995" y="1628800"/>
            <a:ext cx="7713421" cy="46085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Вызов из родительской активности:</a:t>
            </a:r>
          </a:p>
          <a:p>
            <a:pPr marL="68580" indent="0">
              <a:buNone/>
            </a:pPr>
            <a:r>
              <a:rPr lang="en-US" sz="2000" b="1" i="1" dirty="0" err="1" smtClean="0"/>
              <a:t>startActivityForResult</a:t>
            </a:r>
            <a:r>
              <a:rPr lang="en-US" sz="2000" b="1" i="1" dirty="0" smtClean="0"/>
              <a:t>(Intent i,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</a:t>
            </a:r>
            <a:r>
              <a:rPr lang="en-US" sz="2000" b="1" i="1" dirty="0" err="1"/>
              <a:t>c</a:t>
            </a:r>
            <a:r>
              <a:rPr lang="en-US" sz="2000" b="1" i="1" dirty="0" err="1" smtClean="0"/>
              <a:t>all_Identificator</a:t>
            </a:r>
            <a:r>
              <a:rPr lang="en-US" sz="2000" b="1" i="1" dirty="0" smtClean="0"/>
              <a:t>)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ru-RU" sz="2000" dirty="0" smtClean="0"/>
              <a:t>Выставление результата в дочерней активности</a:t>
            </a:r>
            <a:r>
              <a:rPr lang="en-US" sz="2000" dirty="0" smtClean="0"/>
              <a:t>:</a:t>
            </a:r>
          </a:p>
          <a:p>
            <a:pPr marL="68580" indent="0">
              <a:buNone/>
            </a:pPr>
            <a:r>
              <a:rPr lang="en-US" sz="2000" b="1" i="1" dirty="0" err="1" smtClean="0"/>
              <a:t>setResult</a:t>
            </a:r>
            <a:r>
              <a:rPr lang="en-US" sz="2000" b="1" i="1" dirty="0" smtClean="0"/>
              <a:t>(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result, Intent i)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ru-RU" sz="2000" dirty="0" smtClean="0"/>
              <a:t>Коды возврата:</a:t>
            </a:r>
          </a:p>
          <a:p>
            <a:pPr lvl="1"/>
            <a:r>
              <a:rPr lang="en-US" sz="1800" b="1" i="1" dirty="0" err="1" smtClean="0"/>
              <a:t>Activity.RESULT_OK</a:t>
            </a:r>
            <a:endParaRPr lang="en-US" sz="1800" b="1" i="1" dirty="0" smtClean="0"/>
          </a:p>
          <a:p>
            <a:pPr lvl="1"/>
            <a:r>
              <a:rPr lang="en-US" sz="1800" b="1" i="1" dirty="0" err="1" smtClean="0"/>
              <a:t>Activity.RESULT_CANCELED</a:t>
            </a:r>
            <a:r>
              <a:rPr lang="en-US" sz="1800" i="1" dirty="0" smtClean="0"/>
              <a:t> (</a:t>
            </a:r>
            <a:r>
              <a:rPr lang="ru-RU" sz="1800" i="1" dirty="0" smtClean="0"/>
              <a:t>по умолчанию</a:t>
            </a:r>
            <a:r>
              <a:rPr lang="en-US" sz="1800" i="1" dirty="0" smtClean="0"/>
              <a:t>)</a:t>
            </a:r>
            <a:endParaRPr lang="ru-RU" sz="1800" i="1" dirty="0" smtClean="0"/>
          </a:p>
          <a:p>
            <a:pPr lvl="1"/>
            <a:r>
              <a:rPr lang="ru-RU" sz="1800" dirty="0" smtClean="0"/>
              <a:t>Другие, более специализированные:</a:t>
            </a:r>
          </a:p>
          <a:p>
            <a:pPr lvl="2"/>
            <a:r>
              <a:rPr lang="en-US" sz="1800" dirty="0" smtClean="0"/>
              <a:t>RESULT_FIRST_USER</a:t>
            </a:r>
            <a:endParaRPr lang="ru-RU" sz="1800" dirty="0" smtClean="0"/>
          </a:p>
          <a:p>
            <a:pPr lvl="2"/>
            <a:r>
              <a:rPr lang="en-US" sz="1800" dirty="0" smtClean="0"/>
              <a:t>RESULT_COMMON_ERROR</a:t>
            </a:r>
          </a:p>
          <a:p>
            <a:pPr lvl="2"/>
            <a:r>
              <a:rPr lang="ru-RU" sz="1800" dirty="0"/>
              <a:t>и</a:t>
            </a:r>
            <a:r>
              <a:rPr lang="ru-RU" sz="1800" dirty="0" smtClean="0"/>
              <a:t> др.</a:t>
            </a:r>
          </a:p>
          <a:p>
            <a:pPr lvl="1"/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560958" cy="60113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результата закрытия </a:t>
            </a:r>
            <a:r>
              <a:rPr lang="en-US" dirty="0"/>
              <a:t>Activity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6984776" cy="475252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Override 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onActivityResult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requestCode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ru-RU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resultCode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ru-RU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Intent 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data)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{</a:t>
            </a: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super.onActivityResult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requestCode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resultCode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, data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);</a:t>
            </a:r>
            <a:endParaRPr lang="en-US" sz="1400" b="1" dirty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switch(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requestCode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) {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case (SHOW_SUB_ACTIVITY_ONE) : {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if 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resultCode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==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Activity.RESULT_OK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) {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  Uri horse =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data.getData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boolean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inputCorrect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data.getBooleanExtra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(IS_INPUT_CORRECT, false);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  String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selectedPistol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data.getStringExtra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(SELECTED_PISTOL);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}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break;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}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case (SHOW_SUB_ACTIVITY_TWO) : {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if (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resultCode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==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Activity.RESULT_OK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) {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  // TODO: Handle OK click.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}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  break;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  }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 }</a:t>
            </a:r>
          </a:p>
          <a:p>
            <a:pPr marL="68580" indent="0">
              <a:buNone/>
            </a:pP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}</a:t>
            </a:r>
            <a:endParaRPr lang="ru-RU" sz="1400" b="1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76064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Стандартные действия</a:t>
            </a:r>
            <a:r>
              <a:rPr lang="en-US" sz="3200" dirty="0" smtClean="0"/>
              <a:t> (</a:t>
            </a:r>
            <a:r>
              <a:rPr lang="ru-RU" sz="3200" dirty="0" smtClean="0"/>
              <a:t>часть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82806"/>
              </p:ext>
            </p:extLst>
          </p:nvPr>
        </p:nvGraphicFramePr>
        <p:xfrm>
          <a:off x="1259632" y="1397000"/>
          <a:ext cx="6840759" cy="419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3"/>
                <a:gridCol w="2280253"/>
                <a:gridCol w="2280253"/>
              </a:tblGrid>
              <a:tr h="6638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72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ACTION_SEND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ACTION_MAIN</a:t>
                      </a:r>
                    </a:p>
                  </a:txBody>
                  <a:tcPr marL="9525" marR="9525" marT="9525" marB="0" anchor="ctr"/>
                </a:tc>
              </a:tr>
              <a:tr h="872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ACTION_DIAL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ACTION_SENDTO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ACTION_CALL</a:t>
                      </a:r>
                      <a:endParaRPr lang="ru-RU" sz="1400" dirty="0"/>
                    </a:p>
                  </a:txBody>
                  <a:tcPr anchor="ctr"/>
                </a:tc>
              </a:tr>
              <a:tr h="9189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ACTION_EDIT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ACTION_ANSWER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ACTION_WEB_SEARCH</a:t>
                      </a:r>
                      <a:endParaRPr lang="ru-RU" sz="1400" dirty="0"/>
                    </a:p>
                  </a:txBody>
                  <a:tcPr anchor="ctr"/>
                </a:tc>
              </a:tr>
              <a:tr h="872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ACTION_SEARCH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ACTION_INSERT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ACTION_DELETE</a:t>
                      </a:r>
                      <a:endParaRPr lang="ru-RU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043490" y="764704"/>
            <a:ext cx="702474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Стандартные категории</a:t>
            </a:r>
            <a:r>
              <a:rPr lang="en-US" sz="3200" dirty="0" smtClean="0"/>
              <a:t> (</a:t>
            </a:r>
            <a:r>
              <a:rPr lang="ru-RU" sz="3200" dirty="0" smtClean="0"/>
              <a:t>не все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13456"/>
              </p:ext>
            </p:extLst>
          </p:nvPr>
        </p:nvGraphicFramePr>
        <p:xfrm>
          <a:off x="1275652" y="1556791"/>
          <a:ext cx="6608716" cy="437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358"/>
                <a:gridCol w="3304358"/>
              </a:tblGrid>
              <a:tr h="72008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13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CATEGORY_SELECTED_ALTERNATIVE</a:t>
                      </a:r>
                    </a:p>
                  </a:txBody>
                  <a:tcPr marL="9525" marR="9525" marT="9525" marB="0" anchor="ctr"/>
                </a:tc>
              </a:tr>
              <a:tr h="913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CATEGORY_BROWSABLE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CATEGORY_LAUNCHER</a:t>
                      </a:r>
                    </a:p>
                  </a:txBody>
                  <a:tcPr marL="9525" marR="9525" marT="9525" marB="0" anchor="ctr"/>
                </a:tc>
              </a:tr>
              <a:tr h="913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CATEGORY_GADGET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CATEGORY_HOME</a:t>
                      </a:r>
                    </a:p>
                  </a:txBody>
                  <a:tcPr marL="9525" marR="9525" marT="9525" marB="0" anchor="ctr"/>
                </a:tc>
              </a:tr>
              <a:tr h="913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CATEGORY_ALTERNATIVE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CATEGORY_PREFERENCE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36004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Данные намерения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345749757"/>
              </p:ext>
            </p:extLst>
          </p:nvPr>
        </p:nvGraphicFramePr>
        <p:xfrm>
          <a:off x="1043608" y="1268760"/>
          <a:ext cx="684076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1950</TotalTime>
  <Words>2463</Words>
  <Application>Microsoft Office PowerPoint</Application>
  <PresentationFormat>Экран (4:3)</PresentationFormat>
  <Paragraphs>568</Paragraphs>
  <Slides>37</Slides>
  <Notes>35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Намерения (Intents)</vt:lpstr>
      <vt:lpstr>Код результата закрытия Activity</vt:lpstr>
      <vt:lpstr>Код результата закрытия Activity</vt:lpstr>
      <vt:lpstr>Стандартные действия (часть)</vt:lpstr>
      <vt:lpstr>Презентация PowerPoint</vt:lpstr>
      <vt:lpstr>Данные намерения</vt:lpstr>
      <vt:lpstr>Утверждение намерений</vt:lpstr>
      <vt:lpstr>Делегирование намерений</vt:lpstr>
      <vt:lpstr>Выбор контакта из списка (демо)</vt:lpstr>
      <vt:lpstr>Расширяемость меню</vt:lpstr>
      <vt:lpstr>Linkify</vt:lpstr>
      <vt:lpstr>Linkify MatchModifier &amp; TransformFilter</vt:lpstr>
      <vt:lpstr>Оповещение о событиях</vt:lpstr>
      <vt:lpstr>Регистрация широковещательного приемника</vt:lpstr>
      <vt:lpstr>Продвинутое оповещение</vt:lpstr>
      <vt:lpstr>Ожидающие намерения (Pending Intents)</vt:lpstr>
      <vt:lpstr>Адаптеры </vt:lpstr>
      <vt:lpstr>Адаптеры (пример)</vt:lpstr>
      <vt:lpstr>Использование адаптеров</vt:lpstr>
      <vt:lpstr>Использование адаптеров</vt:lpstr>
      <vt:lpstr>Internet resources</vt:lpstr>
      <vt:lpstr>Презентация PowerPoint</vt:lpstr>
      <vt:lpstr>Управление диалогами</vt:lpstr>
      <vt:lpstr>Просмотр данных о землетрясениях (демо)</vt:lpstr>
      <vt:lpstr>Работа с файлами</vt:lpstr>
      <vt:lpstr>Настройки</vt:lpstr>
      <vt:lpstr>Общие настройки</vt:lpstr>
      <vt:lpstr>PreferenceScreen</vt:lpstr>
      <vt:lpstr>Работа с PreferenceActivity</vt:lpstr>
      <vt:lpstr>Работа с общими настройками</vt:lpstr>
      <vt:lpstr>Пример PreferenceActivity</vt:lpstr>
      <vt:lpstr>На следующей лекции</vt:lpstr>
      <vt:lpstr>Задание «Записная книжка»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118</cp:revision>
  <dcterms:created xsi:type="dcterms:W3CDTF">2012-02-16T15:40:39Z</dcterms:created>
  <dcterms:modified xsi:type="dcterms:W3CDTF">2012-10-05T09:59:41Z</dcterms:modified>
</cp:coreProperties>
</file>