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328" r:id="rId4"/>
    <p:sldId id="327" r:id="rId5"/>
    <p:sldId id="317" r:id="rId6"/>
    <p:sldId id="259" r:id="rId7"/>
    <p:sldId id="311" r:id="rId8"/>
    <p:sldId id="294" r:id="rId9"/>
    <p:sldId id="280" r:id="rId10"/>
    <p:sldId id="281" r:id="rId11"/>
    <p:sldId id="282" r:id="rId12"/>
    <p:sldId id="283" r:id="rId13"/>
    <p:sldId id="260" r:id="rId14"/>
    <p:sldId id="295" r:id="rId15"/>
    <p:sldId id="297" r:id="rId16"/>
    <p:sldId id="298" r:id="rId17"/>
    <p:sldId id="299" r:id="rId18"/>
    <p:sldId id="306" r:id="rId19"/>
    <p:sldId id="329" r:id="rId20"/>
    <p:sldId id="261" r:id="rId21"/>
    <p:sldId id="285" r:id="rId22"/>
    <p:sldId id="262" r:id="rId23"/>
    <p:sldId id="330" r:id="rId24"/>
    <p:sldId id="263" r:id="rId25"/>
    <p:sldId id="27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8909" autoAdjust="0"/>
  </p:normalViewPr>
  <p:slideViewPr>
    <p:cSldViewPr>
      <p:cViewPr varScale="1">
        <p:scale>
          <a:sx n="65" d="100"/>
          <a:sy n="65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AC4ED-D957-4CA3-952B-970D84D16292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38B03E-5E12-4EC9-9190-A6B323480FA1}">
      <dgm:prSet phldrT="[Текст]"/>
      <dgm:spPr/>
      <dgm:t>
        <a:bodyPr/>
        <a:lstStyle/>
        <a:p>
          <a:r>
            <a:rPr lang="ru-RU" dirty="0" smtClean="0"/>
            <a:t>Широковещательный приемник</a:t>
          </a:r>
          <a:endParaRPr lang="ru-RU" dirty="0"/>
        </a:p>
      </dgm:t>
    </dgm:pt>
    <dgm:pt modelId="{FD892C88-3AF4-4639-9E73-240B03A9C767}" type="parTrans" cxnId="{5C982CAB-A2A3-4328-A868-AB19AF7220F4}">
      <dgm:prSet/>
      <dgm:spPr/>
      <dgm:t>
        <a:bodyPr/>
        <a:lstStyle/>
        <a:p>
          <a:endParaRPr lang="ru-RU"/>
        </a:p>
      </dgm:t>
    </dgm:pt>
    <dgm:pt modelId="{5CD0C4F8-8D6C-48ED-A2DA-EA33DA01F27C}" type="sibTrans" cxnId="{5C982CAB-A2A3-4328-A868-AB19AF7220F4}">
      <dgm:prSet/>
      <dgm:spPr/>
      <dgm:t>
        <a:bodyPr/>
        <a:lstStyle/>
        <a:p>
          <a:endParaRPr lang="ru-RU"/>
        </a:p>
      </dgm:t>
    </dgm:pt>
    <dgm:pt modelId="{E08ED7AA-3845-41DB-96CB-7D858BF7D63A}">
      <dgm:prSet phldrT="[Текст]"/>
      <dgm:spPr/>
      <dgm:t>
        <a:bodyPr/>
        <a:lstStyle/>
        <a:p>
          <a:r>
            <a:rPr lang="ru-RU" dirty="0" smtClean="0"/>
            <a:t>Активность</a:t>
          </a:r>
          <a:endParaRPr lang="ru-RU" dirty="0"/>
        </a:p>
      </dgm:t>
    </dgm:pt>
    <dgm:pt modelId="{444134DB-D945-416A-B883-806447806936}" type="parTrans" cxnId="{EEA19C73-16EB-4667-9C8D-044EDDB848C6}">
      <dgm:prSet/>
      <dgm:spPr/>
      <dgm:t>
        <a:bodyPr/>
        <a:lstStyle/>
        <a:p>
          <a:endParaRPr lang="ru-RU"/>
        </a:p>
      </dgm:t>
    </dgm:pt>
    <dgm:pt modelId="{524BB136-318A-4677-A976-43CDDE4032C2}" type="sibTrans" cxnId="{EEA19C73-16EB-4667-9C8D-044EDDB848C6}">
      <dgm:prSet/>
      <dgm:spPr/>
      <dgm:t>
        <a:bodyPr/>
        <a:lstStyle/>
        <a:p>
          <a:endParaRPr lang="ru-RU"/>
        </a:p>
      </dgm:t>
    </dgm:pt>
    <dgm:pt modelId="{A1DA0AD8-CAA2-4EFA-8B3C-CDA2A0F14CA6}">
      <dgm:prSet phldrT="[Текст]"/>
      <dgm:spPr/>
      <dgm:t>
        <a:bodyPr/>
        <a:lstStyle/>
        <a:p>
          <a:r>
            <a:rPr lang="ru-RU" dirty="0" smtClean="0"/>
            <a:t>Сервис</a:t>
          </a:r>
          <a:endParaRPr lang="ru-RU" dirty="0"/>
        </a:p>
      </dgm:t>
    </dgm:pt>
    <dgm:pt modelId="{8A7ED796-413E-4E9A-9B9F-F02F2E520565}" type="parTrans" cxnId="{C451A728-4F58-4C90-8923-0B521B3C8EFC}">
      <dgm:prSet/>
      <dgm:spPr/>
      <dgm:t>
        <a:bodyPr/>
        <a:lstStyle/>
        <a:p>
          <a:endParaRPr lang="ru-RU"/>
        </a:p>
      </dgm:t>
    </dgm:pt>
    <dgm:pt modelId="{64701CFD-B941-4096-B0D3-8BA0F1BBB4A1}" type="sibTrans" cxnId="{C451A728-4F58-4C90-8923-0B521B3C8EFC}">
      <dgm:prSet/>
      <dgm:spPr/>
      <dgm:t>
        <a:bodyPr/>
        <a:lstStyle/>
        <a:p>
          <a:endParaRPr lang="ru-RU"/>
        </a:p>
      </dgm:t>
    </dgm:pt>
    <dgm:pt modelId="{3B41E070-AB9E-4FC7-8E7A-2AC56350DF50}">
      <dgm:prSet phldrT="[Текст]"/>
      <dgm:spPr/>
      <dgm:t>
        <a:bodyPr/>
        <a:lstStyle/>
        <a:p>
          <a:r>
            <a:rPr lang="ru-RU" dirty="0" smtClean="0"/>
            <a:t>Источник данных</a:t>
          </a:r>
          <a:endParaRPr lang="ru-RU" dirty="0"/>
        </a:p>
      </dgm:t>
    </dgm:pt>
    <dgm:pt modelId="{60117759-9610-464B-A545-EC0B42E1B6DD}" type="parTrans" cxnId="{7E903B20-8D42-42A8-9E1F-879A95EB6A6B}">
      <dgm:prSet/>
      <dgm:spPr/>
      <dgm:t>
        <a:bodyPr/>
        <a:lstStyle/>
        <a:p>
          <a:endParaRPr lang="ru-RU"/>
        </a:p>
      </dgm:t>
    </dgm:pt>
    <dgm:pt modelId="{9B3DD5DE-7E06-4567-94A0-3EBA536849D8}" type="sibTrans" cxnId="{7E903B20-8D42-42A8-9E1F-879A95EB6A6B}">
      <dgm:prSet/>
      <dgm:spPr/>
      <dgm:t>
        <a:bodyPr/>
        <a:lstStyle/>
        <a:p>
          <a:endParaRPr lang="ru-RU"/>
        </a:p>
      </dgm:t>
    </dgm:pt>
    <dgm:pt modelId="{3D8C545A-4130-4718-8078-6253AA193D5F}" type="pres">
      <dgm:prSet presAssocID="{38DAC4ED-D957-4CA3-952B-970D84D1629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857E873-517A-4751-9F84-53A8C33765EB}" type="pres">
      <dgm:prSet presAssocID="{DB38B03E-5E12-4EC9-9190-A6B323480FA1}" presName="node" presStyleLbl="node1" presStyleIdx="0" presStyleCnt="4" custScaleY="597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290244-AA67-44FD-8B90-A808E6CDF064}" type="pres">
      <dgm:prSet presAssocID="{5CD0C4F8-8D6C-48ED-A2DA-EA33DA01F27C}" presName="sibTrans" presStyleCnt="0"/>
      <dgm:spPr/>
    </dgm:pt>
    <dgm:pt modelId="{FFDF909F-EA3D-40B5-9C4B-A3DCBE01B348}" type="pres">
      <dgm:prSet presAssocID="{E08ED7AA-3845-41DB-96CB-7D858BF7D63A}" presName="node" presStyleLbl="node1" presStyleIdx="1" presStyleCnt="4" custScaleY="545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58F421-83A0-4879-9FFC-CB465AE56B15}" type="pres">
      <dgm:prSet presAssocID="{524BB136-318A-4677-A976-43CDDE4032C2}" presName="sibTrans" presStyleCnt="0"/>
      <dgm:spPr/>
    </dgm:pt>
    <dgm:pt modelId="{95C252C6-9027-4427-BF37-73159F37912B}" type="pres">
      <dgm:prSet presAssocID="{A1DA0AD8-CAA2-4EFA-8B3C-CDA2A0F14CA6}" presName="node" presStyleLbl="node1" presStyleIdx="2" presStyleCnt="4" custScaleY="345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69D8C6-28DE-4180-8629-68B4C166405F}" type="pres">
      <dgm:prSet presAssocID="{64701CFD-B941-4096-B0D3-8BA0F1BBB4A1}" presName="sibTrans" presStyleCnt="0"/>
      <dgm:spPr/>
    </dgm:pt>
    <dgm:pt modelId="{19160CCE-6488-4CAC-919D-E0638C42B224}" type="pres">
      <dgm:prSet presAssocID="{3B41E070-AB9E-4FC7-8E7A-2AC56350DF50}" presName="node" presStyleLbl="node1" presStyleIdx="3" presStyleCnt="4" custScaleY="345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B39793-EB27-47C9-9D06-941FB79A3ECF}" type="presOf" srcId="{E08ED7AA-3845-41DB-96CB-7D858BF7D63A}" destId="{FFDF909F-EA3D-40B5-9C4B-A3DCBE01B348}" srcOrd="0" destOrd="0" presId="urn:microsoft.com/office/officeart/2005/8/layout/default"/>
    <dgm:cxn modelId="{EEA19C73-16EB-4667-9C8D-044EDDB848C6}" srcId="{38DAC4ED-D957-4CA3-952B-970D84D16292}" destId="{E08ED7AA-3845-41DB-96CB-7D858BF7D63A}" srcOrd="1" destOrd="0" parTransId="{444134DB-D945-416A-B883-806447806936}" sibTransId="{524BB136-318A-4677-A976-43CDDE4032C2}"/>
    <dgm:cxn modelId="{C451A728-4F58-4C90-8923-0B521B3C8EFC}" srcId="{38DAC4ED-D957-4CA3-952B-970D84D16292}" destId="{A1DA0AD8-CAA2-4EFA-8B3C-CDA2A0F14CA6}" srcOrd="2" destOrd="0" parTransId="{8A7ED796-413E-4E9A-9B9F-F02F2E520565}" sibTransId="{64701CFD-B941-4096-B0D3-8BA0F1BBB4A1}"/>
    <dgm:cxn modelId="{ECB33BE4-2377-4D8E-B6C9-FAEBFD72E8D6}" type="presOf" srcId="{A1DA0AD8-CAA2-4EFA-8B3C-CDA2A0F14CA6}" destId="{95C252C6-9027-4427-BF37-73159F37912B}" srcOrd="0" destOrd="0" presId="urn:microsoft.com/office/officeart/2005/8/layout/default"/>
    <dgm:cxn modelId="{5026E5E6-89FA-4B4D-8266-88DB260BA4AA}" type="presOf" srcId="{3B41E070-AB9E-4FC7-8E7A-2AC56350DF50}" destId="{19160CCE-6488-4CAC-919D-E0638C42B224}" srcOrd="0" destOrd="0" presId="urn:microsoft.com/office/officeart/2005/8/layout/default"/>
    <dgm:cxn modelId="{69AC0CA6-287C-40F9-B7D3-0D1C0AB10DD6}" type="presOf" srcId="{DB38B03E-5E12-4EC9-9190-A6B323480FA1}" destId="{6857E873-517A-4751-9F84-53A8C33765EB}" srcOrd="0" destOrd="0" presId="urn:microsoft.com/office/officeart/2005/8/layout/default"/>
    <dgm:cxn modelId="{88E049F6-9822-4ECC-8F77-AF16CAA8FFE1}" type="presOf" srcId="{38DAC4ED-D957-4CA3-952B-970D84D16292}" destId="{3D8C545A-4130-4718-8078-6253AA193D5F}" srcOrd="0" destOrd="0" presId="urn:microsoft.com/office/officeart/2005/8/layout/default"/>
    <dgm:cxn modelId="{5C982CAB-A2A3-4328-A868-AB19AF7220F4}" srcId="{38DAC4ED-D957-4CA3-952B-970D84D16292}" destId="{DB38B03E-5E12-4EC9-9190-A6B323480FA1}" srcOrd="0" destOrd="0" parTransId="{FD892C88-3AF4-4639-9E73-240B03A9C767}" sibTransId="{5CD0C4F8-8D6C-48ED-A2DA-EA33DA01F27C}"/>
    <dgm:cxn modelId="{7E903B20-8D42-42A8-9E1F-879A95EB6A6B}" srcId="{38DAC4ED-D957-4CA3-952B-970D84D16292}" destId="{3B41E070-AB9E-4FC7-8E7A-2AC56350DF50}" srcOrd="3" destOrd="0" parTransId="{60117759-9610-464B-A545-EC0B42E1B6DD}" sibTransId="{9B3DD5DE-7E06-4567-94A0-3EBA536849D8}"/>
    <dgm:cxn modelId="{4159074F-159C-4A84-B76D-D6F07E2BEA6E}" type="presParOf" srcId="{3D8C545A-4130-4718-8078-6253AA193D5F}" destId="{6857E873-517A-4751-9F84-53A8C33765EB}" srcOrd="0" destOrd="0" presId="urn:microsoft.com/office/officeart/2005/8/layout/default"/>
    <dgm:cxn modelId="{78D1EFF8-CF9F-4FEA-A069-A6A7CAD61A0E}" type="presParOf" srcId="{3D8C545A-4130-4718-8078-6253AA193D5F}" destId="{FE290244-AA67-44FD-8B90-A808E6CDF064}" srcOrd="1" destOrd="0" presId="urn:microsoft.com/office/officeart/2005/8/layout/default"/>
    <dgm:cxn modelId="{E4636D7E-804E-4CA3-B856-7F899D21C0D1}" type="presParOf" srcId="{3D8C545A-4130-4718-8078-6253AA193D5F}" destId="{FFDF909F-EA3D-40B5-9C4B-A3DCBE01B348}" srcOrd="2" destOrd="0" presId="urn:microsoft.com/office/officeart/2005/8/layout/default"/>
    <dgm:cxn modelId="{AFA992CF-E26C-4685-9C9A-697CA6CAED6B}" type="presParOf" srcId="{3D8C545A-4130-4718-8078-6253AA193D5F}" destId="{CB58F421-83A0-4879-9FFC-CB465AE56B15}" srcOrd="3" destOrd="0" presId="urn:microsoft.com/office/officeart/2005/8/layout/default"/>
    <dgm:cxn modelId="{0091202A-3A85-4E94-B591-C28A89307FB4}" type="presParOf" srcId="{3D8C545A-4130-4718-8078-6253AA193D5F}" destId="{95C252C6-9027-4427-BF37-73159F37912B}" srcOrd="4" destOrd="0" presId="urn:microsoft.com/office/officeart/2005/8/layout/default"/>
    <dgm:cxn modelId="{E47F9C36-B7AD-4D5A-B062-DF65451A3E3E}" type="presParOf" srcId="{3D8C545A-4130-4718-8078-6253AA193D5F}" destId="{4469D8C6-28DE-4180-8629-68B4C166405F}" srcOrd="5" destOrd="0" presId="urn:microsoft.com/office/officeart/2005/8/layout/default"/>
    <dgm:cxn modelId="{3D244FB1-F3CE-474D-A615-43E24D627DEE}" type="presParOf" srcId="{3D8C545A-4130-4718-8078-6253AA193D5F}" destId="{19160CCE-6488-4CAC-919D-E0638C42B22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69C95-40F5-4B28-98DF-2B26F53DD96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ru-RU"/>
        </a:p>
      </dgm:t>
    </dgm:pt>
    <dgm:pt modelId="{78A1FD23-711E-4BD6-8D71-1DA540109255}">
      <dgm:prSet phldrT="[Текст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dirty="0" smtClean="0"/>
            <a:t>Камера</a:t>
          </a:r>
          <a:endParaRPr lang="ru-RU" sz="1800" b="1" dirty="0"/>
        </a:p>
      </dgm:t>
    </dgm:pt>
    <dgm:pt modelId="{D78C1266-240A-4D23-A446-11EFFE037929}" type="parTrans" cxnId="{10F7217E-D795-4D33-8AA7-1CD5B1FDC409}">
      <dgm:prSet/>
      <dgm:spPr/>
      <dgm:t>
        <a:bodyPr/>
        <a:lstStyle/>
        <a:p>
          <a:endParaRPr lang="ru-RU"/>
        </a:p>
      </dgm:t>
    </dgm:pt>
    <dgm:pt modelId="{E9562822-B825-4E45-B65A-D5DCFFC94758}" type="sibTrans" cxnId="{10F7217E-D795-4D33-8AA7-1CD5B1FDC409}">
      <dgm:prSet/>
      <dgm:spPr/>
      <dgm:t>
        <a:bodyPr/>
        <a:lstStyle/>
        <a:p>
          <a:endParaRPr lang="ru-RU"/>
        </a:p>
      </dgm:t>
    </dgm:pt>
    <dgm:pt modelId="{91BDC6DE-5D15-4F3C-9C79-F8BBD7BCDC52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dirty="0" smtClean="0"/>
            <a:t>Местоположение</a:t>
          </a:r>
          <a:r>
            <a:rPr lang="en-US" sz="1800" b="1" dirty="0" smtClean="0"/>
            <a:t> (GPS)</a:t>
          </a:r>
          <a:endParaRPr lang="ru-RU" sz="1800" b="1" dirty="0"/>
        </a:p>
      </dgm:t>
    </dgm:pt>
    <dgm:pt modelId="{A21AC1FF-2F39-4F9F-8E51-3378C82EDCA8}" type="parTrans" cxnId="{9ACF5D9F-259D-4F76-8CB3-1047C7AE3A83}">
      <dgm:prSet/>
      <dgm:spPr/>
      <dgm:t>
        <a:bodyPr/>
        <a:lstStyle/>
        <a:p>
          <a:endParaRPr lang="ru-RU"/>
        </a:p>
      </dgm:t>
    </dgm:pt>
    <dgm:pt modelId="{BF104C2C-3A3C-4C56-BCB2-ADECA349F95F}" type="sibTrans" cxnId="{9ACF5D9F-259D-4F76-8CB3-1047C7AE3A83}">
      <dgm:prSet/>
      <dgm:spPr/>
      <dgm:t>
        <a:bodyPr/>
        <a:lstStyle/>
        <a:p>
          <a:endParaRPr lang="ru-RU"/>
        </a:p>
      </dgm:t>
    </dgm:pt>
    <dgm:pt modelId="{B63B9FEE-E68A-41EC-A245-E4B9B3D2C972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b="1" dirty="0" smtClean="0"/>
            <a:t>Bluetooth</a:t>
          </a:r>
          <a:endParaRPr lang="ru-RU" sz="1800" b="1" dirty="0"/>
        </a:p>
      </dgm:t>
    </dgm:pt>
    <dgm:pt modelId="{A415AFC9-5E64-4409-863A-F752BAA4B32A}" type="parTrans" cxnId="{CDB1E2B9-7CE8-4942-9CF7-516FA0A515D1}">
      <dgm:prSet/>
      <dgm:spPr/>
      <dgm:t>
        <a:bodyPr/>
        <a:lstStyle/>
        <a:p>
          <a:endParaRPr lang="ru-RU"/>
        </a:p>
      </dgm:t>
    </dgm:pt>
    <dgm:pt modelId="{CD4917F9-0BCF-4969-A21C-C29D7BFFCE11}" type="sibTrans" cxnId="{CDB1E2B9-7CE8-4942-9CF7-516FA0A515D1}">
      <dgm:prSet/>
      <dgm:spPr/>
      <dgm:t>
        <a:bodyPr/>
        <a:lstStyle/>
        <a:p>
          <a:endParaRPr lang="ru-RU"/>
        </a:p>
      </dgm:t>
    </dgm:pt>
    <dgm:pt modelId="{A157BEB6-E307-4397-AB93-F8F3C7D9E78A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b="1" dirty="0" smtClean="0"/>
            <a:t>SMS/MMS </a:t>
          </a:r>
          <a:endParaRPr lang="ru-RU" sz="1800" b="1" dirty="0"/>
        </a:p>
      </dgm:t>
    </dgm:pt>
    <dgm:pt modelId="{BDD362C5-7B50-4886-9B69-FE91BC8A0673}" type="parTrans" cxnId="{3B6D9F90-35DE-41BC-9A58-CC3EA9F50E8F}">
      <dgm:prSet/>
      <dgm:spPr/>
      <dgm:t>
        <a:bodyPr/>
        <a:lstStyle/>
        <a:p>
          <a:endParaRPr lang="ru-RU"/>
        </a:p>
      </dgm:t>
    </dgm:pt>
    <dgm:pt modelId="{FF15DDDC-1367-477C-BF4B-54109D4DA065}" type="sibTrans" cxnId="{3B6D9F90-35DE-41BC-9A58-CC3EA9F50E8F}">
      <dgm:prSet/>
      <dgm:spPr/>
      <dgm:t>
        <a:bodyPr/>
        <a:lstStyle/>
        <a:p>
          <a:endParaRPr lang="ru-RU"/>
        </a:p>
      </dgm:t>
    </dgm:pt>
    <dgm:pt modelId="{808CF4A7-75EC-432A-A652-96C794993F7A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dirty="0" smtClean="0"/>
            <a:t>Сеть и передача данных </a:t>
          </a:r>
          <a:endParaRPr lang="ru-RU" sz="1800" b="1" dirty="0"/>
        </a:p>
      </dgm:t>
    </dgm:pt>
    <dgm:pt modelId="{ABB1383E-4CDB-4ED2-93F5-2B39B1095A69}" type="parTrans" cxnId="{AA270C2F-B0B9-4865-A2FD-F19C3F930BD5}">
      <dgm:prSet/>
      <dgm:spPr/>
      <dgm:t>
        <a:bodyPr/>
        <a:lstStyle/>
        <a:p>
          <a:endParaRPr lang="ru-RU"/>
        </a:p>
      </dgm:t>
    </dgm:pt>
    <dgm:pt modelId="{154C7BF6-F02A-49FA-80B7-676C118B7A75}" type="sibTrans" cxnId="{AA270C2F-B0B9-4865-A2FD-F19C3F930BD5}">
      <dgm:prSet/>
      <dgm:spPr/>
      <dgm:t>
        <a:bodyPr/>
        <a:lstStyle/>
        <a:p>
          <a:endParaRPr lang="ru-RU"/>
        </a:p>
      </dgm:t>
    </dgm:pt>
    <dgm:pt modelId="{926EDDBE-2F63-4C5C-BFDD-4C03BE26A36C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dirty="0" smtClean="0"/>
            <a:t>Телефония</a:t>
          </a:r>
          <a:endParaRPr lang="ru-RU" sz="1800" b="1" dirty="0"/>
        </a:p>
      </dgm:t>
    </dgm:pt>
    <dgm:pt modelId="{324A6752-D660-495E-AFF4-62E775ACC6BB}" type="parTrans" cxnId="{95362DA6-58F4-469F-89B6-44E08D56C5EB}">
      <dgm:prSet/>
      <dgm:spPr/>
      <dgm:t>
        <a:bodyPr/>
        <a:lstStyle/>
        <a:p>
          <a:endParaRPr lang="ru-RU"/>
        </a:p>
      </dgm:t>
    </dgm:pt>
    <dgm:pt modelId="{74703D9E-1994-4147-BF4E-C13CBABDF4F5}" type="sibTrans" cxnId="{95362DA6-58F4-469F-89B6-44E08D56C5EB}">
      <dgm:prSet/>
      <dgm:spPr/>
      <dgm:t>
        <a:bodyPr/>
        <a:lstStyle/>
        <a:p>
          <a:endParaRPr lang="ru-RU"/>
        </a:p>
      </dgm:t>
    </dgm:pt>
    <dgm:pt modelId="{967BD9EC-5855-4566-BEE6-2BBD1F0FB58F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b="1" dirty="0" smtClean="0"/>
            <a:t>NFC</a:t>
          </a:r>
          <a:endParaRPr lang="ru-RU" sz="1800" b="1" dirty="0"/>
        </a:p>
      </dgm:t>
    </dgm:pt>
    <dgm:pt modelId="{F5B34574-C1C3-410B-87AA-9800F2446518}" type="parTrans" cxnId="{1978F6EA-0BEC-4DBB-A532-8A1A3995AF7C}">
      <dgm:prSet/>
      <dgm:spPr/>
      <dgm:t>
        <a:bodyPr/>
        <a:lstStyle/>
        <a:p>
          <a:endParaRPr lang="ru-RU"/>
        </a:p>
      </dgm:t>
    </dgm:pt>
    <dgm:pt modelId="{3B940FFB-4DCB-4D2E-8FB2-22C6EA617D67}" type="sibTrans" cxnId="{1978F6EA-0BEC-4DBB-A532-8A1A3995AF7C}">
      <dgm:prSet/>
      <dgm:spPr/>
      <dgm:t>
        <a:bodyPr/>
        <a:lstStyle/>
        <a:p>
          <a:endParaRPr lang="ru-RU"/>
        </a:p>
      </dgm:t>
    </dgm:pt>
    <dgm:pt modelId="{68BD3BCD-DAFF-4BE0-B0C6-6A8FCE82355C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dirty="0" smtClean="0"/>
            <a:t>Персональная информация</a:t>
          </a:r>
          <a:endParaRPr lang="ru-RU" sz="1800" b="1" dirty="0"/>
        </a:p>
      </dgm:t>
    </dgm:pt>
    <dgm:pt modelId="{34697A34-702E-4636-B52E-27BA31A62528}" type="parTrans" cxnId="{4590FF2D-7F67-4700-99EB-82AF1D7BB847}">
      <dgm:prSet/>
      <dgm:spPr/>
      <dgm:t>
        <a:bodyPr/>
        <a:lstStyle/>
        <a:p>
          <a:endParaRPr lang="ru-RU"/>
        </a:p>
      </dgm:t>
    </dgm:pt>
    <dgm:pt modelId="{2B86FE15-B7B2-4961-A5DC-F0563922FE3D}" type="sibTrans" cxnId="{4590FF2D-7F67-4700-99EB-82AF1D7BB847}">
      <dgm:prSet/>
      <dgm:spPr/>
      <dgm:t>
        <a:bodyPr/>
        <a:lstStyle/>
        <a:p>
          <a:endParaRPr lang="ru-RU"/>
        </a:p>
      </dgm:t>
    </dgm:pt>
    <dgm:pt modelId="{73F1CB5F-B15D-4573-B7C9-49A5B74C511A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dirty="0" smtClean="0"/>
            <a:t>Датчики</a:t>
          </a:r>
          <a:endParaRPr lang="ru-RU" sz="1800" b="1" dirty="0"/>
        </a:p>
      </dgm:t>
    </dgm:pt>
    <dgm:pt modelId="{B3A61B81-91B6-4300-80FC-AD99C7E13ED7}" type="parTrans" cxnId="{8A3B69C8-AFFB-4305-AF92-821163F9245D}">
      <dgm:prSet/>
      <dgm:spPr/>
      <dgm:t>
        <a:bodyPr/>
        <a:lstStyle/>
        <a:p>
          <a:endParaRPr lang="ru-RU"/>
        </a:p>
      </dgm:t>
    </dgm:pt>
    <dgm:pt modelId="{64554684-5C1A-4383-9C04-F219A8556310}" type="sibTrans" cxnId="{8A3B69C8-AFFB-4305-AF92-821163F9245D}">
      <dgm:prSet/>
      <dgm:spPr/>
      <dgm:t>
        <a:bodyPr/>
        <a:lstStyle/>
        <a:p>
          <a:endParaRPr lang="ru-RU"/>
        </a:p>
      </dgm:t>
    </dgm:pt>
    <dgm:pt modelId="{BC340FE1-5D6E-4103-A2F3-C468A7EA436B}">
      <dgm:prSet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ru-RU" sz="1800" b="1" dirty="0" smtClean="0"/>
            <a:t>Метаинформация</a:t>
          </a:r>
          <a:endParaRPr lang="ru-RU" sz="1800" b="1" dirty="0"/>
        </a:p>
      </dgm:t>
    </dgm:pt>
    <dgm:pt modelId="{9AB1A430-6BCC-435A-9F11-D4F801058E1A}" type="parTrans" cxnId="{1E8C3895-B115-4048-BF15-3A7B979B9818}">
      <dgm:prSet/>
      <dgm:spPr/>
      <dgm:t>
        <a:bodyPr/>
        <a:lstStyle/>
        <a:p>
          <a:endParaRPr lang="ru-RU"/>
        </a:p>
      </dgm:t>
    </dgm:pt>
    <dgm:pt modelId="{40BE9CC9-9DEA-4BF1-9A8B-11A62CBFD456}" type="sibTrans" cxnId="{1E8C3895-B115-4048-BF15-3A7B979B9818}">
      <dgm:prSet/>
      <dgm:spPr/>
      <dgm:t>
        <a:bodyPr/>
        <a:lstStyle/>
        <a:p>
          <a:endParaRPr lang="ru-RU"/>
        </a:p>
      </dgm:t>
    </dgm:pt>
    <dgm:pt modelId="{EEA4E55F-B5B9-41AC-939F-12AD9A2505D7}" type="pres">
      <dgm:prSet presAssocID="{FBA69C95-40F5-4B28-98DF-2B26F53DD9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85C6D3A-257B-4DC8-9BEF-25F74B470384}" type="pres">
      <dgm:prSet presAssocID="{78A1FD23-711E-4BD6-8D71-1DA540109255}" presName="node" presStyleLbl="node1" presStyleIdx="0" presStyleCnt="10" custScaleX="67484" custScaleY="458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B05BA9-1B8C-4B79-9EB1-31469471756A}" type="pres">
      <dgm:prSet presAssocID="{E9562822-B825-4E45-B65A-D5DCFFC9475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DA157A1-888E-458A-9EF5-33607A27E544}" type="pres">
      <dgm:prSet presAssocID="{91BDC6DE-5D15-4F3C-9C79-F8BBD7BCDC52}" presName="node" presStyleLbl="node1" presStyleIdx="1" presStyleCnt="10" custScaleX="125203" custScaleY="653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B9308-365F-4189-84B8-8F091F185B0E}" type="pres">
      <dgm:prSet presAssocID="{BF104C2C-3A3C-4C56-BCB2-ADECA349F95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E69B3BD-EE54-451F-BE2F-F80398C34EE7}" type="pres">
      <dgm:prSet presAssocID="{B63B9FEE-E68A-41EC-A245-E4B9B3D2C972}" presName="node" presStyleLbl="node1" presStyleIdx="2" presStyleCnt="10" custScaleX="66857" custScaleY="504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BE36A4-DEEB-40A5-B0A2-32339D66045D}" type="pres">
      <dgm:prSet presAssocID="{CD4917F9-0BCF-4969-A21C-C29D7BFFCE11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E747B6D-9A60-44F5-BFC5-59117B6ABA33}" type="pres">
      <dgm:prSet presAssocID="{926EDDBE-2F63-4C5C-BFDD-4C03BE26A36C}" presName="node" presStyleLbl="node1" presStyleIdx="3" presStyleCnt="10" custScaleX="70315" custScaleY="444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D16DEB-2F33-452D-8FAE-66141D1EDAC9}" type="pres">
      <dgm:prSet presAssocID="{74703D9E-1994-4147-BF4E-C13CBABDF4F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79768C1-C756-4161-B93D-3E5859215AF3}" type="pres">
      <dgm:prSet presAssocID="{A157BEB6-E307-4397-AB93-F8F3C7D9E78A}" presName="node" presStyleLbl="node1" presStyleIdx="4" presStyleCnt="10" custScaleX="59778" custScaleY="444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355AFA-498E-4060-B37F-60A2826B6199}" type="pres">
      <dgm:prSet presAssocID="{FF15DDDC-1367-477C-BF4B-54109D4DA06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C97AB88-700B-4A33-AC6F-F5746D92D1E8}" type="pres">
      <dgm:prSet presAssocID="{808CF4A7-75EC-432A-A652-96C794993F7A}" presName="node" presStyleLbl="node1" presStyleIdx="5" presStyleCnt="10" custScaleY="735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4CB984-CD38-47EE-B9E2-4CF89B56B32D}" type="pres">
      <dgm:prSet presAssocID="{154C7BF6-F02A-49FA-80B7-676C118B7A7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23053D-4C60-45A7-BE39-BF9B540C86A0}" type="pres">
      <dgm:prSet presAssocID="{967BD9EC-5855-4566-BEE6-2BBD1F0FB58F}" presName="node" presStyleLbl="node1" presStyleIdx="6" presStyleCnt="10" custScaleX="47579" custScaleY="366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45E9A2-3ABD-48D1-8132-C7CD5C1FB3D8}" type="pres">
      <dgm:prSet presAssocID="{3B940FFB-4DCB-4D2E-8FB2-22C6EA617D67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A6105EA-FDA8-4F3F-B2E3-4C1BFC720300}" type="pres">
      <dgm:prSet presAssocID="{68BD3BCD-DAFF-4BE0-B0C6-6A8FCE82355C}" presName="node" presStyleLbl="node1" presStyleIdx="7" presStyleCnt="10" custScaleY="605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5A2A37-272D-4A33-847B-7509A4AB09D0}" type="pres">
      <dgm:prSet presAssocID="{2B86FE15-B7B2-4961-A5DC-F0563922FE3D}" presName="sibTrans" presStyleCnt="0"/>
      <dgm:spPr/>
    </dgm:pt>
    <dgm:pt modelId="{F68D2EA5-E0F9-4D37-8605-ECEB09A2CD88}" type="pres">
      <dgm:prSet presAssocID="{73F1CB5F-B15D-4573-B7C9-49A5B74C511A}" presName="node" presStyleLbl="node1" presStyleIdx="8" presStyleCnt="10" custScaleX="65153" custScaleY="6087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0658A7-2357-475E-9A4C-B79AE6EC5237}" type="pres">
      <dgm:prSet presAssocID="{64554684-5C1A-4383-9C04-F219A8556310}" presName="sibTrans" presStyleCnt="0"/>
      <dgm:spPr/>
    </dgm:pt>
    <dgm:pt modelId="{3C894E1D-9530-470B-BDFB-B46DB7104734}" type="pres">
      <dgm:prSet presAssocID="{BC340FE1-5D6E-4103-A2F3-C468A7EA436B}" presName="node" presStyleLbl="node1" presStyleIdx="9" presStyleCnt="10" custScaleX="110034" custScaleY="582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D9F9F9-269C-44FF-87E2-4A3A307B14BF}" type="presOf" srcId="{967BD9EC-5855-4566-BEE6-2BBD1F0FB58F}" destId="{9E23053D-4C60-45A7-BE39-BF9B540C86A0}" srcOrd="0" destOrd="0" presId="urn:microsoft.com/office/officeart/2005/8/layout/default"/>
    <dgm:cxn modelId="{95362DA6-58F4-469F-89B6-44E08D56C5EB}" srcId="{FBA69C95-40F5-4B28-98DF-2B26F53DD960}" destId="{926EDDBE-2F63-4C5C-BFDD-4C03BE26A36C}" srcOrd="3" destOrd="0" parTransId="{324A6752-D660-495E-AFF4-62E775ACC6BB}" sibTransId="{74703D9E-1994-4147-BF4E-C13CBABDF4F5}"/>
    <dgm:cxn modelId="{3B6D9F90-35DE-41BC-9A58-CC3EA9F50E8F}" srcId="{FBA69C95-40F5-4B28-98DF-2B26F53DD960}" destId="{A157BEB6-E307-4397-AB93-F8F3C7D9E78A}" srcOrd="4" destOrd="0" parTransId="{BDD362C5-7B50-4886-9B69-FE91BC8A0673}" sibTransId="{FF15DDDC-1367-477C-BF4B-54109D4DA065}"/>
    <dgm:cxn modelId="{95693517-ACBD-450B-AA0A-2805C132AD08}" type="presOf" srcId="{73F1CB5F-B15D-4573-B7C9-49A5B74C511A}" destId="{F68D2EA5-E0F9-4D37-8605-ECEB09A2CD88}" srcOrd="0" destOrd="0" presId="urn:microsoft.com/office/officeart/2005/8/layout/default"/>
    <dgm:cxn modelId="{CDB1E2B9-7CE8-4942-9CF7-516FA0A515D1}" srcId="{FBA69C95-40F5-4B28-98DF-2B26F53DD960}" destId="{B63B9FEE-E68A-41EC-A245-E4B9B3D2C972}" srcOrd="2" destOrd="0" parTransId="{A415AFC9-5E64-4409-863A-F752BAA4B32A}" sibTransId="{CD4917F9-0BCF-4969-A21C-C29D7BFFCE11}"/>
    <dgm:cxn modelId="{DE299C52-5C8D-4F60-9ED1-C951F8003F6E}" type="presOf" srcId="{A157BEB6-E307-4397-AB93-F8F3C7D9E78A}" destId="{C79768C1-C756-4161-B93D-3E5859215AF3}" srcOrd="0" destOrd="0" presId="urn:microsoft.com/office/officeart/2005/8/layout/default"/>
    <dgm:cxn modelId="{0E5B1538-3376-44B6-9CDC-7D6D44C08046}" type="presOf" srcId="{FBA69C95-40F5-4B28-98DF-2B26F53DD960}" destId="{EEA4E55F-B5B9-41AC-939F-12AD9A2505D7}" srcOrd="0" destOrd="0" presId="urn:microsoft.com/office/officeart/2005/8/layout/default"/>
    <dgm:cxn modelId="{1E8C3895-B115-4048-BF15-3A7B979B9818}" srcId="{FBA69C95-40F5-4B28-98DF-2B26F53DD960}" destId="{BC340FE1-5D6E-4103-A2F3-C468A7EA436B}" srcOrd="9" destOrd="0" parTransId="{9AB1A430-6BCC-435A-9F11-D4F801058E1A}" sibTransId="{40BE9CC9-9DEA-4BF1-9A8B-11A62CBFD456}"/>
    <dgm:cxn modelId="{EC388058-CDDD-4ECA-8A4D-C19D0B6EE346}" type="presOf" srcId="{B63B9FEE-E68A-41EC-A245-E4B9B3D2C972}" destId="{EE69B3BD-EE54-451F-BE2F-F80398C34EE7}" srcOrd="0" destOrd="0" presId="urn:microsoft.com/office/officeart/2005/8/layout/default"/>
    <dgm:cxn modelId="{10F7217E-D795-4D33-8AA7-1CD5B1FDC409}" srcId="{FBA69C95-40F5-4B28-98DF-2B26F53DD960}" destId="{78A1FD23-711E-4BD6-8D71-1DA540109255}" srcOrd="0" destOrd="0" parTransId="{D78C1266-240A-4D23-A446-11EFFE037929}" sibTransId="{E9562822-B825-4E45-B65A-D5DCFFC94758}"/>
    <dgm:cxn modelId="{91E59503-B940-4B4A-826B-F253A81D48F2}" type="presOf" srcId="{926EDDBE-2F63-4C5C-BFDD-4C03BE26A36C}" destId="{2E747B6D-9A60-44F5-BFC5-59117B6ABA33}" srcOrd="0" destOrd="0" presId="urn:microsoft.com/office/officeart/2005/8/layout/default"/>
    <dgm:cxn modelId="{1978F6EA-0BEC-4DBB-A532-8A1A3995AF7C}" srcId="{FBA69C95-40F5-4B28-98DF-2B26F53DD960}" destId="{967BD9EC-5855-4566-BEE6-2BBD1F0FB58F}" srcOrd="6" destOrd="0" parTransId="{F5B34574-C1C3-410B-87AA-9800F2446518}" sibTransId="{3B940FFB-4DCB-4D2E-8FB2-22C6EA617D67}"/>
    <dgm:cxn modelId="{AA270C2F-B0B9-4865-A2FD-F19C3F930BD5}" srcId="{FBA69C95-40F5-4B28-98DF-2B26F53DD960}" destId="{808CF4A7-75EC-432A-A652-96C794993F7A}" srcOrd="5" destOrd="0" parTransId="{ABB1383E-4CDB-4ED2-93F5-2B39B1095A69}" sibTransId="{154C7BF6-F02A-49FA-80B7-676C118B7A75}"/>
    <dgm:cxn modelId="{883F6549-86C3-4556-AF5E-C936835AA6E3}" type="presOf" srcId="{BC340FE1-5D6E-4103-A2F3-C468A7EA436B}" destId="{3C894E1D-9530-470B-BDFB-B46DB7104734}" srcOrd="0" destOrd="0" presId="urn:microsoft.com/office/officeart/2005/8/layout/default"/>
    <dgm:cxn modelId="{8A3B69C8-AFFB-4305-AF92-821163F9245D}" srcId="{FBA69C95-40F5-4B28-98DF-2B26F53DD960}" destId="{73F1CB5F-B15D-4573-B7C9-49A5B74C511A}" srcOrd="8" destOrd="0" parTransId="{B3A61B81-91B6-4300-80FC-AD99C7E13ED7}" sibTransId="{64554684-5C1A-4383-9C04-F219A8556310}"/>
    <dgm:cxn modelId="{4590FF2D-7F67-4700-99EB-82AF1D7BB847}" srcId="{FBA69C95-40F5-4B28-98DF-2B26F53DD960}" destId="{68BD3BCD-DAFF-4BE0-B0C6-6A8FCE82355C}" srcOrd="7" destOrd="0" parTransId="{34697A34-702E-4636-B52E-27BA31A62528}" sibTransId="{2B86FE15-B7B2-4961-A5DC-F0563922FE3D}"/>
    <dgm:cxn modelId="{5330610A-E250-4CE1-8BFF-8D5D7CB3AD2C}" type="presOf" srcId="{68BD3BCD-DAFF-4BE0-B0C6-6A8FCE82355C}" destId="{4A6105EA-FDA8-4F3F-B2E3-4C1BFC720300}" srcOrd="0" destOrd="0" presId="urn:microsoft.com/office/officeart/2005/8/layout/default"/>
    <dgm:cxn modelId="{EBECBBE1-8387-4A54-9B49-2CE3BCA1E526}" type="presOf" srcId="{91BDC6DE-5D15-4F3C-9C79-F8BBD7BCDC52}" destId="{ADA157A1-888E-458A-9EF5-33607A27E544}" srcOrd="0" destOrd="0" presId="urn:microsoft.com/office/officeart/2005/8/layout/default"/>
    <dgm:cxn modelId="{8F52D242-B78E-4F26-947F-35D832865BE3}" type="presOf" srcId="{78A1FD23-711E-4BD6-8D71-1DA540109255}" destId="{C85C6D3A-257B-4DC8-9BEF-25F74B470384}" srcOrd="0" destOrd="0" presId="urn:microsoft.com/office/officeart/2005/8/layout/default"/>
    <dgm:cxn modelId="{A9E60281-F133-49A6-AB2D-39151E3A10AF}" type="presOf" srcId="{808CF4A7-75EC-432A-A652-96C794993F7A}" destId="{4C97AB88-700B-4A33-AC6F-F5746D92D1E8}" srcOrd="0" destOrd="0" presId="urn:microsoft.com/office/officeart/2005/8/layout/default"/>
    <dgm:cxn modelId="{9ACF5D9F-259D-4F76-8CB3-1047C7AE3A83}" srcId="{FBA69C95-40F5-4B28-98DF-2B26F53DD960}" destId="{91BDC6DE-5D15-4F3C-9C79-F8BBD7BCDC52}" srcOrd="1" destOrd="0" parTransId="{A21AC1FF-2F39-4F9F-8E51-3378C82EDCA8}" sibTransId="{BF104C2C-3A3C-4C56-BCB2-ADECA349F95F}"/>
    <dgm:cxn modelId="{2A4BFBC4-78B1-42E6-B6D4-F1CB3CD21CF2}" type="presParOf" srcId="{EEA4E55F-B5B9-41AC-939F-12AD9A2505D7}" destId="{C85C6D3A-257B-4DC8-9BEF-25F74B470384}" srcOrd="0" destOrd="0" presId="urn:microsoft.com/office/officeart/2005/8/layout/default"/>
    <dgm:cxn modelId="{DF3DAA5C-DCAF-4013-9E89-7DE197BCB817}" type="presParOf" srcId="{EEA4E55F-B5B9-41AC-939F-12AD9A2505D7}" destId="{1BB05BA9-1B8C-4B79-9EB1-31469471756A}" srcOrd="1" destOrd="0" presId="urn:microsoft.com/office/officeart/2005/8/layout/default"/>
    <dgm:cxn modelId="{D57751FB-30EB-45ED-B2D2-7BDCA8B9A5E0}" type="presParOf" srcId="{EEA4E55F-B5B9-41AC-939F-12AD9A2505D7}" destId="{ADA157A1-888E-458A-9EF5-33607A27E544}" srcOrd="2" destOrd="0" presId="urn:microsoft.com/office/officeart/2005/8/layout/default"/>
    <dgm:cxn modelId="{CC976C4F-1556-4EE5-8FFF-7CB3961631E5}" type="presParOf" srcId="{EEA4E55F-B5B9-41AC-939F-12AD9A2505D7}" destId="{697B9308-365F-4189-84B8-8F091F185B0E}" srcOrd="3" destOrd="0" presId="urn:microsoft.com/office/officeart/2005/8/layout/default"/>
    <dgm:cxn modelId="{BFDE926F-AC16-4D0D-B84F-86BB17934146}" type="presParOf" srcId="{EEA4E55F-B5B9-41AC-939F-12AD9A2505D7}" destId="{EE69B3BD-EE54-451F-BE2F-F80398C34EE7}" srcOrd="4" destOrd="0" presId="urn:microsoft.com/office/officeart/2005/8/layout/default"/>
    <dgm:cxn modelId="{3E81E82B-B72F-47CA-A76B-773C5F485CB7}" type="presParOf" srcId="{EEA4E55F-B5B9-41AC-939F-12AD9A2505D7}" destId="{24BE36A4-DEEB-40A5-B0A2-32339D66045D}" srcOrd="5" destOrd="0" presId="urn:microsoft.com/office/officeart/2005/8/layout/default"/>
    <dgm:cxn modelId="{D39BB660-7B47-493F-84EA-61EB9DCA26C4}" type="presParOf" srcId="{EEA4E55F-B5B9-41AC-939F-12AD9A2505D7}" destId="{2E747B6D-9A60-44F5-BFC5-59117B6ABA33}" srcOrd="6" destOrd="0" presId="urn:microsoft.com/office/officeart/2005/8/layout/default"/>
    <dgm:cxn modelId="{69494C55-F733-4764-B018-6DEFCBB28F23}" type="presParOf" srcId="{EEA4E55F-B5B9-41AC-939F-12AD9A2505D7}" destId="{BCD16DEB-2F33-452D-8FAE-66141D1EDAC9}" srcOrd="7" destOrd="0" presId="urn:microsoft.com/office/officeart/2005/8/layout/default"/>
    <dgm:cxn modelId="{E11F7E6E-A0E8-4F09-95D3-FD347868F867}" type="presParOf" srcId="{EEA4E55F-B5B9-41AC-939F-12AD9A2505D7}" destId="{C79768C1-C756-4161-B93D-3E5859215AF3}" srcOrd="8" destOrd="0" presId="urn:microsoft.com/office/officeart/2005/8/layout/default"/>
    <dgm:cxn modelId="{9BC973FD-2F2C-4DC0-B2EA-26BA7283CE24}" type="presParOf" srcId="{EEA4E55F-B5B9-41AC-939F-12AD9A2505D7}" destId="{28355AFA-498E-4060-B37F-60A2826B6199}" srcOrd="9" destOrd="0" presId="urn:microsoft.com/office/officeart/2005/8/layout/default"/>
    <dgm:cxn modelId="{B32E9D4D-260B-4EBF-BB6F-B79312C98856}" type="presParOf" srcId="{EEA4E55F-B5B9-41AC-939F-12AD9A2505D7}" destId="{4C97AB88-700B-4A33-AC6F-F5746D92D1E8}" srcOrd="10" destOrd="0" presId="urn:microsoft.com/office/officeart/2005/8/layout/default"/>
    <dgm:cxn modelId="{6C344F55-88FB-49BC-B8B2-B0D01A27BB9D}" type="presParOf" srcId="{EEA4E55F-B5B9-41AC-939F-12AD9A2505D7}" destId="{824CB984-CD38-47EE-B9E2-4CF89B56B32D}" srcOrd="11" destOrd="0" presId="urn:microsoft.com/office/officeart/2005/8/layout/default"/>
    <dgm:cxn modelId="{27D17652-60DB-42B3-ACF9-D18C239485A9}" type="presParOf" srcId="{EEA4E55F-B5B9-41AC-939F-12AD9A2505D7}" destId="{9E23053D-4C60-45A7-BE39-BF9B540C86A0}" srcOrd="12" destOrd="0" presId="urn:microsoft.com/office/officeart/2005/8/layout/default"/>
    <dgm:cxn modelId="{0FDF1336-D248-4640-B659-4C452C0AA146}" type="presParOf" srcId="{EEA4E55F-B5B9-41AC-939F-12AD9A2505D7}" destId="{F745E9A2-3ABD-48D1-8132-C7CD5C1FB3D8}" srcOrd="13" destOrd="0" presId="urn:microsoft.com/office/officeart/2005/8/layout/default"/>
    <dgm:cxn modelId="{44CA85D2-E923-4CC3-82C6-B42DBA12E0E5}" type="presParOf" srcId="{EEA4E55F-B5B9-41AC-939F-12AD9A2505D7}" destId="{4A6105EA-FDA8-4F3F-B2E3-4C1BFC720300}" srcOrd="14" destOrd="0" presId="urn:microsoft.com/office/officeart/2005/8/layout/default"/>
    <dgm:cxn modelId="{F82ED92B-A8D4-44AA-843A-FAB8DB9EB5CF}" type="presParOf" srcId="{EEA4E55F-B5B9-41AC-939F-12AD9A2505D7}" destId="{1B5A2A37-272D-4A33-847B-7509A4AB09D0}" srcOrd="15" destOrd="0" presId="urn:microsoft.com/office/officeart/2005/8/layout/default"/>
    <dgm:cxn modelId="{4A63545F-A757-46C6-BA57-2C58FA046EE2}" type="presParOf" srcId="{EEA4E55F-B5B9-41AC-939F-12AD9A2505D7}" destId="{F68D2EA5-E0F9-4D37-8605-ECEB09A2CD88}" srcOrd="16" destOrd="0" presId="urn:microsoft.com/office/officeart/2005/8/layout/default"/>
    <dgm:cxn modelId="{3E19F4FA-9FD5-40A6-8F39-F3C4BA16FD8A}" type="presParOf" srcId="{EEA4E55F-B5B9-41AC-939F-12AD9A2505D7}" destId="{F10658A7-2357-475E-9A4C-B79AE6EC5237}" srcOrd="17" destOrd="0" presId="urn:microsoft.com/office/officeart/2005/8/layout/default"/>
    <dgm:cxn modelId="{0A3BCCC9-73C0-4C6A-895A-D5C358543445}" type="presParOf" srcId="{EEA4E55F-B5B9-41AC-939F-12AD9A2505D7}" destId="{3C894E1D-9530-470B-BDFB-B46DB710473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153E27-4A56-4964-9022-7E364C6F06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A27641-18EB-47AA-8A53-32F8950D34B0}">
      <dgm:prSet phldrT="[Текст]"/>
      <dgm:spPr/>
      <dgm:t>
        <a:bodyPr/>
        <a:lstStyle/>
        <a:p>
          <a:r>
            <a:rPr lang="en-US" dirty="0" err="1" smtClean="0"/>
            <a:t>ColorMatrixColorFilter</a:t>
          </a:r>
          <a:endParaRPr lang="ru-RU" dirty="0"/>
        </a:p>
      </dgm:t>
    </dgm:pt>
    <dgm:pt modelId="{CBF2EDE6-66D8-4EC1-9127-44A9BBBA8904}" type="parTrans" cxnId="{11CBA00E-E73B-4701-8D5A-3211BFF9FFEF}">
      <dgm:prSet/>
      <dgm:spPr/>
      <dgm:t>
        <a:bodyPr/>
        <a:lstStyle/>
        <a:p>
          <a:endParaRPr lang="ru-RU"/>
        </a:p>
      </dgm:t>
    </dgm:pt>
    <dgm:pt modelId="{AA15C4EF-218F-479B-8C2D-1218FBAF0B48}" type="sibTrans" cxnId="{11CBA00E-E73B-4701-8D5A-3211BFF9FFEF}">
      <dgm:prSet/>
      <dgm:spPr/>
      <dgm:t>
        <a:bodyPr/>
        <a:lstStyle/>
        <a:p>
          <a:endParaRPr lang="ru-RU"/>
        </a:p>
      </dgm:t>
    </dgm:pt>
    <dgm:pt modelId="{815E0CFC-9422-4326-8EE3-EF900130FFA9}">
      <dgm:prSet phldrT="[Текст]"/>
      <dgm:spPr/>
      <dgm:t>
        <a:bodyPr/>
        <a:lstStyle/>
        <a:p>
          <a:r>
            <a:rPr lang="ru-RU" dirty="0" smtClean="0"/>
            <a:t>Позволяет задать матрицу размером </a:t>
          </a:r>
          <a:r>
            <a:rPr lang="en-US" dirty="0" smtClean="0"/>
            <a:t>4X5  </a:t>
          </a:r>
          <a:r>
            <a:rPr lang="ru-RU" dirty="0" smtClean="0"/>
            <a:t>для программной обработки изображений</a:t>
          </a:r>
          <a:endParaRPr lang="ru-RU" dirty="0"/>
        </a:p>
      </dgm:t>
    </dgm:pt>
    <dgm:pt modelId="{CBA590DC-B0CA-42DC-9D2A-4E1B8E633AAF}" type="parTrans" cxnId="{5A844BA9-EE7E-498E-A4C5-673884ABC768}">
      <dgm:prSet/>
      <dgm:spPr/>
      <dgm:t>
        <a:bodyPr/>
        <a:lstStyle/>
        <a:p>
          <a:endParaRPr lang="ru-RU"/>
        </a:p>
      </dgm:t>
    </dgm:pt>
    <dgm:pt modelId="{62D42D86-CD03-4336-818E-B66A661A148A}" type="sibTrans" cxnId="{5A844BA9-EE7E-498E-A4C5-673884ABC768}">
      <dgm:prSet/>
      <dgm:spPr/>
      <dgm:t>
        <a:bodyPr/>
        <a:lstStyle/>
        <a:p>
          <a:endParaRPr lang="ru-RU"/>
        </a:p>
      </dgm:t>
    </dgm:pt>
    <dgm:pt modelId="{E0D40DCB-AA1A-4656-A9C3-6DC381B5F35F}">
      <dgm:prSet phldrT="[Текст]"/>
      <dgm:spPr/>
      <dgm:t>
        <a:bodyPr/>
        <a:lstStyle/>
        <a:p>
          <a:r>
            <a:rPr lang="en-US" dirty="0" err="1" smtClean="0"/>
            <a:t>LightingColorFilter</a:t>
          </a:r>
          <a:endParaRPr lang="ru-RU" dirty="0"/>
        </a:p>
      </dgm:t>
    </dgm:pt>
    <dgm:pt modelId="{59FF7FC8-54FC-4739-9345-B26CEC65B1CA}" type="parTrans" cxnId="{A75CD14F-749F-4209-9D2A-FA9FF36F1A2F}">
      <dgm:prSet/>
      <dgm:spPr/>
      <dgm:t>
        <a:bodyPr/>
        <a:lstStyle/>
        <a:p>
          <a:endParaRPr lang="ru-RU"/>
        </a:p>
      </dgm:t>
    </dgm:pt>
    <dgm:pt modelId="{5276BC5B-EDF9-43EF-9BE8-A64B44DAF4FF}" type="sibTrans" cxnId="{A75CD14F-749F-4209-9D2A-FA9FF36F1A2F}">
      <dgm:prSet/>
      <dgm:spPr/>
      <dgm:t>
        <a:bodyPr/>
        <a:lstStyle/>
        <a:p>
          <a:endParaRPr lang="ru-RU"/>
        </a:p>
      </dgm:t>
    </dgm:pt>
    <dgm:pt modelId="{EA3CA2BC-4E85-41EF-BBDB-6687520E27EC}">
      <dgm:prSet phldrT="[Текст]"/>
      <dgm:spPr/>
      <dgm:t>
        <a:bodyPr/>
        <a:lstStyle/>
        <a:p>
          <a:r>
            <a:rPr lang="en-US" dirty="0" err="1" smtClean="0"/>
            <a:t>PorterDuffColorFilter</a:t>
          </a:r>
          <a:endParaRPr lang="ru-RU" dirty="0"/>
        </a:p>
      </dgm:t>
    </dgm:pt>
    <dgm:pt modelId="{3425F728-E07E-41D8-B0A5-F760263FE7C3}" type="parTrans" cxnId="{AC9B2284-CFDE-4B35-980A-28617F8F4666}">
      <dgm:prSet/>
      <dgm:spPr/>
      <dgm:t>
        <a:bodyPr/>
        <a:lstStyle/>
        <a:p>
          <a:endParaRPr lang="ru-RU"/>
        </a:p>
      </dgm:t>
    </dgm:pt>
    <dgm:pt modelId="{37CCF3B8-60C9-4211-A769-0C0647F32688}" type="sibTrans" cxnId="{AC9B2284-CFDE-4B35-980A-28617F8F4666}">
      <dgm:prSet/>
      <dgm:spPr/>
      <dgm:t>
        <a:bodyPr/>
        <a:lstStyle/>
        <a:p>
          <a:endParaRPr lang="ru-RU"/>
        </a:p>
      </dgm:t>
    </dgm:pt>
    <dgm:pt modelId="{AF3C8F6E-E210-477D-AD8C-37AF91DB53D0}">
      <dgm:prSet phldrT="[Текст]"/>
      <dgm:spPr/>
      <dgm:t>
        <a:bodyPr/>
        <a:lstStyle/>
        <a:p>
          <a:r>
            <a:rPr lang="ru-RU" dirty="0" smtClean="0"/>
            <a:t>Умножает каналы первого цвета, прежде чем добавить второй. Результаты варьируются от 0 до 255</a:t>
          </a:r>
          <a:endParaRPr lang="ru-RU" dirty="0"/>
        </a:p>
      </dgm:t>
    </dgm:pt>
    <dgm:pt modelId="{62A628C0-1F93-42D8-B73B-5E7E6EB8B282}" type="parTrans" cxnId="{25D019CF-794E-4D98-8386-9A284F7CF325}">
      <dgm:prSet/>
      <dgm:spPr/>
      <dgm:t>
        <a:bodyPr/>
        <a:lstStyle/>
        <a:p>
          <a:endParaRPr lang="ru-RU"/>
        </a:p>
      </dgm:t>
    </dgm:pt>
    <dgm:pt modelId="{54E2F1FE-846D-4F6E-81E8-C740F5061484}" type="sibTrans" cxnId="{25D019CF-794E-4D98-8386-9A284F7CF325}">
      <dgm:prSet/>
      <dgm:spPr/>
      <dgm:t>
        <a:bodyPr/>
        <a:lstStyle/>
        <a:p>
          <a:endParaRPr lang="ru-RU"/>
        </a:p>
      </dgm:t>
    </dgm:pt>
    <dgm:pt modelId="{AD2C5013-BD23-4D2A-993D-47BD5BC965B0}">
      <dgm:prSet phldrT="[Текст]"/>
      <dgm:spPr/>
      <dgm:t>
        <a:bodyPr/>
        <a:lstStyle/>
        <a:p>
          <a:r>
            <a:rPr lang="ru-RU" dirty="0" smtClean="0"/>
            <a:t>Один из 1</a:t>
          </a:r>
          <a:r>
            <a:rPr lang="en-US" dirty="0" smtClean="0"/>
            <a:t>2</a:t>
          </a:r>
          <a:r>
            <a:rPr lang="ru-RU" dirty="0" smtClean="0"/>
            <a:t> режимов смешивания Портера-</a:t>
          </a:r>
          <a:r>
            <a:rPr lang="ru-RU" dirty="0" err="1" smtClean="0"/>
            <a:t>Даффа</a:t>
          </a:r>
          <a:r>
            <a:rPr lang="ru-RU" dirty="0" smtClean="0"/>
            <a:t> для применения заданного цвета к объекту </a:t>
          </a:r>
          <a:r>
            <a:rPr lang="en-US" dirty="0" smtClean="0"/>
            <a:t>Paint</a:t>
          </a:r>
          <a:endParaRPr lang="ru-RU" dirty="0"/>
        </a:p>
      </dgm:t>
    </dgm:pt>
    <dgm:pt modelId="{3D250D32-59FC-4DB6-A0FA-919D3B0C75C3}" type="parTrans" cxnId="{FEDB4165-12F5-4527-A528-E5A3F09BDDA1}">
      <dgm:prSet/>
      <dgm:spPr/>
      <dgm:t>
        <a:bodyPr/>
        <a:lstStyle/>
        <a:p>
          <a:endParaRPr lang="ru-RU"/>
        </a:p>
      </dgm:t>
    </dgm:pt>
    <dgm:pt modelId="{DB67B651-593E-4925-B0F4-5F23ACAA1A41}" type="sibTrans" cxnId="{FEDB4165-12F5-4527-A528-E5A3F09BDDA1}">
      <dgm:prSet/>
      <dgm:spPr/>
      <dgm:t>
        <a:bodyPr/>
        <a:lstStyle/>
        <a:p>
          <a:endParaRPr lang="ru-RU"/>
        </a:p>
      </dgm:t>
    </dgm:pt>
    <dgm:pt modelId="{A1C64003-3658-47DA-A394-DF39E43B42B5}" type="pres">
      <dgm:prSet presAssocID="{47153E27-4A56-4964-9022-7E364C6F06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609F630-F0E8-44B4-A56C-E0C72EEA7F56}" type="pres">
      <dgm:prSet presAssocID="{1FA27641-18EB-47AA-8A53-32F8950D34B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DDC082-07E1-41C9-9D14-E394E991DEB4}" type="pres">
      <dgm:prSet presAssocID="{1FA27641-18EB-47AA-8A53-32F8950D34B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1679C3-6105-4075-ADDC-8F9ECC35663F}" type="pres">
      <dgm:prSet presAssocID="{E0D40DCB-AA1A-4656-A9C3-6DC381B5F35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189F9-308B-402F-AB02-5D826EB8515F}" type="pres">
      <dgm:prSet presAssocID="{E0D40DCB-AA1A-4656-A9C3-6DC381B5F35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4AC42E-F191-4F7B-B25D-F96BEF3EC953}" type="pres">
      <dgm:prSet presAssocID="{EA3CA2BC-4E85-41EF-BBDB-6687520E27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D773B3-CAF0-4231-9542-6BFB495F53C1}" type="pres">
      <dgm:prSet presAssocID="{EA3CA2BC-4E85-41EF-BBDB-6687520E27E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ADB0560-6067-472D-B03C-20266F9C7C08}" type="presOf" srcId="{47153E27-4A56-4964-9022-7E364C6F06B7}" destId="{A1C64003-3658-47DA-A394-DF39E43B42B5}" srcOrd="0" destOrd="0" presId="urn:microsoft.com/office/officeart/2005/8/layout/vList2"/>
    <dgm:cxn modelId="{48298ED6-54C1-42A0-830C-EEE984251E73}" type="presOf" srcId="{EA3CA2BC-4E85-41EF-BBDB-6687520E27EC}" destId="{864AC42E-F191-4F7B-B25D-F96BEF3EC953}" srcOrd="0" destOrd="0" presId="urn:microsoft.com/office/officeart/2005/8/layout/vList2"/>
    <dgm:cxn modelId="{5A844BA9-EE7E-498E-A4C5-673884ABC768}" srcId="{1FA27641-18EB-47AA-8A53-32F8950D34B0}" destId="{815E0CFC-9422-4326-8EE3-EF900130FFA9}" srcOrd="0" destOrd="0" parTransId="{CBA590DC-B0CA-42DC-9D2A-4E1B8E633AAF}" sibTransId="{62D42D86-CD03-4336-818E-B66A661A148A}"/>
    <dgm:cxn modelId="{9B6361EC-3E92-49F9-A2BC-10A3E33439A1}" type="presOf" srcId="{1FA27641-18EB-47AA-8A53-32F8950D34B0}" destId="{6609F630-F0E8-44B4-A56C-E0C72EEA7F56}" srcOrd="0" destOrd="0" presId="urn:microsoft.com/office/officeart/2005/8/layout/vList2"/>
    <dgm:cxn modelId="{11CBA00E-E73B-4701-8D5A-3211BFF9FFEF}" srcId="{47153E27-4A56-4964-9022-7E364C6F06B7}" destId="{1FA27641-18EB-47AA-8A53-32F8950D34B0}" srcOrd="0" destOrd="0" parTransId="{CBF2EDE6-66D8-4EC1-9127-44A9BBBA8904}" sibTransId="{AA15C4EF-218F-479B-8C2D-1218FBAF0B48}"/>
    <dgm:cxn modelId="{A75CD14F-749F-4209-9D2A-FA9FF36F1A2F}" srcId="{47153E27-4A56-4964-9022-7E364C6F06B7}" destId="{E0D40DCB-AA1A-4656-A9C3-6DC381B5F35F}" srcOrd="1" destOrd="0" parTransId="{59FF7FC8-54FC-4739-9345-B26CEC65B1CA}" sibTransId="{5276BC5B-EDF9-43EF-9BE8-A64B44DAF4FF}"/>
    <dgm:cxn modelId="{25D019CF-794E-4D98-8386-9A284F7CF325}" srcId="{E0D40DCB-AA1A-4656-A9C3-6DC381B5F35F}" destId="{AF3C8F6E-E210-477D-AD8C-37AF91DB53D0}" srcOrd="0" destOrd="0" parTransId="{62A628C0-1F93-42D8-B73B-5E7E6EB8B282}" sibTransId="{54E2F1FE-846D-4F6E-81E8-C740F5061484}"/>
    <dgm:cxn modelId="{B1F1B9E6-3550-47EE-B39D-C230472B895D}" type="presOf" srcId="{E0D40DCB-AA1A-4656-A9C3-6DC381B5F35F}" destId="{031679C3-6105-4075-ADDC-8F9ECC35663F}" srcOrd="0" destOrd="0" presId="urn:microsoft.com/office/officeart/2005/8/layout/vList2"/>
    <dgm:cxn modelId="{F48EEA56-E84B-4DA9-BDCA-59F46282D020}" type="presOf" srcId="{815E0CFC-9422-4326-8EE3-EF900130FFA9}" destId="{FDDDC082-07E1-41C9-9D14-E394E991DEB4}" srcOrd="0" destOrd="0" presId="urn:microsoft.com/office/officeart/2005/8/layout/vList2"/>
    <dgm:cxn modelId="{AC9B2284-CFDE-4B35-980A-28617F8F4666}" srcId="{47153E27-4A56-4964-9022-7E364C6F06B7}" destId="{EA3CA2BC-4E85-41EF-BBDB-6687520E27EC}" srcOrd="2" destOrd="0" parTransId="{3425F728-E07E-41D8-B0A5-F760263FE7C3}" sibTransId="{37CCF3B8-60C9-4211-A769-0C0647F32688}"/>
    <dgm:cxn modelId="{FEDB4165-12F5-4527-A528-E5A3F09BDDA1}" srcId="{EA3CA2BC-4E85-41EF-BBDB-6687520E27EC}" destId="{AD2C5013-BD23-4D2A-993D-47BD5BC965B0}" srcOrd="0" destOrd="0" parTransId="{3D250D32-59FC-4DB6-A0FA-919D3B0C75C3}" sibTransId="{DB67B651-593E-4925-B0F4-5F23ACAA1A41}"/>
    <dgm:cxn modelId="{9FB86037-C2DF-44F8-864F-71C086578F01}" type="presOf" srcId="{AD2C5013-BD23-4D2A-993D-47BD5BC965B0}" destId="{D5D773B3-CAF0-4231-9542-6BFB495F53C1}" srcOrd="0" destOrd="0" presId="urn:microsoft.com/office/officeart/2005/8/layout/vList2"/>
    <dgm:cxn modelId="{67EC611B-2789-46E5-9F4C-1C5FCC61F47A}" type="presOf" srcId="{AF3C8F6E-E210-477D-AD8C-37AF91DB53D0}" destId="{2C9189F9-308B-402F-AB02-5D826EB8515F}" srcOrd="0" destOrd="0" presId="urn:microsoft.com/office/officeart/2005/8/layout/vList2"/>
    <dgm:cxn modelId="{6C1A64B4-7563-4D5F-98CE-3FBE47885C00}" type="presParOf" srcId="{A1C64003-3658-47DA-A394-DF39E43B42B5}" destId="{6609F630-F0E8-44B4-A56C-E0C72EEA7F56}" srcOrd="0" destOrd="0" presId="urn:microsoft.com/office/officeart/2005/8/layout/vList2"/>
    <dgm:cxn modelId="{35328C9C-E5BB-4ADD-8BCE-A6D836BE7F69}" type="presParOf" srcId="{A1C64003-3658-47DA-A394-DF39E43B42B5}" destId="{FDDDC082-07E1-41C9-9D14-E394E991DEB4}" srcOrd="1" destOrd="0" presId="urn:microsoft.com/office/officeart/2005/8/layout/vList2"/>
    <dgm:cxn modelId="{D9ECD4EF-FD48-4E27-8032-5D1D65D0642A}" type="presParOf" srcId="{A1C64003-3658-47DA-A394-DF39E43B42B5}" destId="{031679C3-6105-4075-ADDC-8F9ECC35663F}" srcOrd="2" destOrd="0" presId="urn:microsoft.com/office/officeart/2005/8/layout/vList2"/>
    <dgm:cxn modelId="{A404E7DA-E9C0-497C-A02A-B78FECBAF9A4}" type="presParOf" srcId="{A1C64003-3658-47DA-A394-DF39E43B42B5}" destId="{2C9189F9-308B-402F-AB02-5D826EB8515F}" srcOrd="3" destOrd="0" presId="urn:microsoft.com/office/officeart/2005/8/layout/vList2"/>
    <dgm:cxn modelId="{E2232D75-96B7-4568-A134-F28A5937C6D0}" type="presParOf" srcId="{A1C64003-3658-47DA-A394-DF39E43B42B5}" destId="{864AC42E-F191-4F7B-B25D-F96BEF3EC953}" srcOrd="4" destOrd="0" presId="urn:microsoft.com/office/officeart/2005/8/layout/vList2"/>
    <dgm:cxn modelId="{AFC9AB45-0B28-4B2B-B69A-A31736BB9D0A}" type="presParOf" srcId="{A1C64003-3658-47DA-A394-DF39E43B42B5}" destId="{D5D773B3-CAF0-4231-9542-6BFB495F53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0D472-5AB5-4E57-8DEE-3F4819A86D1F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E404B56-461B-4A89-B4B7-0B6BC5DDBA62}">
      <dgm:prSet phldrT="[Текст]"/>
      <dgm:spPr/>
      <dgm:t>
        <a:bodyPr/>
        <a:lstStyle/>
        <a:p>
          <a:r>
            <a:rPr lang="en-US" dirty="0" err="1" smtClean="0"/>
            <a:t>CornerPathEffect</a:t>
          </a:r>
          <a:endParaRPr lang="ru-RU" dirty="0"/>
        </a:p>
      </dgm:t>
    </dgm:pt>
    <dgm:pt modelId="{A83681DA-3C44-4B7D-8E13-FC622539B192}" type="parTrans" cxnId="{F01FE5FB-3484-4D33-BE47-7EBEFA1898ED}">
      <dgm:prSet/>
      <dgm:spPr/>
      <dgm:t>
        <a:bodyPr/>
        <a:lstStyle/>
        <a:p>
          <a:endParaRPr lang="ru-RU"/>
        </a:p>
      </dgm:t>
    </dgm:pt>
    <dgm:pt modelId="{4AC4AC6F-1114-402D-834B-F14ABBAA3D5F}" type="sibTrans" cxnId="{F01FE5FB-3484-4D33-BE47-7EBEFA1898ED}">
      <dgm:prSet/>
      <dgm:spPr/>
      <dgm:t>
        <a:bodyPr/>
        <a:lstStyle/>
        <a:p>
          <a:endParaRPr lang="ru-RU"/>
        </a:p>
      </dgm:t>
    </dgm:pt>
    <dgm:pt modelId="{139F4DA0-189C-4DBC-8C69-D90F7BAADB70}">
      <dgm:prSet phldrT="[Текст]"/>
      <dgm:spPr/>
      <dgm:t>
        <a:bodyPr/>
        <a:lstStyle/>
        <a:p>
          <a:r>
            <a:rPr lang="en-US" dirty="0" err="1" smtClean="0"/>
            <a:t>DashPathEffect</a:t>
          </a:r>
          <a:endParaRPr lang="ru-RU" dirty="0"/>
        </a:p>
      </dgm:t>
    </dgm:pt>
    <dgm:pt modelId="{0EE5C2BE-43CD-42D7-940F-BF254EE32FE2}" type="parTrans" cxnId="{F7684CBC-CBC7-4C3E-9CC0-776C2B08BFDD}">
      <dgm:prSet/>
      <dgm:spPr/>
      <dgm:t>
        <a:bodyPr/>
        <a:lstStyle/>
        <a:p>
          <a:endParaRPr lang="ru-RU"/>
        </a:p>
      </dgm:t>
    </dgm:pt>
    <dgm:pt modelId="{95137DA0-4D9C-43BC-8E61-C664D33D84E9}" type="sibTrans" cxnId="{F7684CBC-CBC7-4C3E-9CC0-776C2B08BFDD}">
      <dgm:prSet/>
      <dgm:spPr/>
      <dgm:t>
        <a:bodyPr/>
        <a:lstStyle/>
        <a:p>
          <a:endParaRPr lang="ru-RU"/>
        </a:p>
      </dgm:t>
    </dgm:pt>
    <dgm:pt modelId="{2C33B52C-7855-4890-8FB7-5E9E48FD4A58}">
      <dgm:prSet phldrT="[Текст]"/>
      <dgm:spPr/>
      <dgm:t>
        <a:bodyPr/>
        <a:lstStyle/>
        <a:p>
          <a:r>
            <a:rPr lang="en-US" dirty="0" err="1" smtClean="0"/>
            <a:t>DiscretePathEffect</a:t>
          </a:r>
          <a:endParaRPr lang="ru-RU" dirty="0"/>
        </a:p>
      </dgm:t>
    </dgm:pt>
    <dgm:pt modelId="{E8E7C92B-A9BB-4CEF-A450-AA635FF32BC5}" type="parTrans" cxnId="{80073B14-7E1C-4D07-B0D6-2D2786E887F5}">
      <dgm:prSet/>
      <dgm:spPr/>
      <dgm:t>
        <a:bodyPr/>
        <a:lstStyle/>
        <a:p>
          <a:endParaRPr lang="ru-RU"/>
        </a:p>
      </dgm:t>
    </dgm:pt>
    <dgm:pt modelId="{D014013C-0DEA-4A05-8A30-B88F6658ACCB}" type="sibTrans" cxnId="{80073B14-7E1C-4D07-B0D6-2D2786E887F5}">
      <dgm:prSet/>
      <dgm:spPr/>
      <dgm:t>
        <a:bodyPr/>
        <a:lstStyle/>
        <a:p>
          <a:endParaRPr lang="ru-RU"/>
        </a:p>
      </dgm:t>
    </dgm:pt>
    <dgm:pt modelId="{2A171ED1-F0DA-4811-865E-22B183101198}">
      <dgm:prSet phldrT="[Текст]"/>
      <dgm:spPr/>
      <dgm:t>
        <a:bodyPr/>
        <a:lstStyle/>
        <a:p>
          <a:r>
            <a:rPr lang="en-US" dirty="0" err="1" smtClean="0"/>
            <a:t>PathDashPathEffect</a:t>
          </a:r>
          <a:endParaRPr lang="ru-RU" dirty="0"/>
        </a:p>
      </dgm:t>
    </dgm:pt>
    <dgm:pt modelId="{809EB3DC-CAD9-4B35-B815-A58AAB05C2E3}" type="parTrans" cxnId="{9A5877F8-BBAA-438C-A035-7772BC602B48}">
      <dgm:prSet/>
      <dgm:spPr/>
      <dgm:t>
        <a:bodyPr/>
        <a:lstStyle/>
        <a:p>
          <a:endParaRPr lang="ru-RU"/>
        </a:p>
      </dgm:t>
    </dgm:pt>
    <dgm:pt modelId="{C8845E33-1E9D-4DEB-8F64-B2CFD01F4202}" type="sibTrans" cxnId="{9A5877F8-BBAA-438C-A035-7772BC602B48}">
      <dgm:prSet/>
      <dgm:spPr/>
      <dgm:t>
        <a:bodyPr/>
        <a:lstStyle/>
        <a:p>
          <a:endParaRPr lang="ru-RU"/>
        </a:p>
      </dgm:t>
    </dgm:pt>
    <dgm:pt modelId="{85F0F99E-BB9F-4DDC-AA3E-9CEE83EF5087}" type="pres">
      <dgm:prSet presAssocID="{DDF0D472-5AB5-4E57-8DEE-3F4819A86D1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65002B6-19FC-4819-ADB8-1844DF5BEFB4}" type="pres">
      <dgm:prSet presAssocID="{DE404B56-461B-4A89-B4B7-0B6BC5DDBA6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610693-588A-48DB-B5EA-7BA549EF1DCA}" type="pres">
      <dgm:prSet presAssocID="{4AC4AC6F-1114-402D-834B-F14ABBAA3D5F}" presName="sibTrans" presStyleCnt="0"/>
      <dgm:spPr/>
    </dgm:pt>
    <dgm:pt modelId="{D55154A7-D305-4813-9D83-BF41D8BBD633}" type="pres">
      <dgm:prSet presAssocID="{139F4DA0-189C-4DBC-8C69-D90F7BAADB7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2B580D-EEA0-464B-AAE3-46F0D7CD0EAB}" type="pres">
      <dgm:prSet presAssocID="{95137DA0-4D9C-43BC-8E61-C664D33D84E9}" presName="sibTrans" presStyleCnt="0"/>
      <dgm:spPr/>
    </dgm:pt>
    <dgm:pt modelId="{124C28C9-7AF9-4E80-87AE-DA6A1D56C750}" type="pres">
      <dgm:prSet presAssocID="{2C33B52C-7855-4890-8FB7-5E9E48FD4A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3E11D1-3E77-49CF-AFBF-0460461DC2BB}" type="pres">
      <dgm:prSet presAssocID="{D014013C-0DEA-4A05-8A30-B88F6658ACCB}" presName="sibTrans" presStyleCnt="0"/>
      <dgm:spPr/>
    </dgm:pt>
    <dgm:pt modelId="{AFAF451A-9271-47AC-A78E-E62CD89C15E2}" type="pres">
      <dgm:prSet presAssocID="{2A171ED1-F0DA-4811-865E-22B1831011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C490E9-D434-4728-A98C-75AD8DE083A6}" type="presOf" srcId="{DE404B56-461B-4A89-B4B7-0B6BC5DDBA62}" destId="{E65002B6-19FC-4819-ADB8-1844DF5BEFB4}" srcOrd="0" destOrd="0" presId="urn:microsoft.com/office/officeart/2005/8/layout/default"/>
    <dgm:cxn modelId="{4548416F-8DA5-4EAA-A716-09E999A8C406}" type="presOf" srcId="{DDF0D472-5AB5-4E57-8DEE-3F4819A86D1F}" destId="{85F0F99E-BB9F-4DDC-AA3E-9CEE83EF5087}" srcOrd="0" destOrd="0" presId="urn:microsoft.com/office/officeart/2005/8/layout/default"/>
    <dgm:cxn modelId="{F01FE5FB-3484-4D33-BE47-7EBEFA1898ED}" srcId="{DDF0D472-5AB5-4E57-8DEE-3F4819A86D1F}" destId="{DE404B56-461B-4A89-B4B7-0B6BC5DDBA62}" srcOrd="0" destOrd="0" parTransId="{A83681DA-3C44-4B7D-8E13-FC622539B192}" sibTransId="{4AC4AC6F-1114-402D-834B-F14ABBAA3D5F}"/>
    <dgm:cxn modelId="{F7684CBC-CBC7-4C3E-9CC0-776C2B08BFDD}" srcId="{DDF0D472-5AB5-4E57-8DEE-3F4819A86D1F}" destId="{139F4DA0-189C-4DBC-8C69-D90F7BAADB70}" srcOrd="1" destOrd="0" parTransId="{0EE5C2BE-43CD-42D7-940F-BF254EE32FE2}" sibTransId="{95137DA0-4D9C-43BC-8E61-C664D33D84E9}"/>
    <dgm:cxn modelId="{80073B14-7E1C-4D07-B0D6-2D2786E887F5}" srcId="{DDF0D472-5AB5-4E57-8DEE-3F4819A86D1F}" destId="{2C33B52C-7855-4890-8FB7-5E9E48FD4A58}" srcOrd="2" destOrd="0" parTransId="{E8E7C92B-A9BB-4CEF-A450-AA635FF32BC5}" sibTransId="{D014013C-0DEA-4A05-8A30-B88F6658ACCB}"/>
    <dgm:cxn modelId="{7A50909C-5D75-4A55-8876-7E41974126DB}" type="presOf" srcId="{2A171ED1-F0DA-4811-865E-22B183101198}" destId="{AFAF451A-9271-47AC-A78E-E62CD89C15E2}" srcOrd="0" destOrd="0" presId="urn:microsoft.com/office/officeart/2005/8/layout/default"/>
    <dgm:cxn modelId="{9A5877F8-BBAA-438C-A035-7772BC602B48}" srcId="{DDF0D472-5AB5-4E57-8DEE-3F4819A86D1F}" destId="{2A171ED1-F0DA-4811-865E-22B183101198}" srcOrd="3" destOrd="0" parTransId="{809EB3DC-CAD9-4B35-B815-A58AAB05C2E3}" sibTransId="{C8845E33-1E9D-4DEB-8F64-B2CFD01F4202}"/>
    <dgm:cxn modelId="{A6A49235-BE93-4A6F-9684-DF3275AD8D09}" type="presOf" srcId="{139F4DA0-189C-4DBC-8C69-D90F7BAADB70}" destId="{D55154A7-D305-4813-9D83-BF41D8BBD633}" srcOrd="0" destOrd="0" presId="urn:microsoft.com/office/officeart/2005/8/layout/default"/>
    <dgm:cxn modelId="{C49A8383-8E7F-4044-9DAD-F020CBE2CA0F}" type="presOf" srcId="{2C33B52C-7855-4890-8FB7-5E9E48FD4A58}" destId="{124C28C9-7AF9-4E80-87AE-DA6A1D56C750}" srcOrd="0" destOrd="0" presId="urn:microsoft.com/office/officeart/2005/8/layout/default"/>
    <dgm:cxn modelId="{6C09940C-0F6B-43D3-9E94-879DB4238D27}" type="presParOf" srcId="{85F0F99E-BB9F-4DDC-AA3E-9CEE83EF5087}" destId="{E65002B6-19FC-4819-ADB8-1844DF5BEFB4}" srcOrd="0" destOrd="0" presId="urn:microsoft.com/office/officeart/2005/8/layout/default"/>
    <dgm:cxn modelId="{9EBF9EF0-497C-4A61-BF1B-2AE9A588A681}" type="presParOf" srcId="{85F0F99E-BB9F-4DDC-AA3E-9CEE83EF5087}" destId="{36610693-588A-48DB-B5EA-7BA549EF1DCA}" srcOrd="1" destOrd="0" presId="urn:microsoft.com/office/officeart/2005/8/layout/default"/>
    <dgm:cxn modelId="{F7802A9C-C576-40F4-8365-AE8CF77EDA94}" type="presParOf" srcId="{85F0F99E-BB9F-4DDC-AA3E-9CEE83EF5087}" destId="{D55154A7-D305-4813-9D83-BF41D8BBD633}" srcOrd="2" destOrd="0" presId="urn:microsoft.com/office/officeart/2005/8/layout/default"/>
    <dgm:cxn modelId="{803A444C-93C4-426F-BBF9-C6CC667E3242}" type="presParOf" srcId="{85F0F99E-BB9F-4DDC-AA3E-9CEE83EF5087}" destId="{C62B580D-EEA0-464B-AAE3-46F0D7CD0EAB}" srcOrd="3" destOrd="0" presId="urn:microsoft.com/office/officeart/2005/8/layout/default"/>
    <dgm:cxn modelId="{27E52374-8D22-4387-994E-A6616647548E}" type="presParOf" srcId="{85F0F99E-BB9F-4DDC-AA3E-9CEE83EF5087}" destId="{124C28C9-7AF9-4E80-87AE-DA6A1D56C750}" srcOrd="4" destOrd="0" presId="urn:microsoft.com/office/officeart/2005/8/layout/default"/>
    <dgm:cxn modelId="{9695943E-3F1E-4F4A-A98A-3115A3DF338D}" type="presParOf" srcId="{85F0F99E-BB9F-4DDC-AA3E-9CEE83EF5087}" destId="{3B3E11D1-3E77-49CF-AFBF-0460461DC2BB}" srcOrd="5" destOrd="0" presId="urn:microsoft.com/office/officeart/2005/8/layout/default"/>
    <dgm:cxn modelId="{D4D0F073-EB5B-4AC4-B8BB-32681723551A}" type="presParOf" srcId="{85F0F99E-BB9F-4DDC-AA3E-9CEE83EF5087}" destId="{AFAF451A-9271-47AC-A78E-E62CD89C15E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484849-DFF6-4E78-A82C-31877A145E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313A92-38B8-4837-9EE4-55B9D5F67630}">
      <dgm:prSet phldrT="[Текст]"/>
      <dgm:spPr/>
      <dgm:t>
        <a:bodyPr/>
        <a:lstStyle/>
        <a:p>
          <a:r>
            <a:rPr lang="en-US" dirty="0" err="1" smtClean="0"/>
            <a:t>AvoidXfermode</a:t>
          </a:r>
          <a:endParaRPr lang="ru-RU" dirty="0"/>
        </a:p>
      </dgm:t>
    </dgm:pt>
    <dgm:pt modelId="{84D814EA-6E48-4BCF-8790-41E9A386E950}" type="parTrans" cxnId="{1A333C0B-D4D7-4E00-8B34-069CC5E97A0C}">
      <dgm:prSet/>
      <dgm:spPr/>
      <dgm:t>
        <a:bodyPr/>
        <a:lstStyle/>
        <a:p>
          <a:endParaRPr lang="ru-RU"/>
        </a:p>
      </dgm:t>
    </dgm:pt>
    <dgm:pt modelId="{AF036708-C0A5-42E9-93F5-3FEAF42605A9}" type="sibTrans" cxnId="{1A333C0B-D4D7-4E00-8B34-069CC5E97A0C}">
      <dgm:prSet/>
      <dgm:spPr/>
      <dgm:t>
        <a:bodyPr/>
        <a:lstStyle/>
        <a:p>
          <a:endParaRPr lang="ru-RU"/>
        </a:p>
      </dgm:t>
    </dgm:pt>
    <dgm:pt modelId="{B2F46863-96A1-44D1-A783-CAF866DB3899}">
      <dgm:prSet phldrT="[Текст]"/>
      <dgm:spPr/>
      <dgm:t>
        <a:bodyPr/>
        <a:lstStyle/>
        <a:p>
          <a:r>
            <a:rPr lang="ru-RU" dirty="0" smtClean="0"/>
            <a:t>Задает цвет, поверх которого объект </a:t>
          </a:r>
          <a:r>
            <a:rPr lang="en-US" dirty="0" smtClean="0"/>
            <a:t>Paint </a:t>
          </a:r>
          <a:r>
            <a:rPr lang="ru-RU" dirty="0" smtClean="0"/>
            <a:t>не может (или наоборот – может только поверх него) рисовать. Также можно задать допустимое отклонение </a:t>
          </a:r>
          <a:r>
            <a:rPr lang="en-US" dirty="0" smtClean="0"/>
            <a:t>(tolerance)</a:t>
          </a:r>
          <a:endParaRPr lang="ru-RU" dirty="0"/>
        </a:p>
      </dgm:t>
    </dgm:pt>
    <dgm:pt modelId="{7ACB2716-6DAE-4972-A550-032DD1FE534D}" type="parTrans" cxnId="{4EE0FFDE-8E53-4016-A3F8-40DB3FDEED07}">
      <dgm:prSet/>
      <dgm:spPr/>
      <dgm:t>
        <a:bodyPr/>
        <a:lstStyle/>
        <a:p>
          <a:endParaRPr lang="ru-RU"/>
        </a:p>
      </dgm:t>
    </dgm:pt>
    <dgm:pt modelId="{DD7CD69A-B9C8-4961-9310-99816D2E2218}" type="sibTrans" cxnId="{4EE0FFDE-8E53-4016-A3F8-40DB3FDEED07}">
      <dgm:prSet/>
      <dgm:spPr/>
      <dgm:t>
        <a:bodyPr/>
        <a:lstStyle/>
        <a:p>
          <a:endParaRPr lang="ru-RU"/>
        </a:p>
      </dgm:t>
    </dgm:pt>
    <dgm:pt modelId="{6488CCF4-AB1F-4403-81FB-9158307965C2}">
      <dgm:prSet phldrT="[Текст]"/>
      <dgm:spPr/>
      <dgm:t>
        <a:bodyPr/>
        <a:lstStyle/>
        <a:p>
          <a:r>
            <a:rPr lang="en-US" dirty="0" err="1" smtClean="0"/>
            <a:t>PixelXorXfermode</a:t>
          </a:r>
          <a:endParaRPr lang="ru-RU" dirty="0"/>
        </a:p>
      </dgm:t>
    </dgm:pt>
    <dgm:pt modelId="{970DF7C3-8C5E-47C5-9462-7341FD6AE73E}" type="parTrans" cxnId="{C17E7D1D-857B-417C-84F6-E81F0E5FE5CA}">
      <dgm:prSet/>
      <dgm:spPr/>
      <dgm:t>
        <a:bodyPr/>
        <a:lstStyle/>
        <a:p>
          <a:endParaRPr lang="ru-RU"/>
        </a:p>
      </dgm:t>
    </dgm:pt>
    <dgm:pt modelId="{24526F6A-7521-41C2-ADAF-82184B98AFE3}" type="sibTrans" cxnId="{C17E7D1D-857B-417C-84F6-E81F0E5FE5CA}">
      <dgm:prSet/>
      <dgm:spPr/>
      <dgm:t>
        <a:bodyPr/>
        <a:lstStyle/>
        <a:p>
          <a:endParaRPr lang="ru-RU"/>
        </a:p>
      </dgm:t>
    </dgm:pt>
    <dgm:pt modelId="{00EB6747-7DEB-4842-8A51-82EC4F850281}">
      <dgm:prSet phldrT="[Текст]"/>
      <dgm:spPr/>
      <dgm:t>
        <a:bodyPr/>
        <a:lstStyle/>
        <a:p>
          <a:r>
            <a:rPr lang="en-US" dirty="0" err="1" smtClean="0"/>
            <a:t>PorterDuffXferMode</a:t>
          </a:r>
          <a:endParaRPr lang="ru-RU" dirty="0"/>
        </a:p>
      </dgm:t>
    </dgm:pt>
    <dgm:pt modelId="{DE85327A-9D6C-4DE0-A8BB-B3D9281B330B}" type="parTrans" cxnId="{1DA7A212-75A9-4C20-A815-569D346877FF}">
      <dgm:prSet/>
      <dgm:spPr/>
      <dgm:t>
        <a:bodyPr/>
        <a:lstStyle/>
        <a:p>
          <a:endParaRPr lang="ru-RU"/>
        </a:p>
      </dgm:t>
    </dgm:pt>
    <dgm:pt modelId="{CAAB9F4B-D94D-40C0-8B7F-3075B3F1526F}" type="sibTrans" cxnId="{1DA7A212-75A9-4C20-A815-569D346877FF}">
      <dgm:prSet/>
      <dgm:spPr/>
      <dgm:t>
        <a:bodyPr/>
        <a:lstStyle/>
        <a:p>
          <a:endParaRPr lang="ru-RU"/>
        </a:p>
      </dgm:t>
    </dgm:pt>
    <dgm:pt modelId="{0D282FE8-16BE-4021-B886-529732081E33}">
      <dgm:prSet phldrT="[Текст]"/>
      <dgm:spPr/>
      <dgm:t>
        <a:bodyPr/>
        <a:lstStyle/>
        <a:p>
          <a:r>
            <a:rPr lang="ru-RU" dirty="0" smtClean="0"/>
            <a:t>Применяет побитовое сложение </a:t>
          </a:r>
          <a:r>
            <a:rPr lang="en-US" dirty="0" smtClean="0"/>
            <a:t>XOR </a:t>
          </a:r>
          <a:r>
            <a:rPr lang="ru-RU" dirty="0" smtClean="0"/>
            <a:t>при рисовании поверх существующих цветов</a:t>
          </a:r>
          <a:endParaRPr lang="ru-RU" dirty="0"/>
        </a:p>
      </dgm:t>
    </dgm:pt>
    <dgm:pt modelId="{343365F9-FF31-4363-9CB6-9D8CBA6EF383}" type="parTrans" cxnId="{3B9B4620-1FBD-4F06-B70E-75542A2C76DA}">
      <dgm:prSet/>
      <dgm:spPr/>
      <dgm:t>
        <a:bodyPr/>
        <a:lstStyle/>
        <a:p>
          <a:endParaRPr lang="ru-RU"/>
        </a:p>
      </dgm:t>
    </dgm:pt>
    <dgm:pt modelId="{44EDC314-AA89-45EB-BC9A-570FDB881B56}" type="sibTrans" cxnId="{3B9B4620-1FBD-4F06-B70E-75542A2C76DA}">
      <dgm:prSet/>
      <dgm:spPr/>
      <dgm:t>
        <a:bodyPr/>
        <a:lstStyle/>
        <a:p>
          <a:endParaRPr lang="ru-RU"/>
        </a:p>
      </dgm:t>
    </dgm:pt>
    <dgm:pt modelId="{FAECCA11-1100-4D48-892B-6A27954DBD9F}">
      <dgm:prSet phldrT="[Текст]"/>
      <dgm:spPr/>
      <dgm:t>
        <a:bodyPr/>
        <a:lstStyle/>
        <a:p>
          <a:r>
            <a:rPr lang="ru-RU" dirty="0" smtClean="0"/>
            <a:t>Правила смешивания изображений Портера-</a:t>
          </a:r>
          <a:r>
            <a:rPr lang="ru-RU" dirty="0" err="1" smtClean="0"/>
            <a:t>Даффа</a:t>
          </a:r>
          <a:endParaRPr lang="ru-RU" dirty="0"/>
        </a:p>
      </dgm:t>
    </dgm:pt>
    <dgm:pt modelId="{07D3EA4F-0C85-4007-8E86-E23B791748BB}" type="parTrans" cxnId="{F6A50D4A-1A17-40A2-A51C-28E32A1AA95E}">
      <dgm:prSet/>
      <dgm:spPr/>
      <dgm:t>
        <a:bodyPr/>
        <a:lstStyle/>
        <a:p>
          <a:endParaRPr lang="ru-RU"/>
        </a:p>
      </dgm:t>
    </dgm:pt>
    <dgm:pt modelId="{A58E5079-4D47-41CA-A4E9-FBA81146EC42}" type="sibTrans" cxnId="{F6A50D4A-1A17-40A2-A51C-28E32A1AA95E}">
      <dgm:prSet/>
      <dgm:spPr/>
      <dgm:t>
        <a:bodyPr/>
        <a:lstStyle/>
        <a:p>
          <a:endParaRPr lang="ru-RU"/>
        </a:p>
      </dgm:t>
    </dgm:pt>
    <dgm:pt modelId="{770ABF53-FD3B-40FE-966A-029181FDC200}" type="pres">
      <dgm:prSet presAssocID="{1C484849-DFF6-4E78-A82C-31877A145E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E94449-C0C0-4DAF-9CF0-C2534A5EF4B3}" type="pres">
      <dgm:prSet presAssocID="{1A313A92-38B8-4837-9EE4-55B9D5F6763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ECB34F-9A38-40EB-B48E-25427F54130A}" type="pres">
      <dgm:prSet presAssocID="{1A313A92-38B8-4837-9EE4-55B9D5F6763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673673-52D4-4B52-819C-99A7D22ABC68}" type="pres">
      <dgm:prSet presAssocID="{6488CCF4-AB1F-4403-81FB-9158307965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33E8D6-4596-4180-AB59-3ED4D77A7A76}" type="pres">
      <dgm:prSet presAssocID="{6488CCF4-AB1F-4403-81FB-9158307965C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71BE8-EA57-4582-AE17-66D6EAED7CFB}" type="pres">
      <dgm:prSet presAssocID="{00EB6747-7DEB-4842-8A51-82EC4F85028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0A9F0B-A0B6-48C3-A996-DD51C7A504E2}" type="pres">
      <dgm:prSet presAssocID="{00EB6747-7DEB-4842-8A51-82EC4F85028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23085A7-495E-433A-A318-5B043D001F48}" type="presOf" srcId="{B2F46863-96A1-44D1-A783-CAF866DB3899}" destId="{71ECB34F-9A38-40EB-B48E-25427F54130A}" srcOrd="0" destOrd="0" presId="urn:microsoft.com/office/officeart/2005/8/layout/vList2"/>
    <dgm:cxn modelId="{975EEA60-66B9-48F0-8BF1-86CF2F0CE501}" type="presOf" srcId="{6488CCF4-AB1F-4403-81FB-9158307965C2}" destId="{6D673673-52D4-4B52-819C-99A7D22ABC68}" srcOrd="0" destOrd="0" presId="urn:microsoft.com/office/officeart/2005/8/layout/vList2"/>
    <dgm:cxn modelId="{C17E7D1D-857B-417C-84F6-E81F0E5FE5CA}" srcId="{1C484849-DFF6-4E78-A82C-31877A145E77}" destId="{6488CCF4-AB1F-4403-81FB-9158307965C2}" srcOrd="1" destOrd="0" parTransId="{970DF7C3-8C5E-47C5-9462-7341FD6AE73E}" sibTransId="{24526F6A-7521-41C2-ADAF-82184B98AFE3}"/>
    <dgm:cxn modelId="{F6A50D4A-1A17-40A2-A51C-28E32A1AA95E}" srcId="{00EB6747-7DEB-4842-8A51-82EC4F850281}" destId="{FAECCA11-1100-4D48-892B-6A27954DBD9F}" srcOrd="0" destOrd="0" parTransId="{07D3EA4F-0C85-4007-8E86-E23B791748BB}" sibTransId="{A58E5079-4D47-41CA-A4E9-FBA81146EC42}"/>
    <dgm:cxn modelId="{B489AE02-EB0E-4A2A-8573-BAA05A8BE375}" type="presOf" srcId="{1A313A92-38B8-4837-9EE4-55B9D5F67630}" destId="{2AE94449-C0C0-4DAF-9CF0-C2534A5EF4B3}" srcOrd="0" destOrd="0" presId="urn:microsoft.com/office/officeart/2005/8/layout/vList2"/>
    <dgm:cxn modelId="{3B9B4620-1FBD-4F06-B70E-75542A2C76DA}" srcId="{6488CCF4-AB1F-4403-81FB-9158307965C2}" destId="{0D282FE8-16BE-4021-B886-529732081E33}" srcOrd="0" destOrd="0" parTransId="{343365F9-FF31-4363-9CB6-9D8CBA6EF383}" sibTransId="{44EDC314-AA89-45EB-BC9A-570FDB881B56}"/>
    <dgm:cxn modelId="{00532063-49CF-435E-82BE-5BE06297F1E1}" type="presOf" srcId="{1C484849-DFF6-4E78-A82C-31877A145E77}" destId="{770ABF53-FD3B-40FE-966A-029181FDC200}" srcOrd="0" destOrd="0" presId="urn:microsoft.com/office/officeart/2005/8/layout/vList2"/>
    <dgm:cxn modelId="{D2EA0B19-F31A-420D-949F-E0C042677A32}" type="presOf" srcId="{00EB6747-7DEB-4842-8A51-82EC4F850281}" destId="{34071BE8-EA57-4582-AE17-66D6EAED7CFB}" srcOrd="0" destOrd="0" presId="urn:microsoft.com/office/officeart/2005/8/layout/vList2"/>
    <dgm:cxn modelId="{4EE0FFDE-8E53-4016-A3F8-40DB3FDEED07}" srcId="{1A313A92-38B8-4837-9EE4-55B9D5F67630}" destId="{B2F46863-96A1-44D1-A783-CAF866DB3899}" srcOrd="0" destOrd="0" parTransId="{7ACB2716-6DAE-4972-A550-032DD1FE534D}" sibTransId="{DD7CD69A-B9C8-4961-9310-99816D2E2218}"/>
    <dgm:cxn modelId="{1DA7A212-75A9-4C20-A815-569D346877FF}" srcId="{1C484849-DFF6-4E78-A82C-31877A145E77}" destId="{00EB6747-7DEB-4842-8A51-82EC4F850281}" srcOrd="2" destOrd="0" parTransId="{DE85327A-9D6C-4DE0-A8BB-B3D9281B330B}" sibTransId="{CAAB9F4B-D94D-40C0-8B7F-3075B3F1526F}"/>
    <dgm:cxn modelId="{07AF7027-90A5-41E9-A3EE-B5402E7751FE}" type="presOf" srcId="{0D282FE8-16BE-4021-B886-529732081E33}" destId="{4E33E8D6-4596-4180-AB59-3ED4D77A7A76}" srcOrd="0" destOrd="0" presId="urn:microsoft.com/office/officeart/2005/8/layout/vList2"/>
    <dgm:cxn modelId="{F6ED7AAD-21D0-4ED1-9534-8B3FCA1A133E}" type="presOf" srcId="{FAECCA11-1100-4D48-892B-6A27954DBD9F}" destId="{790A9F0B-A0B6-48C3-A996-DD51C7A504E2}" srcOrd="0" destOrd="0" presId="urn:microsoft.com/office/officeart/2005/8/layout/vList2"/>
    <dgm:cxn modelId="{1A333C0B-D4D7-4E00-8B34-069CC5E97A0C}" srcId="{1C484849-DFF6-4E78-A82C-31877A145E77}" destId="{1A313A92-38B8-4837-9EE4-55B9D5F67630}" srcOrd="0" destOrd="0" parTransId="{84D814EA-6E48-4BCF-8790-41E9A386E950}" sibTransId="{AF036708-C0A5-42E9-93F5-3FEAF42605A9}"/>
    <dgm:cxn modelId="{26766386-C257-43C3-98B6-FF4BC110EE74}" type="presParOf" srcId="{770ABF53-FD3B-40FE-966A-029181FDC200}" destId="{2AE94449-C0C0-4DAF-9CF0-C2534A5EF4B3}" srcOrd="0" destOrd="0" presId="urn:microsoft.com/office/officeart/2005/8/layout/vList2"/>
    <dgm:cxn modelId="{81B904DF-EDA4-4E63-BCC0-31142427C4B8}" type="presParOf" srcId="{770ABF53-FD3B-40FE-966A-029181FDC200}" destId="{71ECB34F-9A38-40EB-B48E-25427F54130A}" srcOrd="1" destOrd="0" presId="urn:microsoft.com/office/officeart/2005/8/layout/vList2"/>
    <dgm:cxn modelId="{EA6C3872-E00D-4176-8BCA-FD731C148734}" type="presParOf" srcId="{770ABF53-FD3B-40FE-966A-029181FDC200}" destId="{6D673673-52D4-4B52-819C-99A7D22ABC68}" srcOrd="2" destOrd="0" presId="urn:microsoft.com/office/officeart/2005/8/layout/vList2"/>
    <dgm:cxn modelId="{E4DE91B0-80D4-40BB-A0D4-9B812BD1CCB7}" type="presParOf" srcId="{770ABF53-FD3B-40FE-966A-029181FDC200}" destId="{4E33E8D6-4596-4180-AB59-3ED4D77A7A76}" srcOrd="3" destOrd="0" presId="urn:microsoft.com/office/officeart/2005/8/layout/vList2"/>
    <dgm:cxn modelId="{07A618BF-B711-4343-85CB-FC85949370D9}" type="presParOf" srcId="{770ABF53-FD3B-40FE-966A-029181FDC200}" destId="{34071BE8-EA57-4582-AE17-66D6EAED7CFB}" srcOrd="4" destOrd="0" presId="urn:microsoft.com/office/officeart/2005/8/layout/vList2"/>
    <dgm:cxn modelId="{2963EC3C-59C9-434D-914E-E359646FE3D3}" type="presParOf" srcId="{770ABF53-FD3B-40FE-966A-029181FDC200}" destId="{790A9F0B-A0B6-48C3-A996-DD51C7A504E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7E873-517A-4751-9F84-53A8C33765EB}">
      <dsp:nvSpPr>
        <dsp:cNvPr id="0" name=""/>
        <dsp:cNvSpPr/>
      </dsp:nvSpPr>
      <dsp:spPr>
        <a:xfrm>
          <a:off x="853" y="517658"/>
          <a:ext cx="3328920" cy="11931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Широковещательный приемник</a:t>
          </a:r>
          <a:endParaRPr lang="ru-RU" sz="2200" kern="1200" dirty="0"/>
        </a:p>
      </dsp:txBody>
      <dsp:txXfrm>
        <a:off x="853" y="517658"/>
        <a:ext cx="3328920" cy="1193138"/>
      </dsp:txXfrm>
    </dsp:sp>
    <dsp:sp modelId="{FFDF909F-EA3D-40B5-9C4B-A3DCBE01B348}">
      <dsp:nvSpPr>
        <dsp:cNvPr id="0" name=""/>
        <dsp:cNvSpPr/>
      </dsp:nvSpPr>
      <dsp:spPr>
        <a:xfrm>
          <a:off x="3662666" y="568970"/>
          <a:ext cx="3328920" cy="10905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Активность</a:t>
          </a:r>
          <a:endParaRPr lang="ru-RU" sz="2200" kern="1200" dirty="0"/>
        </a:p>
      </dsp:txBody>
      <dsp:txXfrm>
        <a:off x="3662666" y="568970"/>
        <a:ext cx="3328920" cy="1090514"/>
      </dsp:txXfrm>
    </dsp:sp>
    <dsp:sp modelId="{95C252C6-9027-4427-BF37-73159F37912B}">
      <dsp:nvSpPr>
        <dsp:cNvPr id="0" name=""/>
        <dsp:cNvSpPr/>
      </dsp:nvSpPr>
      <dsp:spPr>
        <a:xfrm>
          <a:off x="853" y="2043689"/>
          <a:ext cx="3328920" cy="690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Сервис</a:t>
          </a:r>
          <a:endParaRPr lang="ru-RU" sz="2200" kern="1200" dirty="0"/>
        </a:p>
      </dsp:txBody>
      <dsp:txXfrm>
        <a:off x="853" y="2043689"/>
        <a:ext cx="3328920" cy="690624"/>
      </dsp:txXfrm>
    </dsp:sp>
    <dsp:sp modelId="{19160CCE-6488-4CAC-919D-E0638C42B224}">
      <dsp:nvSpPr>
        <dsp:cNvPr id="0" name=""/>
        <dsp:cNvSpPr/>
      </dsp:nvSpPr>
      <dsp:spPr>
        <a:xfrm>
          <a:off x="3662666" y="2043689"/>
          <a:ext cx="3328920" cy="690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Источник данных</a:t>
          </a:r>
          <a:endParaRPr lang="ru-RU" sz="2200" kern="1200" dirty="0"/>
        </a:p>
      </dsp:txBody>
      <dsp:txXfrm>
        <a:off x="3662666" y="2043689"/>
        <a:ext cx="3328920" cy="690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C6D3A-257B-4DC8-9BEF-25F74B470384}">
      <dsp:nvSpPr>
        <dsp:cNvPr id="0" name=""/>
        <dsp:cNvSpPr/>
      </dsp:nvSpPr>
      <dsp:spPr>
        <a:xfrm>
          <a:off x="527070" y="389682"/>
          <a:ext cx="1675065" cy="68327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Камера</a:t>
          </a:r>
          <a:endParaRPr lang="ru-RU" sz="1800" b="1" kern="1200" dirty="0"/>
        </a:p>
      </dsp:txBody>
      <dsp:txXfrm>
        <a:off x="527070" y="389682"/>
        <a:ext cx="1675065" cy="683275"/>
      </dsp:txXfrm>
    </dsp:sp>
    <dsp:sp modelId="{ADA157A1-888E-458A-9EF5-33607A27E544}">
      <dsp:nvSpPr>
        <dsp:cNvPr id="0" name=""/>
        <dsp:cNvSpPr/>
      </dsp:nvSpPr>
      <dsp:spPr>
        <a:xfrm>
          <a:off x="2450352" y="244364"/>
          <a:ext cx="3107746" cy="973912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Местоположение</a:t>
          </a:r>
          <a:r>
            <a:rPr lang="en-US" sz="1800" b="1" kern="1200" dirty="0" smtClean="0"/>
            <a:t> (GPS)</a:t>
          </a:r>
          <a:endParaRPr lang="ru-RU" sz="1800" b="1" kern="1200" dirty="0"/>
        </a:p>
      </dsp:txBody>
      <dsp:txXfrm>
        <a:off x="2450352" y="244364"/>
        <a:ext cx="3107746" cy="973912"/>
      </dsp:txXfrm>
    </dsp:sp>
    <dsp:sp modelId="{EE69B3BD-EE54-451F-BE2F-F80398C34EE7}">
      <dsp:nvSpPr>
        <dsp:cNvPr id="0" name=""/>
        <dsp:cNvSpPr/>
      </dsp:nvSpPr>
      <dsp:spPr>
        <a:xfrm>
          <a:off x="5806315" y="356009"/>
          <a:ext cx="1659501" cy="750622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Bluetooth</a:t>
          </a:r>
          <a:endParaRPr lang="ru-RU" sz="1800" b="1" kern="1200" dirty="0"/>
        </a:p>
      </dsp:txBody>
      <dsp:txXfrm>
        <a:off x="5806315" y="356009"/>
        <a:ext cx="1659501" cy="750622"/>
      </dsp:txXfrm>
    </dsp:sp>
    <dsp:sp modelId="{2E747B6D-9A60-44F5-BFC5-59117B6ABA33}">
      <dsp:nvSpPr>
        <dsp:cNvPr id="0" name=""/>
        <dsp:cNvSpPr/>
      </dsp:nvSpPr>
      <dsp:spPr>
        <a:xfrm>
          <a:off x="177978" y="1682561"/>
          <a:ext cx="1745335" cy="662619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Телефония</a:t>
          </a:r>
          <a:endParaRPr lang="ru-RU" sz="1800" b="1" kern="1200" dirty="0"/>
        </a:p>
      </dsp:txBody>
      <dsp:txXfrm>
        <a:off x="177978" y="1682561"/>
        <a:ext cx="1745335" cy="662619"/>
      </dsp:txXfrm>
    </dsp:sp>
    <dsp:sp modelId="{C79768C1-C756-4161-B93D-3E5859215AF3}">
      <dsp:nvSpPr>
        <dsp:cNvPr id="0" name=""/>
        <dsp:cNvSpPr/>
      </dsp:nvSpPr>
      <dsp:spPr>
        <a:xfrm>
          <a:off x="2171530" y="1682561"/>
          <a:ext cx="1483789" cy="662619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SMS/MMS </a:t>
          </a:r>
          <a:endParaRPr lang="ru-RU" sz="1800" b="1" kern="1200" dirty="0"/>
        </a:p>
      </dsp:txBody>
      <dsp:txXfrm>
        <a:off x="2171530" y="1682561"/>
        <a:ext cx="1483789" cy="662619"/>
      </dsp:txXfrm>
    </dsp:sp>
    <dsp:sp modelId="{4C97AB88-700B-4A33-AC6F-F5746D92D1E8}">
      <dsp:nvSpPr>
        <dsp:cNvPr id="0" name=""/>
        <dsp:cNvSpPr/>
      </dsp:nvSpPr>
      <dsp:spPr>
        <a:xfrm>
          <a:off x="3903536" y="1466493"/>
          <a:ext cx="2482166" cy="109475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Сеть и передача данных </a:t>
          </a:r>
          <a:endParaRPr lang="ru-RU" sz="1800" b="1" kern="1200" dirty="0"/>
        </a:p>
      </dsp:txBody>
      <dsp:txXfrm>
        <a:off x="3903536" y="1466493"/>
        <a:ext cx="2482166" cy="1094754"/>
      </dsp:txXfrm>
    </dsp:sp>
    <dsp:sp modelId="{9E23053D-4C60-45A7-BE39-BF9B540C86A0}">
      <dsp:nvSpPr>
        <dsp:cNvPr id="0" name=""/>
        <dsp:cNvSpPr/>
      </dsp:nvSpPr>
      <dsp:spPr>
        <a:xfrm>
          <a:off x="6633919" y="1740993"/>
          <a:ext cx="1180989" cy="545753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NFC</a:t>
          </a:r>
          <a:endParaRPr lang="ru-RU" sz="1800" b="1" kern="1200" dirty="0"/>
        </a:p>
      </dsp:txBody>
      <dsp:txXfrm>
        <a:off x="6633919" y="1740993"/>
        <a:ext cx="1180989" cy="545753"/>
      </dsp:txXfrm>
    </dsp:sp>
    <dsp:sp modelId="{4A6105EA-FDA8-4F3F-B2E3-4C1BFC720300}">
      <dsp:nvSpPr>
        <dsp:cNvPr id="0" name=""/>
        <dsp:cNvSpPr/>
      </dsp:nvSpPr>
      <dsp:spPr>
        <a:xfrm>
          <a:off x="332927" y="2812070"/>
          <a:ext cx="2482166" cy="90139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Персональная информация</a:t>
          </a:r>
          <a:endParaRPr lang="ru-RU" sz="1800" b="1" kern="1200" dirty="0"/>
        </a:p>
      </dsp:txBody>
      <dsp:txXfrm>
        <a:off x="332927" y="2812070"/>
        <a:ext cx="2482166" cy="901398"/>
      </dsp:txXfrm>
    </dsp:sp>
    <dsp:sp modelId="{F68D2EA5-E0F9-4D37-8605-ECEB09A2CD88}">
      <dsp:nvSpPr>
        <dsp:cNvPr id="0" name=""/>
        <dsp:cNvSpPr/>
      </dsp:nvSpPr>
      <dsp:spPr>
        <a:xfrm>
          <a:off x="3063310" y="2809464"/>
          <a:ext cx="1617205" cy="906611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Датчики</a:t>
          </a:r>
          <a:endParaRPr lang="ru-RU" sz="1800" b="1" kern="1200" dirty="0"/>
        </a:p>
      </dsp:txBody>
      <dsp:txXfrm>
        <a:off x="3063310" y="2809464"/>
        <a:ext cx="1617205" cy="906611"/>
      </dsp:txXfrm>
    </dsp:sp>
    <dsp:sp modelId="{3C894E1D-9530-470B-BDFB-B46DB7104734}">
      <dsp:nvSpPr>
        <dsp:cNvPr id="0" name=""/>
        <dsp:cNvSpPr/>
      </dsp:nvSpPr>
      <dsp:spPr>
        <a:xfrm>
          <a:off x="4928733" y="2828907"/>
          <a:ext cx="2731226" cy="86772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Метаинформация</a:t>
          </a:r>
          <a:endParaRPr lang="ru-RU" sz="1800" b="1" kern="1200" dirty="0"/>
        </a:p>
      </dsp:txBody>
      <dsp:txXfrm>
        <a:off x="4928733" y="2828907"/>
        <a:ext cx="2731226" cy="867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9F630-F0E8-44B4-A56C-E0C72EEA7F56}">
      <dsp:nvSpPr>
        <dsp:cNvPr id="0" name=""/>
        <dsp:cNvSpPr/>
      </dsp:nvSpPr>
      <dsp:spPr>
        <a:xfrm>
          <a:off x="0" y="69724"/>
          <a:ext cx="677703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ColorMatrixColorFilter</a:t>
          </a:r>
          <a:endParaRPr lang="ru-RU" sz="2300" kern="1200" dirty="0"/>
        </a:p>
      </dsp:txBody>
      <dsp:txXfrm>
        <a:off x="26930" y="96654"/>
        <a:ext cx="6723177" cy="497795"/>
      </dsp:txXfrm>
    </dsp:sp>
    <dsp:sp modelId="{FDDDC082-07E1-41C9-9D14-E394E991DEB4}">
      <dsp:nvSpPr>
        <dsp:cNvPr id="0" name=""/>
        <dsp:cNvSpPr/>
      </dsp:nvSpPr>
      <dsp:spPr>
        <a:xfrm>
          <a:off x="0" y="621379"/>
          <a:ext cx="677703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Позволяет задать матрицу размером </a:t>
          </a:r>
          <a:r>
            <a:rPr lang="en-US" sz="1800" kern="1200" dirty="0" smtClean="0"/>
            <a:t>4X5  </a:t>
          </a:r>
          <a:r>
            <a:rPr lang="ru-RU" sz="1800" kern="1200" dirty="0" smtClean="0"/>
            <a:t>для программной обработки изображений</a:t>
          </a:r>
          <a:endParaRPr lang="ru-RU" sz="1800" kern="1200" dirty="0"/>
        </a:p>
      </dsp:txBody>
      <dsp:txXfrm>
        <a:off x="0" y="621379"/>
        <a:ext cx="6777037" cy="571320"/>
      </dsp:txXfrm>
    </dsp:sp>
    <dsp:sp modelId="{031679C3-6105-4075-ADDC-8F9ECC35663F}">
      <dsp:nvSpPr>
        <dsp:cNvPr id="0" name=""/>
        <dsp:cNvSpPr/>
      </dsp:nvSpPr>
      <dsp:spPr>
        <a:xfrm>
          <a:off x="0" y="1192699"/>
          <a:ext cx="677703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LightingColorFilter</a:t>
          </a:r>
          <a:endParaRPr lang="ru-RU" sz="2300" kern="1200" dirty="0"/>
        </a:p>
      </dsp:txBody>
      <dsp:txXfrm>
        <a:off x="26930" y="1219629"/>
        <a:ext cx="6723177" cy="497795"/>
      </dsp:txXfrm>
    </dsp:sp>
    <dsp:sp modelId="{2C9189F9-308B-402F-AB02-5D826EB8515F}">
      <dsp:nvSpPr>
        <dsp:cNvPr id="0" name=""/>
        <dsp:cNvSpPr/>
      </dsp:nvSpPr>
      <dsp:spPr>
        <a:xfrm>
          <a:off x="0" y="1744354"/>
          <a:ext cx="677703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Умножает каналы первого цвета, прежде чем добавить второй. Результаты варьируются от 0 до 255</a:t>
          </a:r>
          <a:endParaRPr lang="ru-RU" sz="1800" kern="1200" dirty="0"/>
        </a:p>
      </dsp:txBody>
      <dsp:txXfrm>
        <a:off x="0" y="1744354"/>
        <a:ext cx="6777037" cy="571320"/>
      </dsp:txXfrm>
    </dsp:sp>
    <dsp:sp modelId="{864AC42E-F191-4F7B-B25D-F96BEF3EC953}">
      <dsp:nvSpPr>
        <dsp:cNvPr id="0" name=""/>
        <dsp:cNvSpPr/>
      </dsp:nvSpPr>
      <dsp:spPr>
        <a:xfrm>
          <a:off x="0" y="2315675"/>
          <a:ext cx="677703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PorterDuffColorFilter</a:t>
          </a:r>
          <a:endParaRPr lang="ru-RU" sz="2300" kern="1200" dirty="0"/>
        </a:p>
      </dsp:txBody>
      <dsp:txXfrm>
        <a:off x="26930" y="2342605"/>
        <a:ext cx="6723177" cy="497795"/>
      </dsp:txXfrm>
    </dsp:sp>
    <dsp:sp modelId="{D5D773B3-CAF0-4231-9542-6BFB495F53C1}">
      <dsp:nvSpPr>
        <dsp:cNvPr id="0" name=""/>
        <dsp:cNvSpPr/>
      </dsp:nvSpPr>
      <dsp:spPr>
        <a:xfrm>
          <a:off x="0" y="2867330"/>
          <a:ext cx="6777037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1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Один из 1</a:t>
          </a:r>
          <a:r>
            <a:rPr lang="en-US" sz="1800" kern="1200" dirty="0" smtClean="0"/>
            <a:t>2</a:t>
          </a:r>
          <a:r>
            <a:rPr lang="ru-RU" sz="1800" kern="1200" dirty="0" smtClean="0"/>
            <a:t> режимов смешивания Портера-</a:t>
          </a:r>
          <a:r>
            <a:rPr lang="ru-RU" sz="1800" kern="1200" dirty="0" err="1" smtClean="0"/>
            <a:t>Даффа</a:t>
          </a:r>
          <a:r>
            <a:rPr lang="ru-RU" sz="1800" kern="1200" dirty="0" smtClean="0"/>
            <a:t> для применения заданного цвета к объекту </a:t>
          </a:r>
          <a:r>
            <a:rPr lang="en-US" sz="1800" kern="1200" dirty="0" smtClean="0"/>
            <a:t>Paint</a:t>
          </a:r>
          <a:endParaRPr lang="ru-RU" sz="1800" kern="1200" dirty="0"/>
        </a:p>
      </dsp:txBody>
      <dsp:txXfrm>
        <a:off x="0" y="2867330"/>
        <a:ext cx="6777037" cy="571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002B6-19FC-4819-ADB8-1844DF5BEFB4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CornerPathEffect</a:t>
          </a:r>
          <a:endParaRPr lang="ru-RU" sz="2200" kern="1200" dirty="0"/>
        </a:p>
      </dsp:txBody>
      <dsp:txXfrm>
        <a:off x="744" y="145603"/>
        <a:ext cx="2902148" cy="1741289"/>
      </dsp:txXfrm>
    </dsp:sp>
    <dsp:sp modelId="{D55154A7-D305-4813-9D83-BF41D8BBD633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DashPathEffect</a:t>
          </a:r>
          <a:endParaRPr lang="ru-RU" sz="2200" kern="1200" dirty="0"/>
        </a:p>
      </dsp:txBody>
      <dsp:txXfrm>
        <a:off x="3193107" y="145603"/>
        <a:ext cx="2902148" cy="1741289"/>
      </dsp:txXfrm>
    </dsp:sp>
    <dsp:sp modelId="{124C28C9-7AF9-4E80-87AE-DA6A1D56C750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DiscretePathEffect</a:t>
          </a:r>
          <a:endParaRPr lang="ru-RU" sz="2200" kern="1200" dirty="0"/>
        </a:p>
      </dsp:txBody>
      <dsp:txXfrm>
        <a:off x="744" y="2177107"/>
        <a:ext cx="2902148" cy="1741289"/>
      </dsp:txXfrm>
    </dsp:sp>
    <dsp:sp modelId="{AFAF451A-9271-47AC-A78E-E62CD89C15E2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PathDashPathEffect</a:t>
          </a:r>
          <a:endParaRPr lang="ru-RU" sz="2200" kern="1200" dirty="0"/>
        </a:p>
      </dsp:txBody>
      <dsp:txXfrm>
        <a:off x="3193107" y="2177107"/>
        <a:ext cx="2902148" cy="1741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94449-C0C0-4DAF-9CF0-C2534A5EF4B3}">
      <dsp:nvSpPr>
        <dsp:cNvPr id="0" name=""/>
        <dsp:cNvSpPr/>
      </dsp:nvSpPr>
      <dsp:spPr>
        <a:xfrm>
          <a:off x="0" y="39628"/>
          <a:ext cx="748883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AvoidXfermode</a:t>
          </a:r>
          <a:endParaRPr lang="ru-RU" sz="2500" kern="1200" dirty="0"/>
        </a:p>
      </dsp:txBody>
      <dsp:txXfrm>
        <a:off x="29271" y="68899"/>
        <a:ext cx="7430290" cy="541083"/>
      </dsp:txXfrm>
    </dsp:sp>
    <dsp:sp modelId="{71ECB34F-9A38-40EB-B48E-25427F54130A}">
      <dsp:nvSpPr>
        <dsp:cNvPr id="0" name=""/>
        <dsp:cNvSpPr/>
      </dsp:nvSpPr>
      <dsp:spPr>
        <a:xfrm>
          <a:off x="0" y="639253"/>
          <a:ext cx="7488832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Задает цвет, поверх которого объект </a:t>
          </a:r>
          <a:r>
            <a:rPr lang="en-US" sz="2000" kern="1200" dirty="0" smtClean="0"/>
            <a:t>Paint </a:t>
          </a:r>
          <a:r>
            <a:rPr lang="ru-RU" sz="2000" kern="1200" dirty="0" smtClean="0"/>
            <a:t>не может (или наоборот – может только поверх него) рисовать. Также можно задать допустимое отклонение </a:t>
          </a:r>
          <a:r>
            <a:rPr lang="en-US" sz="2000" kern="1200" dirty="0" smtClean="0"/>
            <a:t>(tolerance)</a:t>
          </a:r>
          <a:endParaRPr lang="ru-RU" sz="2000" kern="1200" dirty="0"/>
        </a:p>
      </dsp:txBody>
      <dsp:txXfrm>
        <a:off x="0" y="639253"/>
        <a:ext cx="7488832" cy="1190250"/>
      </dsp:txXfrm>
    </dsp:sp>
    <dsp:sp modelId="{6D673673-52D4-4B52-819C-99A7D22ABC68}">
      <dsp:nvSpPr>
        <dsp:cNvPr id="0" name=""/>
        <dsp:cNvSpPr/>
      </dsp:nvSpPr>
      <dsp:spPr>
        <a:xfrm>
          <a:off x="0" y="1829503"/>
          <a:ext cx="748883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PixelXorXfermode</a:t>
          </a:r>
          <a:endParaRPr lang="ru-RU" sz="2500" kern="1200" dirty="0"/>
        </a:p>
      </dsp:txBody>
      <dsp:txXfrm>
        <a:off x="29271" y="1858774"/>
        <a:ext cx="7430290" cy="541083"/>
      </dsp:txXfrm>
    </dsp:sp>
    <dsp:sp modelId="{4E33E8D6-4596-4180-AB59-3ED4D77A7A76}">
      <dsp:nvSpPr>
        <dsp:cNvPr id="0" name=""/>
        <dsp:cNvSpPr/>
      </dsp:nvSpPr>
      <dsp:spPr>
        <a:xfrm>
          <a:off x="0" y="2429128"/>
          <a:ext cx="7488832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Применяет побитовое сложение </a:t>
          </a:r>
          <a:r>
            <a:rPr lang="en-US" sz="2000" kern="1200" dirty="0" smtClean="0"/>
            <a:t>XOR </a:t>
          </a:r>
          <a:r>
            <a:rPr lang="ru-RU" sz="2000" kern="1200" dirty="0" smtClean="0"/>
            <a:t>при рисовании поверх существующих цветов</a:t>
          </a:r>
          <a:endParaRPr lang="ru-RU" sz="2000" kern="1200" dirty="0"/>
        </a:p>
      </dsp:txBody>
      <dsp:txXfrm>
        <a:off x="0" y="2429128"/>
        <a:ext cx="7488832" cy="633937"/>
      </dsp:txXfrm>
    </dsp:sp>
    <dsp:sp modelId="{34071BE8-EA57-4582-AE17-66D6EAED7CFB}">
      <dsp:nvSpPr>
        <dsp:cNvPr id="0" name=""/>
        <dsp:cNvSpPr/>
      </dsp:nvSpPr>
      <dsp:spPr>
        <a:xfrm>
          <a:off x="0" y="3063065"/>
          <a:ext cx="748883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PorterDuffXferMode</a:t>
          </a:r>
          <a:endParaRPr lang="ru-RU" sz="2500" kern="1200" dirty="0"/>
        </a:p>
      </dsp:txBody>
      <dsp:txXfrm>
        <a:off x="29271" y="3092336"/>
        <a:ext cx="7430290" cy="541083"/>
      </dsp:txXfrm>
    </dsp:sp>
    <dsp:sp modelId="{790A9F0B-A0B6-48C3-A996-DD51C7A504E2}">
      <dsp:nvSpPr>
        <dsp:cNvPr id="0" name=""/>
        <dsp:cNvSpPr/>
      </dsp:nvSpPr>
      <dsp:spPr>
        <a:xfrm>
          <a:off x="0" y="3662690"/>
          <a:ext cx="7488832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Правила смешивания изображений Портера-</a:t>
          </a:r>
          <a:r>
            <a:rPr lang="ru-RU" sz="2000" kern="1200" dirty="0" err="1" smtClean="0"/>
            <a:t>Даффа</a:t>
          </a:r>
          <a:endParaRPr lang="ru-RU" sz="2000" kern="1200" dirty="0"/>
        </a:p>
      </dsp:txBody>
      <dsp:txXfrm>
        <a:off x="0" y="3662690"/>
        <a:ext cx="7488832" cy="63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08.11.2012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7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08.11.2012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08.11.2012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08.11.2012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08.11.2012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08.11.2012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08.11.2012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08.11.2012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08.11.2012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7848872" cy="648072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Полномочия, выдаваемые платформой</a:t>
            </a:r>
            <a:endParaRPr lang="ru-RU" sz="28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12763776"/>
              </p:ext>
            </p:extLst>
          </p:nvPr>
        </p:nvGraphicFramePr>
        <p:xfrm>
          <a:off x="539552" y="2204864"/>
          <a:ext cx="799288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54262" y="1268760"/>
            <a:ext cx="8136903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Системные и заданные пользователем полномочия (манифест)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51611" y="1844824"/>
            <a:ext cx="812219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Определение и привязка:</a:t>
            </a:r>
            <a:r>
              <a:rPr lang="en-US" sz="1600" dirty="0"/>
              <a:t> </a:t>
            </a:r>
            <a:endParaRPr lang="ru-RU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&lt;permission </a:t>
            </a:r>
            <a:r>
              <a:rPr lang="ru-RU" sz="1600" dirty="0" smtClean="0"/>
              <a:t>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</a:t>
            </a:r>
            <a:r>
              <a:rPr lang="en-US" sz="1600" dirty="0" err="1" smtClean="0"/>
              <a:t>android:name</a:t>
            </a:r>
            <a:r>
              <a:rPr lang="en-US" sz="1600" dirty="0"/>
              <a:t>="</a:t>
            </a:r>
            <a:r>
              <a:rPr lang="en-US" sz="1600" dirty="0" err="1" smtClean="0"/>
              <a:t>com.nsu.chirkunov.myapp.permission.FREEDOM</a:t>
            </a:r>
            <a:r>
              <a:rPr lang="en-US" sz="1600" dirty="0" smtClean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android:label</a:t>
            </a:r>
            <a:r>
              <a:rPr lang="en-US" sz="1600" dirty="0"/>
              <a:t>="@</a:t>
            </a:r>
            <a:r>
              <a:rPr lang="en-US" sz="1600" dirty="0" smtClean="0"/>
              <a:t>string/</a:t>
            </a:r>
            <a:r>
              <a:rPr lang="en-US" sz="1600" dirty="0" err="1" smtClean="0"/>
              <a:t>permlab</a:t>
            </a:r>
            <a:r>
              <a:rPr lang="en-US" sz="1600" dirty="0" smtClean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android:description</a:t>
            </a:r>
            <a:r>
              <a:rPr lang="en-US" sz="1600" dirty="0"/>
              <a:t>="@</a:t>
            </a:r>
            <a:r>
              <a:rPr lang="en-US" sz="1600" dirty="0" smtClean="0"/>
              <a:t>string/</a:t>
            </a:r>
            <a:r>
              <a:rPr lang="en-US" sz="1600" dirty="0" err="1" smtClean="0"/>
              <a:t>permdesc</a:t>
            </a:r>
            <a:r>
              <a:rPr lang="en-US" sz="1600" dirty="0" smtClean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android:permissionGroup</a:t>
            </a:r>
            <a:r>
              <a:rPr lang="en-US" sz="1600" dirty="0"/>
              <a:t>="</a:t>
            </a:r>
            <a:r>
              <a:rPr lang="en-US" sz="1600" dirty="0" err="1"/>
              <a:t>android.permission-group.COST_MONEY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        </a:t>
            </a:r>
            <a:r>
              <a:rPr lang="en-US" sz="1600" dirty="0" err="1"/>
              <a:t>android:protectionLevel</a:t>
            </a:r>
            <a:r>
              <a:rPr lang="en-US" sz="1600" dirty="0"/>
              <a:t>="dangerous" </a:t>
            </a:r>
            <a:r>
              <a:rPr lang="en-US" sz="1600" dirty="0" smtClean="0"/>
              <a:t>/&gt;</a:t>
            </a:r>
          </a:p>
          <a:p>
            <a:endParaRPr lang="ru-RU" sz="1600" dirty="0" smtClean="0"/>
          </a:p>
          <a:p>
            <a:r>
              <a:rPr lang="en-US" sz="1600" dirty="0"/>
              <a:t>&lt;activity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android:name</a:t>
            </a:r>
            <a:r>
              <a:rPr lang="en-US" sz="1600" dirty="0" smtClean="0"/>
              <a:t>=".</a:t>
            </a:r>
            <a:r>
              <a:rPr lang="en-US" sz="1600" dirty="0" err="1" smtClean="0"/>
              <a:t>FreeActivity</a:t>
            </a:r>
            <a:r>
              <a:rPr lang="en-US" sz="1600" dirty="0"/>
              <a:t>"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android:label</a:t>
            </a:r>
            <a:r>
              <a:rPr lang="en-US" sz="1600" dirty="0"/>
              <a:t>="@string/</a:t>
            </a:r>
            <a:r>
              <a:rPr lang="en-US" sz="1600" dirty="0" err="1"/>
              <a:t>app_name</a:t>
            </a:r>
            <a:r>
              <a:rPr lang="en-US" sz="1600" dirty="0"/>
              <a:t>"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android:permission</a:t>
            </a:r>
            <a:r>
              <a:rPr lang="en-US" sz="1600" dirty="0" smtClean="0"/>
              <a:t>="</a:t>
            </a:r>
            <a:r>
              <a:rPr lang="en-US" sz="1600" dirty="0"/>
              <a:t> </a:t>
            </a:r>
            <a:r>
              <a:rPr lang="en-US" sz="1600" dirty="0" err="1"/>
              <a:t>com.nsu.chirkunov.myapp.permission.FREEDOM</a:t>
            </a:r>
            <a:r>
              <a:rPr lang="en-US" sz="1600" dirty="0"/>
              <a:t> </a:t>
            </a:r>
            <a:r>
              <a:rPr lang="en-US" sz="1600" dirty="0" smtClean="0"/>
              <a:t>"&gt;</a:t>
            </a:r>
            <a:endParaRPr lang="en-US" sz="1600" dirty="0"/>
          </a:p>
          <a:p>
            <a:r>
              <a:rPr lang="en-US" sz="1600" dirty="0"/>
              <a:t>&lt;/activity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ru-RU" sz="1600" b="1" dirty="0" smtClean="0"/>
              <a:t>Использование: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&lt;</a:t>
            </a:r>
            <a:r>
              <a:rPr lang="en-US" sz="1600" dirty="0"/>
              <a:t>uses-permission </a:t>
            </a:r>
            <a:r>
              <a:rPr lang="en-US" sz="1600" dirty="0" err="1" smtClean="0"/>
              <a:t>android:name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com.nsu.chirkunov.myapp.permission.FREEDOM</a:t>
            </a:r>
            <a:r>
              <a:rPr lang="en-US" sz="1600" dirty="0" smtClean="0"/>
              <a:t> " </a:t>
            </a:r>
            <a:r>
              <a:rPr lang="en-US" sz="1600" dirty="0"/>
              <a:t>/&gt;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7528682" cy="562775"/>
          </a:xfrm>
        </p:spPr>
        <p:txBody>
          <a:bodyPr>
            <a:noAutofit/>
          </a:bodyPr>
          <a:lstStyle/>
          <a:p>
            <a:r>
              <a:rPr lang="ru-RU" sz="2800" dirty="0"/>
              <a:t>Системные и заданные пользователем полномочия (манифест)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7704856" cy="37548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Вспомогательные методы</a:t>
            </a:r>
            <a:endParaRPr lang="en-US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i="1" dirty="0" smtClean="0">
                <a:latin typeface="Consolas" pitchFamily="49" charset="0"/>
                <a:cs typeface="Consolas" pitchFamily="49" charset="0"/>
              </a:rPr>
              <a:t>Работа с широковещательными запросами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registerReceiver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BroadcastReceiver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 receiver, 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IntentFilter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 filter, 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broadcastPermission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Handler scheduler)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sendBroadcast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(Intent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receiverPermission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PackageManager.checkPermission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(String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permName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String 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pkgName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i="1" dirty="0" smtClean="0">
                <a:latin typeface="Consolas" pitchFamily="49" charset="0"/>
                <a:cs typeface="Consolas" pitchFamily="49" charset="0"/>
              </a:rPr>
              <a:t>Работа с 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Uri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oid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grantUriPermission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 (String 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toPackage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 Uri 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modeFlags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oid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revokeUriPermission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(Uri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modeFlags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checkUriPermission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 (Uri 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modeFlags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i="1" dirty="0" smtClean="0">
                <a:latin typeface="Consolas" pitchFamily="49" charset="0"/>
                <a:cs typeface="Consolas" pitchFamily="49" charset="0"/>
              </a:rPr>
              <a:t>Флаги намерений для доступа к 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URI</a:t>
            </a:r>
            <a:endParaRPr lang="en-US" sz="1400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Intent.FLAG_GRANT_READ_URI_PERMISSION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Intent.FLAG_GRANT_WRITE_URI_PERMISSION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39552" y="647973"/>
            <a:ext cx="7528682" cy="562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Android Interface Definition Language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2577" y="1284032"/>
            <a:ext cx="809151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err="1" smtClean="0">
                <a:latin typeface="Consolas" pitchFamily="49" charset="0"/>
                <a:cs typeface="Consolas" pitchFamily="49" charset="0"/>
              </a:rPr>
              <a:t>По-умолчанию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приложения не могут обмениваться данными напрямую, т.к. выполняются в разных доменах (адресных пространствах). Требуется </a:t>
            </a:r>
            <a:r>
              <a:rPr lang="ru-RU" dirty="0" err="1" smtClean="0">
                <a:latin typeface="Consolas" pitchFamily="49" charset="0"/>
                <a:cs typeface="Consolas" pitchFamily="49" charset="0"/>
              </a:rPr>
              <a:t>маршалинг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– процедура пересечения данными границ домена (адресного пространства).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Язык описания интерфейсов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AIDL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требуется для обеспечения </a:t>
            </a:r>
            <a:r>
              <a:rPr lang="ru-RU" dirty="0" err="1" smtClean="0">
                <a:latin typeface="Consolas" pitchFamily="49" charset="0"/>
                <a:cs typeface="Consolas" pitchFamily="49" charset="0"/>
              </a:rPr>
              <a:t>межпроцессного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взаимодействия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(IPC)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между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Services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и компонентами приложения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Activities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Service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Механизм </a:t>
            </a:r>
            <a:r>
              <a:rPr lang="ru-RU" dirty="0" err="1" smtClean="0">
                <a:latin typeface="Consolas" pitchFamily="49" charset="0"/>
                <a:cs typeface="Consolas" pitchFamily="49" charset="0"/>
              </a:rPr>
              <a:t>межпроцессного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взаимодействия похож на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COM, RMI,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Corbra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AIDL </a:t>
            </a:r>
            <a:r>
              <a:rPr lang="ru-RU" sz="2000" b="1" dirty="0" smtClean="0">
                <a:latin typeface="Consolas" pitchFamily="49" charset="0"/>
                <a:cs typeface="Consolas" pitchFamily="49" charset="0"/>
              </a:rPr>
              <a:t>поддерживает следующие типы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Простые типы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Java (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boolea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и т.д.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Значения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CharSequence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Объекты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Generic 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поддерживаемыми типами. Класс-получатель работает с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ArrayList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Объекты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где каждый ключ и элемент имеют поддерживаемый тип. Класс-получатель работает с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HashMap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 err="1" smtClean="0">
                <a:latin typeface="Consolas" pitchFamily="49" charset="0"/>
                <a:cs typeface="Consolas" pitchFamily="49" charset="0"/>
              </a:rPr>
              <a:t>Интефейсы</a:t>
            </a:r>
            <a:r>
              <a:rPr lang="ru-RU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AIDL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требуется задать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import)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Объекты, реализующие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Parcelable</a:t>
            </a:r>
            <a:endParaRPr lang="ru-RU" i="1" dirty="0" smtClean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832" y="836712"/>
            <a:ext cx="7024744" cy="576064"/>
          </a:xfrm>
        </p:spPr>
        <p:txBody>
          <a:bodyPr>
            <a:noAutofit/>
          </a:bodyPr>
          <a:lstStyle/>
          <a:p>
            <a:r>
              <a:rPr lang="ru-RU" sz="2800" dirty="0" smtClean="0"/>
              <a:t>Создание </a:t>
            </a:r>
            <a:r>
              <a:rPr lang="en-US" sz="2800" dirty="0" smtClean="0"/>
              <a:t>AIDL-</a:t>
            </a:r>
            <a:r>
              <a:rPr lang="ru-RU" sz="2800" dirty="0" smtClean="0"/>
              <a:t>контракта (пример)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105" y="2132856"/>
            <a:ext cx="6676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Файл 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com.nsu.android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IAdditionService.aidl</a:t>
            </a:r>
            <a:endParaRPr lang="ru-RU" sz="2000" b="1" dirty="0" smtClean="0"/>
          </a:p>
          <a:p>
            <a:r>
              <a:rPr lang="en-US" sz="2000" dirty="0" smtClean="0"/>
              <a:t>package </a:t>
            </a:r>
            <a:r>
              <a:rPr lang="en-US" sz="2000" dirty="0" err="1"/>
              <a:t>com.nsu.android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// </a:t>
            </a:r>
            <a:r>
              <a:rPr lang="ru-RU" sz="2000" dirty="0" smtClean="0"/>
              <a:t>Объявляем интерфейс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interface </a:t>
            </a:r>
            <a:r>
              <a:rPr lang="en-US" sz="2000" dirty="0" err="1"/>
              <a:t>IAdditionService</a:t>
            </a:r>
            <a:r>
              <a:rPr lang="en-US" sz="2000" dirty="0"/>
              <a:t> {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//</a:t>
            </a:r>
            <a:r>
              <a:rPr lang="ru-RU" sz="2000" dirty="0" smtClean="0"/>
              <a:t> Входные/выходные значения задаются 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//</a:t>
            </a:r>
            <a:r>
              <a:rPr lang="ru-RU" sz="2000" dirty="0" smtClean="0"/>
              <a:t> через </a:t>
            </a:r>
            <a:r>
              <a:rPr lang="en-US" sz="2000" dirty="0" smtClean="0"/>
              <a:t>in/out/</a:t>
            </a:r>
            <a:r>
              <a:rPr lang="en-US" sz="2000" dirty="0" err="1" smtClean="0"/>
              <a:t>inout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add(in </a:t>
            </a:r>
            <a:r>
              <a:rPr lang="en-US" sz="2000" dirty="0" err="1"/>
              <a:t>int</a:t>
            </a:r>
            <a:r>
              <a:rPr lang="en-US" sz="2000" dirty="0"/>
              <a:t> value1, in </a:t>
            </a:r>
            <a:r>
              <a:rPr lang="en-US" sz="2000" dirty="0" err="1"/>
              <a:t>int</a:t>
            </a:r>
            <a:r>
              <a:rPr lang="en-US" sz="2000" dirty="0"/>
              <a:t> value2);</a:t>
            </a:r>
          </a:p>
          <a:p>
            <a:r>
              <a:rPr lang="en-US" sz="2000" dirty="0" smtClean="0"/>
              <a:t>}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208" y="-5060"/>
            <a:ext cx="9130168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Файл </a:t>
            </a:r>
            <a:r>
              <a:rPr lang="en-US" b="1" dirty="0" smtClean="0"/>
              <a:t>/</a:t>
            </a:r>
            <a:r>
              <a:rPr lang="en-US" b="1" dirty="0" err="1" smtClean="0"/>
              <a:t>src</a:t>
            </a:r>
            <a:r>
              <a:rPr lang="en-US" b="1" dirty="0" smtClean="0"/>
              <a:t>/</a:t>
            </a:r>
            <a:r>
              <a:rPr lang="en-US" b="1" dirty="0" err="1" smtClean="0"/>
              <a:t>com.nsu.android</a:t>
            </a:r>
            <a:r>
              <a:rPr lang="en-US" b="1" dirty="0" smtClean="0"/>
              <a:t>/AdditionService.java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package com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nsu.android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AdditionService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extends Service 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private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static final String TAG = 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AdditionService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";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Override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super.onCreate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Log.d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(TAG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()");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Override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IBinder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onBind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(Intent intent)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IAdditionService.Stub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Реализация метода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add()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public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add(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value1,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value2) throws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RemoteException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Log.d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(TAG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AdditionService.add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(%d, %d)",value1, value2));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value1 + value2;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Override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onDestroy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super.onDestroy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Log.d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(TAG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onDestroy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()");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380"/>
            <a:ext cx="9130168" cy="6771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Файл </a:t>
            </a:r>
            <a:r>
              <a:rPr lang="en-US" b="1" dirty="0" smtClean="0"/>
              <a:t>/</a:t>
            </a:r>
            <a:r>
              <a:rPr lang="en-US" b="1" dirty="0" err="1" smtClean="0"/>
              <a:t>src</a:t>
            </a:r>
            <a:r>
              <a:rPr lang="en-US" b="1" dirty="0" smtClean="0"/>
              <a:t>/</a:t>
            </a:r>
            <a:r>
              <a:rPr lang="en-US" b="1" dirty="0" err="1" smtClean="0"/>
              <a:t>com.some.application</a:t>
            </a:r>
            <a:r>
              <a:rPr lang="en-US" b="1" dirty="0" smtClean="0"/>
              <a:t>/SomeActivity.java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package </a:t>
            </a:r>
            <a:r>
              <a:rPr lang="en-US" sz="1600" dirty="0" err="1" smtClean="0"/>
              <a:t>com.some.application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…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 smtClean="0"/>
              <a:t>SomeActivity</a:t>
            </a:r>
            <a:r>
              <a:rPr lang="en-US" sz="1600" dirty="0" smtClean="0"/>
              <a:t> </a:t>
            </a:r>
            <a:r>
              <a:rPr lang="en-US" sz="1600" dirty="0"/>
              <a:t>extends Activity {</a:t>
            </a:r>
            <a:br>
              <a:rPr lang="en-US" sz="1600" dirty="0"/>
            </a:br>
            <a:r>
              <a:rPr lang="en-US" sz="1600" dirty="0"/>
              <a:t>private static final String TAG = "</a:t>
            </a:r>
            <a:r>
              <a:rPr lang="en-US" sz="1600" dirty="0" err="1"/>
              <a:t>AIDLDemo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 err="1"/>
              <a:t>IAdditionService</a:t>
            </a:r>
            <a:r>
              <a:rPr lang="en-US" sz="1600" dirty="0"/>
              <a:t> service;</a:t>
            </a:r>
            <a:br>
              <a:rPr lang="en-US" sz="1600" dirty="0"/>
            </a:br>
            <a:r>
              <a:rPr lang="en-US" sz="1600" dirty="0" err="1"/>
              <a:t>AdditionServiceConnection</a:t>
            </a:r>
            <a:r>
              <a:rPr lang="en-US" sz="1600" dirty="0"/>
              <a:t> connection;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class </a:t>
            </a:r>
            <a:r>
              <a:rPr lang="en-US" sz="1600" b="1" dirty="0" err="1"/>
              <a:t>AdditionServiceConnection</a:t>
            </a:r>
            <a:r>
              <a:rPr lang="en-US" sz="1600" b="1" dirty="0"/>
              <a:t> implements </a:t>
            </a:r>
            <a:r>
              <a:rPr lang="en-US" sz="1600" b="1" dirty="0" err="1"/>
              <a:t>ServiceConnection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public </a:t>
            </a:r>
            <a:r>
              <a:rPr lang="en-US" sz="1600" dirty="0"/>
              <a:t>void </a:t>
            </a:r>
            <a:r>
              <a:rPr lang="en-US" sz="1600" dirty="0" err="1"/>
              <a:t>onServiceConnected</a:t>
            </a:r>
            <a:r>
              <a:rPr lang="en-US" sz="1600" dirty="0"/>
              <a:t>(</a:t>
            </a:r>
            <a:r>
              <a:rPr lang="en-US" sz="1600" dirty="0" err="1"/>
              <a:t>ComponentName</a:t>
            </a:r>
            <a:r>
              <a:rPr lang="en-US" sz="1600" dirty="0"/>
              <a:t> name, </a:t>
            </a:r>
            <a:r>
              <a:rPr lang="en-US" sz="1600" dirty="0" err="1"/>
              <a:t>IBinder</a:t>
            </a:r>
            <a:r>
              <a:rPr lang="en-US" sz="1600" dirty="0"/>
              <a:t> </a:t>
            </a:r>
            <a:r>
              <a:rPr lang="en-US" sz="1600" dirty="0" err="1"/>
              <a:t>boundService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 smtClean="0"/>
              <a:t>      </a:t>
            </a:r>
            <a:r>
              <a:rPr lang="en-US" sz="1600" b="1" dirty="0" smtClean="0"/>
              <a:t>service </a:t>
            </a:r>
            <a:r>
              <a:rPr lang="en-US" sz="1600" b="1" dirty="0"/>
              <a:t>= </a:t>
            </a:r>
            <a:r>
              <a:rPr lang="en-US" sz="1600" b="1" dirty="0" err="1"/>
              <a:t>IAdditionService.Stub.asInterface</a:t>
            </a:r>
            <a:r>
              <a:rPr lang="en-US" sz="1600" b="1" dirty="0"/>
              <a:t>((</a:t>
            </a:r>
            <a:r>
              <a:rPr lang="en-US" sz="1600" b="1" dirty="0" err="1"/>
              <a:t>IBinder</a:t>
            </a:r>
            <a:r>
              <a:rPr lang="en-US" sz="1600" b="1" dirty="0"/>
              <a:t>) </a:t>
            </a:r>
            <a:r>
              <a:rPr lang="en-US" sz="1600" b="1" dirty="0" err="1"/>
              <a:t>boundService</a:t>
            </a:r>
            <a:r>
              <a:rPr lang="en-US" sz="1600" b="1" dirty="0" smtClean="0"/>
              <a:t>);</a:t>
            </a:r>
            <a:endParaRPr lang="ru-RU" sz="1600" b="1" dirty="0" smtClean="0"/>
          </a:p>
          <a:p>
            <a:r>
              <a:rPr lang="ru-RU" sz="1600" b="1" dirty="0"/>
              <a:t> </a:t>
            </a:r>
            <a:r>
              <a:rPr lang="ru-RU" sz="1600" b="1" dirty="0" smtClean="0"/>
              <a:t>     </a:t>
            </a:r>
            <a:r>
              <a:rPr lang="en-US" sz="1600" b="1" dirty="0" err="1" smtClean="0"/>
              <a:t>service.add</a:t>
            </a:r>
            <a:r>
              <a:rPr lang="en-US" sz="1600" b="1" dirty="0" smtClean="0"/>
              <a:t>(2, 2);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…. </a:t>
            </a:r>
            <a:r>
              <a:rPr lang="ru-RU" sz="1600" dirty="0" smtClean="0"/>
              <a:t>Некоторый код </a:t>
            </a:r>
            <a:r>
              <a:rPr lang="en-US" sz="1600" dirty="0" smtClean="0"/>
              <a:t>…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public </a:t>
            </a:r>
            <a:r>
              <a:rPr lang="en-US" sz="1600" dirty="0"/>
              <a:t>void </a:t>
            </a:r>
            <a:r>
              <a:rPr lang="en-US" sz="1600" dirty="0" err="1"/>
              <a:t>onServiceDisconnected</a:t>
            </a:r>
            <a:r>
              <a:rPr lang="en-US" sz="1600" dirty="0"/>
              <a:t>(</a:t>
            </a:r>
            <a:r>
              <a:rPr lang="en-US" sz="1600" dirty="0" err="1"/>
              <a:t>ComponentName</a:t>
            </a:r>
            <a:r>
              <a:rPr lang="en-US" sz="1600" dirty="0"/>
              <a:t> name) {</a:t>
            </a:r>
            <a:br>
              <a:rPr lang="en-US" sz="1600" dirty="0"/>
            </a:br>
            <a:r>
              <a:rPr lang="en-US" sz="1600" dirty="0" smtClean="0"/>
              <a:t>        service </a:t>
            </a:r>
            <a:r>
              <a:rPr lang="en-US" sz="1600" dirty="0"/>
              <a:t>= null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 smtClean="0"/>
              <a:t>…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520" y="8253536"/>
            <a:ext cx="9123990" cy="6771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Продолжение…</a:t>
            </a:r>
            <a:endParaRPr lang="en-US" b="1" dirty="0" smtClean="0"/>
          </a:p>
          <a:p>
            <a:r>
              <a:rPr lang="en-US" sz="1600" dirty="0" smtClean="0"/>
              <a:t>   /** </a:t>
            </a:r>
            <a:r>
              <a:rPr lang="ru-RU" sz="1600" dirty="0" smtClean="0"/>
              <a:t>Привязка активности к сервису</a:t>
            </a:r>
            <a:r>
              <a:rPr lang="en-US" sz="1600" dirty="0" smtClean="0"/>
              <a:t>*/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private </a:t>
            </a:r>
            <a:r>
              <a:rPr lang="en-US" sz="1600" dirty="0"/>
              <a:t>void </a:t>
            </a:r>
            <a:r>
              <a:rPr lang="en-US" sz="1600" dirty="0" err="1"/>
              <a:t>initService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 smtClean="0"/>
              <a:t>      </a:t>
            </a:r>
            <a:r>
              <a:rPr lang="en-US" sz="1600" b="1" dirty="0" smtClean="0"/>
              <a:t>connection </a:t>
            </a:r>
            <a:r>
              <a:rPr lang="en-US" sz="1600" b="1" dirty="0"/>
              <a:t>= new </a:t>
            </a:r>
            <a:r>
              <a:rPr lang="en-US" sz="1600" b="1" dirty="0" err="1"/>
              <a:t>AdditionServiceConnection</a:t>
            </a:r>
            <a:r>
              <a:rPr lang="en-US" sz="1600" b="1" dirty="0"/>
              <a:t>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Intent </a:t>
            </a:r>
            <a:r>
              <a:rPr lang="en-US" sz="1600" dirty="0"/>
              <a:t>i = new Intent();</a:t>
            </a:r>
            <a:br>
              <a:rPr lang="en-US" sz="1600" dirty="0"/>
            </a:br>
            <a:r>
              <a:rPr lang="en-US" sz="1600" dirty="0" smtClean="0"/>
              <a:t>       </a:t>
            </a:r>
            <a:r>
              <a:rPr lang="en-US" sz="1600" dirty="0" err="1" smtClean="0"/>
              <a:t>i.setClassName</a:t>
            </a:r>
            <a:r>
              <a:rPr lang="en-US" sz="1600" dirty="0"/>
              <a:t>("</a:t>
            </a:r>
            <a:r>
              <a:rPr lang="en-US" sz="1600" dirty="0" err="1" smtClean="0"/>
              <a:t>com.nsu.android</a:t>
            </a:r>
            <a:r>
              <a:rPr lang="en-US" sz="1600" dirty="0" smtClean="0"/>
              <a:t>", </a:t>
            </a:r>
            <a:r>
              <a:rPr lang="en-US" sz="1600" dirty="0" err="1" smtClean="0"/>
              <a:t>com.nsu.android.AdditionService.class.getName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 smtClean="0"/>
              <a:t>      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/>
              <a:t>ret = </a:t>
            </a:r>
            <a:r>
              <a:rPr lang="en-US" sz="1600" b="1" dirty="0" err="1"/>
              <a:t>bindService</a:t>
            </a:r>
            <a:r>
              <a:rPr lang="en-US" sz="1600" b="1" dirty="0"/>
              <a:t>(i, connection, </a:t>
            </a:r>
            <a:r>
              <a:rPr lang="en-US" sz="1600" b="1" dirty="0" err="1"/>
              <a:t>Context.BIND_AUTO_CREATE</a:t>
            </a:r>
            <a:r>
              <a:rPr lang="en-US" sz="1600" b="1" dirty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/** </a:t>
            </a:r>
            <a:r>
              <a:rPr lang="ru-RU" sz="1600" dirty="0" smtClean="0"/>
              <a:t>Отвязка сервиса </a:t>
            </a:r>
            <a:r>
              <a:rPr lang="en-US" sz="1600" dirty="0" smtClean="0"/>
              <a:t>*/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private </a:t>
            </a:r>
            <a:r>
              <a:rPr lang="en-US" sz="1600" dirty="0"/>
              <a:t>void </a:t>
            </a:r>
            <a:r>
              <a:rPr lang="en-US" sz="1600" dirty="0" err="1"/>
              <a:t>releaseService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 smtClean="0"/>
              <a:t>      </a:t>
            </a:r>
            <a:r>
              <a:rPr lang="en-US" sz="1600" dirty="0" err="1" smtClean="0"/>
              <a:t>unbindService</a:t>
            </a:r>
            <a:r>
              <a:rPr lang="en-US" sz="1600" dirty="0" smtClean="0"/>
              <a:t>(connection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      connection </a:t>
            </a:r>
            <a:r>
              <a:rPr lang="en-US" sz="1600" dirty="0"/>
              <a:t>= null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@Override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public </a:t>
            </a:r>
            <a:r>
              <a:rPr lang="en-US" sz="1600" dirty="0"/>
              <a:t>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 smtClean="0"/>
              <a:t>   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</a:t>
            </a:r>
            <a:r>
              <a:rPr lang="en-US" sz="1600" dirty="0" err="1" smtClean="0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   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</a:t>
            </a:r>
            <a:r>
              <a:rPr lang="en-US" sz="1600" dirty="0" err="1" smtClean="0"/>
              <a:t>R.layout.main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     </a:t>
            </a:r>
            <a:r>
              <a:rPr lang="en-US" sz="1600" dirty="0" err="1" smtClean="0"/>
              <a:t>initService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/** </a:t>
            </a:r>
            <a:r>
              <a:rPr lang="ru-RU" sz="1600" dirty="0" smtClean="0"/>
              <a:t>вызывается при освобождении ресурсов активности</a:t>
            </a:r>
            <a:r>
              <a:rPr lang="en-US" sz="1600" dirty="0" smtClean="0"/>
              <a:t> </a:t>
            </a:r>
            <a:r>
              <a:rPr lang="en-US" sz="1600" dirty="0"/>
              <a:t>*/</a:t>
            </a:r>
            <a:br>
              <a:rPr lang="en-US" sz="1600" dirty="0"/>
            </a:br>
            <a:r>
              <a:rPr lang="en-US" sz="1600" dirty="0" smtClean="0"/>
              <a:t>   @</a:t>
            </a:r>
            <a:r>
              <a:rPr lang="en-US" sz="1600" dirty="0"/>
              <a:t>Override</a:t>
            </a:r>
            <a:br>
              <a:rPr lang="en-US" sz="1600" dirty="0"/>
            </a:br>
            <a:r>
              <a:rPr lang="en-US" sz="1600" dirty="0" smtClean="0"/>
              <a:t>  protected </a:t>
            </a:r>
            <a:r>
              <a:rPr lang="en-US" sz="1600" dirty="0"/>
              <a:t>void </a:t>
            </a:r>
            <a:r>
              <a:rPr lang="en-US" sz="1600" dirty="0" err="1"/>
              <a:t>onDestroy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 smtClean="0"/>
              <a:t>     </a:t>
            </a:r>
            <a:r>
              <a:rPr lang="en-US" sz="1600" dirty="0" err="1" smtClean="0"/>
              <a:t>releaseService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 smtClean="0"/>
              <a:t>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</a:t>
            </a:r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21025"/>
            <a:ext cx="7992888" cy="72008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Parcelable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ead*</a:t>
            </a:r>
          </a:p>
          <a:p>
            <a:r>
              <a:rPr lang="en-US" dirty="0"/>
              <a:t>w</a:t>
            </a:r>
            <a:r>
              <a:rPr lang="en-US" dirty="0" smtClean="0"/>
              <a:t>rite*</a:t>
            </a:r>
          </a:p>
          <a:p>
            <a:endParaRPr lang="en-US" dirty="0" smtClean="0"/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String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long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Byte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Double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Boolean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CharSequence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cs typeface="Consolas" pitchFamily="49" charset="0"/>
              </a:rPr>
              <a:t>Пример: тип данных </a:t>
            </a:r>
            <a:r>
              <a:rPr lang="en-US" b="1" dirty="0" smtClean="0">
                <a:cs typeface="Consolas" pitchFamily="49" charset="0"/>
              </a:rPr>
              <a:t>Quake</a:t>
            </a:r>
          </a:p>
          <a:p>
            <a:r>
              <a:rPr lang="ru-RU" dirty="0" smtClean="0">
                <a:cs typeface="Consolas" pitchFamily="49" charset="0"/>
              </a:rPr>
              <a:t>Объявление в интерфейсе (файл </a:t>
            </a:r>
            <a:r>
              <a:rPr lang="en-US" dirty="0" smtClean="0">
                <a:cs typeface="Consolas" pitchFamily="49" charset="0"/>
              </a:rPr>
              <a:t>*.</a:t>
            </a:r>
            <a:r>
              <a:rPr lang="en-US" dirty="0" err="1" smtClean="0">
                <a:cs typeface="Consolas" pitchFamily="49" charset="0"/>
              </a:rPr>
              <a:t>aidl</a:t>
            </a:r>
            <a:r>
              <a:rPr lang="ru-RU" dirty="0" smtClean="0"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ru-RU" dirty="0" smtClean="0">
                <a:cs typeface="Consolas" pitchFamily="49" charset="0"/>
              </a:rPr>
              <a:t>перед использованием</a:t>
            </a:r>
            <a:r>
              <a:rPr lang="en-US" dirty="0" smtClean="0">
                <a:cs typeface="Consolas" pitchFamily="49" charset="0"/>
              </a:rPr>
              <a:t>:</a:t>
            </a:r>
          </a:p>
          <a:p>
            <a:r>
              <a:rPr lang="en-US" dirty="0" err="1" smtClean="0">
                <a:cs typeface="Consolas" pitchFamily="49" charset="0"/>
              </a:rPr>
              <a:t>parcelable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Quake</a:t>
            </a:r>
            <a:r>
              <a:rPr lang="en-US" dirty="0" smtClean="0">
                <a:cs typeface="Consolas" pitchFamily="49" charset="0"/>
              </a:rPr>
              <a:t>;</a:t>
            </a:r>
            <a:endParaRPr lang="en-US" dirty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import </a:t>
            </a:r>
            <a:r>
              <a:rPr lang="en-US" dirty="0" err="1">
                <a:cs typeface="Consolas" pitchFamily="49" charset="0"/>
              </a:rPr>
              <a:t>com.paad.earthquake.Quake</a:t>
            </a:r>
            <a:r>
              <a:rPr lang="en-US" dirty="0">
                <a:cs typeface="Consolas" pitchFamily="49" charset="0"/>
              </a:rPr>
              <a:t>;</a:t>
            </a:r>
          </a:p>
          <a:p>
            <a:endParaRPr lang="en-US" b="1" dirty="0" smtClean="0">
              <a:cs typeface="Consolas" pitchFamily="49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200" y="-6517"/>
            <a:ext cx="9126800" cy="698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class Quake implements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Parcelable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private Date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private Location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location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Date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getDate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{ return date;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Location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getLocation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{ return location;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private Quake(Parcel in)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date.setTime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in.readLong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Location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location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Location("generated");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location.setLatitude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in.readDouble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location.setLongitude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in.readDouble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writeToParcel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(Parcel out,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flags)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out.writeLong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date.getTime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out.writeDouble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location.getLatitude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out.writeDouble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location.getLongitude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static final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Parcelable.Creator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&lt;Quake&gt; CREATOR =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Parcelable.Creator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&lt;Quake&gt;()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public Quake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createFromParcel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(Parcel in)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return new Quake(in);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public Quake[]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newArray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size)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return new Quake[size];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describeContents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96972" cy="60113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Шейдеры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2304762" cy="384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5856" y="1700059"/>
            <a:ext cx="25410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LinearGradient</a:t>
            </a:r>
            <a:endParaRPr lang="en-US" sz="2400" dirty="0" smtClean="0"/>
          </a:p>
          <a:p>
            <a:endParaRPr lang="ru-RU" sz="2400" dirty="0" smtClean="0"/>
          </a:p>
          <a:p>
            <a:endParaRPr lang="en-US" sz="2400" dirty="0"/>
          </a:p>
          <a:p>
            <a:r>
              <a:rPr lang="en-US" sz="2400" dirty="0" err="1" smtClean="0"/>
              <a:t>RadialGradient</a:t>
            </a:r>
            <a:endParaRPr lang="ru-RU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SweepGradient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488832" cy="745152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Цветовые фильтры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93022"/>
              </p:ext>
            </p:extLst>
          </p:nvPr>
        </p:nvGraphicFramePr>
        <p:xfrm>
          <a:off x="1115616" y="1700808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362" y="444963"/>
            <a:ext cx="7488832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Матричные фильтры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6" y="3212977"/>
            <a:ext cx="3040467" cy="1872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367296"/>
            <a:ext cx="4949442" cy="20317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73" y="1006951"/>
            <a:ext cx="4783769" cy="19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6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488832" cy="108012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Композитные операции Портера-</a:t>
            </a:r>
            <a:r>
              <a:rPr lang="ru-RU" sz="2800" dirty="0" err="1" smtClean="0"/>
              <a:t>Даффа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2204864"/>
            <a:ext cx="805927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50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5689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На прошлой лекции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56896"/>
            <a:ext cx="79208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600" dirty="0"/>
              <a:t>Работа </a:t>
            </a:r>
            <a:r>
              <a:rPr lang="en-US" sz="3600" dirty="0"/>
              <a:t>c </a:t>
            </a:r>
            <a:r>
              <a:rPr lang="ru-RU" sz="3600" dirty="0"/>
              <a:t>сетью (</a:t>
            </a:r>
            <a:r>
              <a:rPr lang="en-US" sz="3600" dirty="0"/>
              <a:t>Bluetooth, Wi-Fi</a:t>
            </a:r>
            <a:r>
              <a:rPr lang="ru-RU" sz="3600" dirty="0"/>
              <a:t>)</a:t>
            </a:r>
            <a:endParaRPr lang="en-US" sz="3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3600" dirty="0"/>
              <a:t>Датчики (акселерометр, гироскоп и </a:t>
            </a:r>
            <a:r>
              <a:rPr lang="ru-RU" sz="3600"/>
              <a:t>пр</a:t>
            </a:r>
            <a:r>
              <a:rPr lang="ru-RU" sz="3600" smtClean="0"/>
              <a:t>.)</a:t>
            </a: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024744" cy="457120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Контурные эффекты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1064447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24744" cy="576064"/>
          </a:xfrm>
        </p:spPr>
        <p:txBody>
          <a:bodyPr>
            <a:normAutofit fontScale="90000"/>
          </a:bodyPr>
          <a:lstStyle/>
          <a:p>
            <a:pPr marL="68580" indent="0"/>
            <a:r>
              <a:rPr lang="en-US" sz="3200" dirty="0" err="1" smtClean="0"/>
              <a:t>Xfermode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122313276"/>
              </p:ext>
            </p:extLst>
          </p:nvPr>
        </p:nvGraphicFramePr>
        <p:xfrm>
          <a:off x="827584" y="1397000"/>
          <a:ext cx="7488832" cy="433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67544" y="692696"/>
            <a:ext cx="813690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Сглаживание</a:t>
            </a:r>
            <a:r>
              <a:rPr lang="en-US" sz="3600" dirty="0" smtClean="0"/>
              <a:t> (</a:t>
            </a:r>
            <a:r>
              <a:rPr lang="ru-RU" sz="3600" dirty="0" err="1" smtClean="0"/>
              <a:t>алиасинг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6805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b="1" dirty="0" smtClean="0"/>
              <a:t>Сглаживание текста</a:t>
            </a:r>
          </a:p>
          <a:p>
            <a:pPr marL="68580" indent="0">
              <a:buNone/>
            </a:pPr>
            <a:r>
              <a:rPr lang="en-US" dirty="0" err="1" smtClean="0"/>
              <a:t>Paint.setSubpixelText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flag)</a:t>
            </a:r>
          </a:p>
          <a:p>
            <a:pPr marL="68580" indent="0">
              <a:buNone/>
            </a:pPr>
            <a:r>
              <a:rPr lang="ru-RU" b="1" dirty="0" smtClean="0"/>
              <a:t>Сглаживание диагональных линий</a:t>
            </a:r>
          </a:p>
          <a:p>
            <a:pPr marL="68580" indent="0">
              <a:buNone/>
            </a:pPr>
            <a:r>
              <a:rPr lang="en-US" dirty="0" err="1" smtClean="0"/>
              <a:t>Paint.setAntiAlias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flag)</a:t>
            </a:r>
          </a:p>
          <a:p>
            <a:pPr marL="68580" indent="0">
              <a:buNone/>
            </a:pPr>
            <a:endParaRPr lang="ru-RU" sz="1800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67544" y="692696"/>
            <a:ext cx="813690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err="1" smtClean="0"/>
              <a:t>Демо</a:t>
            </a:r>
            <a:endParaRPr lang="ru-RU" sz="36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6805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ru-RU" sz="1800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487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65094" y="764704"/>
            <a:ext cx="8011362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Рекомендации по использованию объекта </a:t>
            </a:r>
            <a:r>
              <a:rPr lang="en-US" sz="2800" dirty="0" smtClean="0"/>
              <a:t>Canvas </a:t>
            </a:r>
            <a:r>
              <a:rPr lang="ru-RU" sz="2800" dirty="0" smtClean="0"/>
              <a:t>для рисования</a:t>
            </a:r>
            <a:endParaRPr lang="ru-RU" sz="2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55576" y="2060848"/>
            <a:ext cx="7776864" cy="4248472"/>
          </a:xfrm>
        </p:spPr>
        <p:txBody>
          <a:bodyPr>
            <a:normAutofit/>
          </a:bodyPr>
          <a:lstStyle/>
          <a:p>
            <a:r>
              <a:rPr lang="ru-RU" dirty="0" smtClean="0"/>
              <a:t>Учитывайте размер и ориентацию</a:t>
            </a:r>
          </a:p>
          <a:p>
            <a:r>
              <a:rPr lang="ru-RU" dirty="0" smtClean="0"/>
              <a:t>Создавайте статические объекты только раз</a:t>
            </a:r>
          </a:p>
          <a:p>
            <a:r>
              <a:rPr lang="ru-RU" dirty="0" smtClean="0"/>
              <a:t>Помните, что метод </a:t>
            </a:r>
            <a:r>
              <a:rPr lang="en-US" dirty="0" err="1" smtClean="0"/>
              <a:t>onDraw</a:t>
            </a:r>
            <a:r>
              <a:rPr lang="en-US" dirty="0" smtClean="0"/>
              <a:t> </a:t>
            </a:r>
            <a:r>
              <a:rPr lang="ru-RU" dirty="0" smtClean="0"/>
              <a:t>потребляет много ресурсов</a:t>
            </a:r>
          </a:p>
          <a:p>
            <a:pPr lvl="1"/>
            <a:r>
              <a:rPr lang="ru-RU" dirty="0" smtClean="0"/>
              <a:t>Проведите преобразование Холста, а не графического примитива</a:t>
            </a:r>
          </a:p>
          <a:p>
            <a:pPr lvl="1"/>
            <a:r>
              <a:rPr lang="ru-RU" dirty="0" smtClean="0"/>
              <a:t>Используйте анимацию</a:t>
            </a:r>
          </a:p>
          <a:p>
            <a:pPr lvl="1"/>
            <a:r>
              <a:rPr lang="ru-RU" dirty="0" smtClean="0"/>
              <a:t>Применяйте растровые изображения, картинки в формате </a:t>
            </a:r>
            <a:r>
              <a:rPr lang="en-US" dirty="0" smtClean="0"/>
              <a:t>9-patch </a:t>
            </a:r>
            <a:r>
              <a:rPr lang="ru-RU" dirty="0" smtClean="0"/>
              <a:t>и ресурсы </a:t>
            </a:r>
            <a:r>
              <a:rPr lang="en-US" dirty="0" err="1" smtClean="0"/>
              <a:t>Drawable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40364"/>
            <a:ext cx="5715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Сегодня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56896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Модель безопасности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err="1"/>
              <a:t>Межпроцессное</a:t>
            </a:r>
            <a:r>
              <a:rPr lang="ru-RU" sz="3600" dirty="0"/>
              <a:t> взаимодействие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/>
              <a:t>Шейдеры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600" dirty="0" smtClean="0"/>
              <a:t>Анимация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3915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24744" cy="792088"/>
          </a:xfrm>
        </p:spPr>
        <p:txBody>
          <a:bodyPr>
            <a:normAutofit fontScale="90000"/>
          </a:bodyPr>
          <a:lstStyle/>
          <a:p>
            <a:r>
              <a:rPr lang="ru-RU" sz="4800" dirty="0" smtClean="0"/>
              <a:t>Модель безопасности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Платформа </a:t>
            </a:r>
            <a:r>
              <a:rPr lang="en-US" sz="2800" dirty="0" smtClean="0"/>
              <a:t>Android </a:t>
            </a:r>
            <a:r>
              <a:rPr lang="ru-RU" sz="2800" dirty="0" smtClean="0"/>
              <a:t>предоставляет: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Защиту </a:t>
            </a:r>
            <a:r>
              <a:rPr lang="ru-RU" sz="2400" dirty="0"/>
              <a:t>данных пользователя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Защиту </a:t>
            </a:r>
            <a:r>
              <a:rPr lang="ru-RU" sz="2400" dirty="0"/>
              <a:t>системных ресурсов (в </a:t>
            </a:r>
            <a:r>
              <a:rPr lang="ru-RU" sz="2400" dirty="0" err="1"/>
              <a:t>т.ч</a:t>
            </a:r>
            <a:r>
              <a:rPr lang="ru-RU" sz="2400" dirty="0"/>
              <a:t>. сетевых)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Изоляцию </a:t>
            </a:r>
            <a:r>
              <a:rPr lang="ru-RU" sz="2400" dirty="0"/>
              <a:t>выполнения </a:t>
            </a:r>
            <a:r>
              <a:rPr lang="ru-RU" sz="2400" dirty="0" smtClean="0"/>
              <a:t>приложения</a:t>
            </a:r>
          </a:p>
          <a:p>
            <a:r>
              <a:rPr lang="ru-RU" sz="2800" dirty="0" smtClean="0"/>
              <a:t>Методы защиты: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Обеспечение надежной безопасности на уровне ядра </a:t>
            </a:r>
            <a:r>
              <a:rPr lang="en-US" sz="2000" dirty="0" smtClean="0"/>
              <a:t>Linux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Обязательный режим «песочницы» для всех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Безопасное </a:t>
            </a:r>
            <a:r>
              <a:rPr lang="ru-RU" sz="2000" dirty="0" err="1" smtClean="0"/>
              <a:t>межпроцессное</a:t>
            </a:r>
            <a:r>
              <a:rPr lang="ru-RU" sz="2000" dirty="0" smtClean="0"/>
              <a:t> взаимодействие (</a:t>
            </a:r>
            <a:r>
              <a:rPr lang="en-US" sz="2000" dirty="0" smtClean="0"/>
              <a:t>AIDL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err="1" smtClean="0"/>
              <a:t>Подписывание</a:t>
            </a:r>
            <a:r>
              <a:rPr lang="ru-RU" sz="2000" dirty="0" smtClean="0"/>
              <a:t> приложений (асимметричное шифрование)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Объявление требуемых  полномочий на уровне  приложения. В дополнение к стандартным полномочиям можно создавать пользовательские полномочия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92100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Модель безопасности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Модель безопасности </a:t>
            </a:r>
            <a:r>
              <a:rPr lang="en-US" sz="2000" b="1" dirty="0" smtClean="0"/>
              <a:t>Linux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Предотвращает использование пользователем </a:t>
            </a:r>
            <a:r>
              <a:rPr lang="en-US" sz="2000" dirty="0" smtClean="0"/>
              <a:t>A </a:t>
            </a:r>
            <a:r>
              <a:rPr lang="ru-RU" sz="2000" dirty="0" smtClean="0"/>
              <a:t>чтение файлов пользователя </a:t>
            </a:r>
            <a:r>
              <a:rPr lang="en-US" sz="2000" dirty="0" smtClean="0"/>
              <a:t>B </a:t>
            </a:r>
            <a:r>
              <a:rPr lang="ru-RU" sz="2000" dirty="0" smtClean="0"/>
              <a:t>без разрешения.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Каждый пользователь (</a:t>
            </a:r>
            <a:r>
              <a:rPr lang="en-US" sz="2000" dirty="0" smtClean="0"/>
              <a:t>A </a:t>
            </a:r>
            <a:r>
              <a:rPr lang="ru-RU" sz="2000" dirty="0" smtClean="0"/>
              <a:t>и В) обладает собственной квотой на использование ресурсов (память, процессор) и не может захватить квоту другого.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Регулируется разграничительный доступ к аппаратным ресурсам (телефонные функции, </a:t>
            </a:r>
            <a:r>
              <a:rPr lang="en-US" sz="2000" dirty="0" smtClean="0"/>
              <a:t>GPS, Wi-Fi, Bluetooth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r>
              <a:rPr lang="ru-RU" sz="2000" b="1" dirty="0" smtClean="0"/>
              <a:t>Режим «песочницы</a:t>
            </a:r>
            <a:r>
              <a:rPr lang="ru-RU" sz="2000" dirty="0" smtClean="0"/>
              <a:t>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Каждое приложение действует как отдельный пользователь и имеет </a:t>
            </a:r>
            <a:r>
              <a:rPr lang="en-US" sz="2000" dirty="0" smtClean="0"/>
              <a:t>UID.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Каждое приложение </a:t>
            </a:r>
            <a:r>
              <a:rPr lang="ru-RU" sz="2000" dirty="0" err="1" smtClean="0"/>
              <a:t>по-умолчанию</a:t>
            </a:r>
            <a:r>
              <a:rPr lang="ru-RU" sz="2000" dirty="0" smtClean="0"/>
              <a:t> ограничено в правах и не может общаться с другими приложениями</a:t>
            </a:r>
            <a:r>
              <a:rPr lang="en-US" sz="2000" dirty="0" smtClean="0"/>
              <a:t>. </a:t>
            </a:r>
            <a:r>
              <a:rPr lang="ru-RU" sz="2000" dirty="0" smtClean="0"/>
              <a:t>Доступ к аппаратным функциям телефона и файловой системе отслеживает на уровне операционной системы (проверка </a:t>
            </a:r>
            <a:r>
              <a:rPr lang="ru-RU" sz="2000" dirty="0" err="1" smtClean="0"/>
              <a:t>привелегий</a:t>
            </a:r>
            <a:r>
              <a:rPr lang="ru-RU" sz="2000" dirty="0" smtClean="0"/>
              <a:t>).</a:t>
            </a:r>
          </a:p>
          <a:p>
            <a:endParaRPr lang="ru-RU" sz="1600" dirty="0" smtClean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862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818018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Модель безопасности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125"/>
            <a:ext cx="8064896" cy="4681211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b="1" dirty="0" smtClean="0"/>
              <a:t>Файловая система</a:t>
            </a:r>
          </a:p>
          <a:p>
            <a:r>
              <a:rPr lang="ru-RU" sz="2000" dirty="0" smtClean="0"/>
              <a:t>Платформа имеет </a:t>
            </a:r>
            <a:r>
              <a:rPr lang="en-US" sz="2000" dirty="0" smtClean="0"/>
              <a:t>system partition (</a:t>
            </a:r>
            <a:r>
              <a:rPr lang="ru-RU" sz="2000" dirty="0" smtClean="0"/>
              <a:t>гарантировано загружается в </a:t>
            </a:r>
            <a:r>
              <a:rPr lang="en-US" sz="2000" dirty="0" smtClean="0"/>
              <a:t>safe mode)</a:t>
            </a:r>
            <a:r>
              <a:rPr lang="ru-RU" sz="2000" dirty="0" smtClean="0"/>
              <a:t>, на которой хранится ядро, системные библиотеки и базовый набор приложений. Устанавливаемые приложения, надстройки хранятся на </a:t>
            </a:r>
            <a:r>
              <a:rPr lang="en-US" sz="2000" dirty="0" smtClean="0"/>
              <a:t>data partition.</a:t>
            </a:r>
          </a:p>
          <a:p>
            <a:r>
              <a:rPr lang="ru-RU" sz="2000" dirty="0" smtClean="0"/>
              <a:t>Приложение не может читать и менять файлы другого приложения, если другое приложения явно это не разрешило.</a:t>
            </a:r>
          </a:p>
          <a:p>
            <a:r>
              <a:rPr lang="ru-RU" sz="2000" dirty="0" smtClean="0"/>
              <a:t>Файловая система полностью шифруется пользовательским ключом (формируется на основе пароля пользователя</a:t>
            </a:r>
            <a:r>
              <a:rPr lang="en-US" sz="2000" dirty="0" smtClean="0"/>
              <a:t>, </a:t>
            </a:r>
            <a:r>
              <a:rPr lang="en-US" sz="2000" dirty="0"/>
              <a:t>AES128 </a:t>
            </a:r>
            <a:r>
              <a:rPr lang="en-US" sz="2000" dirty="0" smtClean="0"/>
              <a:t>c </a:t>
            </a:r>
            <a:r>
              <a:rPr lang="en-US" sz="2000" dirty="0"/>
              <a:t>CBC </a:t>
            </a:r>
            <a:r>
              <a:rPr lang="ru-RU" sz="2000" dirty="0"/>
              <a:t>и</a:t>
            </a:r>
            <a:r>
              <a:rPr lang="en-US" sz="2000" dirty="0" smtClean="0"/>
              <a:t> </a:t>
            </a:r>
            <a:r>
              <a:rPr lang="en-US" sz="2000" dirty="0"/>
              <a:t>ESSIV:SHA256</a:t>
            </a:r>
            <a:r>
              <a:rPr lang="ru-RU" sz="2000" dirty="0" smtClean="0"/>
              <a:t>). </a:t>
            </a:r>
            <a:r>
              <a:rPr lang="ru-RU" sz="2000" dirty="0" err="1" smtClean="0"/>
              <a:t>Хэш</a:t>
            </a:r>
            <a:r>
              <a:rPr lang="ru-RU" sz="2000" dirty="0" smtClean="0"/>
              <a:t> пароля надежно защищен от атак подбора на основе таблиц </a:t>
            </a:r>
            <a:r>
              <a:rPr lang="ru-RU" sz="2000" dirty="0" err="1" smtClean="0"/>
              <a:t>хэшей</a:t>
            </a:r>
            <a:r>
              <a:rPr lang="ru-RU" sz="2000" dirty="0" smtClean="0"/>
              <a:t>, словарей и т.д.</a:t>
            </a:r>
          </a:p>
          <a:p>
            <a:r>
              <a:rPr lang="ru-RU" sz="2000" dirty="0" smtClean="0"/>
              <a:t>Если злоумышленник сможет загрузить систему, он не   сможет прочитать шифрованные файлы не зная пароль пользователя.</a:t>
            </a:r>
            <a:endParaRPr lang="en-US" sz="2000" dirty="0" smtClean="0"/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837" y="683985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Безопасность при управлении памятью</a:t>
            </a:r>
          </a:p>
          <a:p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268760"/>
            <a:ext cx="7920880" cy="5112568"/>
          </a:xfrm>
        </p:spPr>
        <p:txBody>
          <a:bodyPr>
            <a:normAutofit/>
          </a:bodyPr>
          <a:lstStyle/>
          <a:p>
            <a:r>
              <a:rPr lang="ru-RU" dirty="0" smtClean="0"/>
              <a:t>Рандомизация местоположения адресов в памяти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Аппаратная поддержка </a:t>
            </a:r>
            <a:r>
              <a:rPr lang="en-US" b="1" dirty="0" smtClean="0"/>
              <a:t>NX-Bit </a:t>
            </a:r>
            <a:r>
              <a:rPr lang="en-US" dirty="0" smtClean="0"/>
              <a:t>(</a:t>
            </a:r>
            <a:r>
              <a:rPr lang="en-US" b="1" dirty="0" smtClean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ecute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ru-RU" dirty="0" smtClean="0"/>
              <a:t>  для предотвращения выполнения на стеке и в  куче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Система </a:t>
            </a:r>
            <a:r>
              <a:rPr lang="en-US" dirty="0" err="1" smtClean="0"/>
              <a:t>ProPolice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предовращения</a:t>
            </a:r>
            <a:r>
              <a:rPr lang="ru-RU" dirty="0" smtClean="0"/>
              <a:t> переполнения буфера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safe_iop</a:t>
            </a:r>
            <a:r>
              <a:rPr lang="ru-RU" dirty="0" smtClean="0"/>
              <a:t> для защиты численных операций от переполнения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А также </a:t>
            </a:r>
            <a:r>
              <a:rPr lang="en-US" dirty="0" err="1" smtClean="0"/>
              <a:t>dlmalloc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/</a:t>
            </a:r>
            <a:r>
              <a:rPr lang="en-US" dirty="0" err="1" smtClean="0"/>
              <a:t>mmap_min_addr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956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64896" cy="720080"/>
          </a:xfrm>
        </p:spPr>
        <p:txBody>
          <a:bodyPr>
            <a:noAutofit/>
          </a:bodyPr>
          <a:lstStyle/>
          <a:p>
            <a:r>
              <a:rPr lang="ru-RU" sz="2800" dirty="0" err="1" smtClean="0"/>
              <a:t>Подписывание</a:t>
            </a:r>
            <a:r>
              <a:rPr lang="ru-RU" sz="2800" dirty="0" smtClean="0"/>
              <a:t> приложений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35998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err="1" smtClean="0"/>
              <a:t>Подписывание</a:t>
            </a:r>
            <a:r>
              <a:rPr lang="ru-RU" sz="2000" dirty="0" smtClean="0"/>
              <a:t> приложений обязательно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Могут использоваться как </a:t>
            </a:r>
            <a:r>
              <a:rPr lang="en-US" sz="2000" dirty="0" smtClean="0"/>
              <a:t>self-signed </a:t>
            </a:r>
            <a:r>
              <a:rPr lang="ru-RU" sz="2000" dirty="0" smtClean="0"/>
              <a:t>сертификаты, так и заверенные третьей стороной (производитель, поставщик, владелец площадки). Проверка </a:t>
            </a:r>
            <a:r>
              <a:rPr lang="en-US" sz="2000" dirty="0" smtClean="0"/>
              <a:t>CA </a:t>
            </a:r>
            <a:r>
              <a:rPr lang="ru-RU" sz="2000" dirty="0" smtClean="0"/>
              <a:t>не производится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На основе сертификата формируется </a:t>
            </a:r>
            <a:r>
              <a:rPr lang="en-US" sz="2000" dirty="0" smtClean="0"/>
              <a:t>UID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Приложения, подписанные одним сертификатом имеют один разделяемый </a:t>
            </a:r>
            <a:r>
              <a:rPr lang="en-US" sz="2000" dirty="0" smtClean="0"/>
              <a:t>UID </a:t>
            </a:r>
            <a:r>
              <a:rPr lang="ru-RU" sz="2000" dirty="0" smtClean="0"/>
              <a:t>и могут иметь доступ к ресурсам друг друга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Упрощается процедура обновления – она может проходить автоматически (но сертификат в новой версии должен быть тот же, что и в старой)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слайд 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737" y="755993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</a:rPr>
              <a:t>Модель безопасности, задаваемая платформой и пользователем</a:t>
            </a:r>
            <a:endParaRPr lang="ru-RU" sz="28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931490"/>
              </p:ext>
            </p:extLst>
          </p:nvPr>
        </p:nvGraphicFramePr>
        <p:xfrm>
          <a:off x="1043608" y="2348880"/>
          <a:ext cx="6992441" cy="325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5218</TotalTime>
  <Words>1284</Words>
  <Application>Microsoft Office PowerPoint</Application>
  <PresentationFormat>Экран (4:3)</PresentationFormat>
  <Paragraphs>292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Модель безопасности</vt:lpstr>
      <vt:lpstr>Модель безопасности</vt:lpstr>
      <vt:lpstr>Презентация PowerPoint</vt:lpstr>
      <vt:lpstr>Презентация PowerPoint</vt:lpstr>
      <vt:lpstr>Подписывание приложений</vt:lpstr>
      <vt:lpstr>Презентация PowerPoint</vt:lpstr>
      <vt:lpstr>Полномочия, выдаваемые платформой</vt:lpstr>
      <vt:lpstr>Презентация PowerPoint</vt:lpstr>
      <vt:lpstr>Системные и заданные пользователем полномочия (манифест)</vt:lpstr>
      <vt:lpstr>Презентация PowerPoint</vt:lpstr>
      <vt:lpstr>Создание AIDL-контракта (пример)</vt:lpstr>
      <vt:lpstr>Parcelable</vt:lpstr>
      <vt:lpstr>Шейдеры</vt:lpstr>
      <vt:lpstr>Цветовые фильтры</vt:lpstr>
      <vt:lpstr>Матричные фильтры</vt:lpstr>
      <vt:lpstr>Композитные операции Портера-Даффа</vt:lpstr>
      <vt:lpstr>Контурные эффекты</vt:lpstr>
      <vt:lpstr>Xfermode</vt:lpstr>
      <vt:lpstr>Презентация PowerPoint</vt:lpstr>
      <vt:lpstr>Презентация PowerPoint</vt:lpstr>
      <vt:lpstr>Рекомендации по использованию объекта Canvas для рисования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279</cp:revision>
  <dcterms:created xsi:type="dcterms:W3CDTF">2012-02-16T15:40:39Z</dcterms:created>
  <dcterms:modified xsi:type="dcterms:W3CDTF">2012-11-08T16:36:37Z</dcterms:modified>
</cp:coreProperties>
</file>