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0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6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8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2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83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8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7F5F-44BE-4BBA-80EC-811B6EF1790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4842-5033-4F09-A9E8-82987D8540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49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по родителю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err="1" smtClean="0">
                <a:latin typeface="Courier" pitchFamily="49" charset="0"/>
              </a:rPr>
              <a:t>android:layout_alignParentBottom</a:t>
            </a:r>
            <a:r>
              <a:rPr lang="en-US" dirty="0" smtClean="0"/>
              <a:t> - </a:t>
            </a:r>
            <a:r>
              <a:rPr lang="ru-RU" dirty="0" smtClean="0"/>
              <a:t>выравнивание относительно нижнего края родителя</a:t>
            </a:r>
          </a:p>
          <a:p>
            <a:r>
              <a:rPr lang="en-US" dirty="0" err="1">
                <a:latin typeface="Courier" pitchFamily="49" charset="0"/>
              </a:rPr>
              <a:t>android:layout_alignParentLeft</a:t>
            </a:r>
            <a:r>
              <a:rPr lang="en-US" dirty="0" smtClean="0"/>
              <a:t> - </a:t>
            </a:r>
            <a:r>
              <a:rPr lang="ru-RU" dirty="0" smtClean="0"/>
              <a:t>выравнивание относительно левого края родителя</a:t>
            </a:r>
          </a:p>
          <a:p>
            <a:r>
              <a:rPr lang="en-US" dirty="0" err="1">
                <a:latin typeface="Courier" pitchFamily="49" charset="0"/>
              </a:rPr>
              <a:t>android:layout_alignParentRight</a:t>
            </a:r>
            <a:r>
              <a:rPr lang="en-US" dirty="0" smtClean="0"/>
              <a:t> - </a:t>
            </a:r>
            <a:r>
              <a:rPr lang="ru-RU" dirty="0" smtClean="0"/>
              <a:t>выравнивание относительно правого края родителя</a:t>
            </a:r>
          </a:p>
          <a:p>
            <a:r>
              <a:rPr lang="en-US" dirty="0" err="1">
                <a:latin typeface="Courier" pitchFamily="49" charset="0"/>
              </a:rPr>
              <a:t>android:layout_alignParentTop</a:t>
            </a:r>
            <a:r>
              <a:rPr lang="en-US" dirty="0" smtClean="0"/>
              <a:t> - </a:t>
            </a:r>
            <a:r>
              <a:rPr lang="ru-RU" dirty="0" smtClean="0"/>
              <a:t>выравнивание относительно верхнего края родителя</a:t>
            </a:r>
          </a:p>
          <a:p>
            <a:r>
              <a:rPr lang="en-US" dirty="0" err="1">
                <a:latin typeface="Courier" pitchFamily="49" charset="0"/>
              </a:rPr>
              <a:t>android:layout_centerInParent</a:t>
            </a:r>
            <a:r>
              <a:rPr lang="en-US" dirty="0" smtClean="0"/>
              <a:t> - </a:t>
            </a:r>
            <a:r>
              <a:rPr lang="ru-RU" dirty="0" smtClean="0"/>
              <a:t>выравнивание по центру родителя по вертикали и горизонтали</a:t>
            </a:r>
          </a:p>
          <a:p>
            <a:r>
              <a:rPr lang="en-US" dirty="0" err="1">
                <a:latin typeface="Courier" pitchFamily="49" charset="0"/>
              </a:rPr>
              <a:t>android:layout_centerHorizontal</a:t>
            </a:r>
            <a:r>
              <a:rPr lang="en-US" dirty="0" smtClean="0"/>
              <a:t> - </a:t>
            </a:r>
            <a:r>
              <a:rPr lang="ru-RU" dirty="0" smtClean="0"/>
              <a:t>выравнивание по центру родителя по горизонтали</a:t>
            </a:r>
          </a:p>
          <a:p>
            <a:r>
              <a:rPr lang="en-US" dirty="0" err="1">
                <a:latin typeface="Courier" pitchFamily="49" charset="0"/>
              </a:rPr>
              <a:t>android:layout_centerVertical</a:t>
            </a:r>
            <a:r>
              <a:rPr lang="en-US" dirty="0" smtClean="0"/>
              <a:t> - </a:t>
            </a:r>
            <a:r>
              <a:rPr lang="ru-RU" dirty="0" smtClean="0"/>
              <a:t>выравнивание по центру родителя по вертикали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58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1"/>
          <a:stretch/>
        </p:blipFill>
        <p:spPr bwMode="auto">
          <a:xfrm>
            <a:off x="32621" y="980728"/>
            <a:ext cx="9131393" cy="459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0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Выравнивание относительно других </a:t>
            </a:r>
            <a:r>
              <a:rPr lang="ru-RU" dirty="0" err="1" smtClean="0"/>
              <a:t>контролов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525963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err="1" smtClean="0">
                <a:latin typeface="Courier" pitchFamily="49" charset="0"/>
              </a:rPr>
              <a:t>android:layout_above</a:t>
            </a:r>
            <a:r>
              <a:rPr lang="en-US" sz="2000" dirty="0" smtClean="0"/>
              <a:t> - </a:t>
            </a:r>
            <a:r>
              <a:rPr lang="ru-RU" sz="2000" dirty="0" smtClean="0"/>
              <a:t>размещается над указанным компонентом</a:t>
            </a:r>
          </a:p>
          <a:p>
            <a:r>
              <a:rPr lang="en-US" sz="2000" dirty="0" err="1">
                <a:latin typeface="Courier" pitchFamily="49" charset="0"/>
              </a:rPr>
              <a:t>android:layout_below</a:t>
            </a:r>
            <a:r>
              <a:rPr lang="en-US" sz="2000" dirty="0" smtClean="0"/>
              <a:t> - </a:t>
            </a:r>
            <a:r>
              <a:rPr lang="ru-RU" sz="2000" dirty="0" smtClean="0"/>
              <a:t>размещается под указанным компонентом</a:t>
            </a:r>
          </a:p>
          <a:p>
            <a:r>
              <a:rPr lang="en-US" sz="2000" dirty="0" err="1" smtClean="0">
                <a:latin typeface="Courier" pitchFamily="49" charset="0"/>
              </a:rPr>
              <a:t>android:layout_alignLeft</a:t>
            </a:r>
            <a:r>
              <a:rPr lang="en-US" sz="2000" dirty="0" smtClean="0"/>
              <a:t> - </a:t>
            </a:r>
            <a:r>
              <a:rPr lang="ru-RU" sz="2000" dirty="0" smtClean="0"/>
              <a:t>выравнивается по левому краю указанного компонента</a:t>
            </a:r>
          </a:p>
          <a:p>
            <a:r>
              <a:rPr lang="en-US" sz="2000" dirty="0" err="1">
                <a:latin typeface="Courier" pitchFamily="49" charset="0"/>
              </a:rPr>
              <a:t>android:layout_alignRight</a:t>
            </a:r>
            <a:r>
              <a:rPr lang="en-US" sz="2000" dirty="0" smtClean="0"/>
              <a:t> - </a:t>
            </a:r>
            <a:r>
              <a:rPr lang="ru-RU" sz="2000" dirty="0" smtClean="0"/>
              <a:t>выравнивается по правому краю указанного компонента</a:t>
            </a:r>
          </a:p>
          <a:p>
            <a:r>
              <a:rPr lang="en-US" sz="2000" dirty="0" err="1">
                <a:latin typeface="Courier" pitchFamily="49" charset="0"/>
              </a:rPr>
              <a:t>android:layout_alignTop</a:t>
            </a:r>
            <a:r>
              <a:rPr lang="en-US" sz="2000" dirty="0" smtClean="0"/>
              <a:t> - </a:t>
            </a:r>
            <a:r>
              <a:rPr lang="ru-RU" sz="2000" dirty="0" smtClean="0"/>
              <a:t>выравнивается по верхнему краю указанного компонента</a:t>
            </a:r>
          </a:p>
          <a:p>
            <a:r>
              <a:rPr lang="en-US" sz="2000" dirty="0" err="1">
                <a:latin typeface="Courier" pitchFamily="49" charset="0"/>
              </a:rPr>
              <a:t>android:layout_alignBottom</a:t>
            </a:r>
            <a:r>
              <a:rPr lang="en-US" sz="2000" dirty="0" smtClean="0"/>
              <a:t> - </a:t>
            </a:r>
            <a:r>
              <a:rPr lang="ru-RU" sz="2000" dirty="0" smtClean="0"/>
              <a:t>выравнивается по нижнему краю указанного компонента</a:t>
            </a:r>
          </a:p>
          <a:p>
            <a:r>
              <a:rPr lang="en-US" sz="2000" dirty="0" err="1">
                <a:latin typeface="Courier" pitchFamily="49" charset="0"/>
              </a:rPr>
              <a:t>android:layout_toLeftOf</a:t>
            </a:r>
            <a:r>
              <a:rPr lang="en-US" sz="2000" dirty="0" smtClean="0"/>
              <a:t> - </a:t>
            </a:r>
            <a:r>
              <a:rPr lang="ru-RU" sz="2000" dirty="0" smtClean="0"/>
              <a:t>правый край компонента размещается слева от указанного компонента</a:t>
            </a:r>
          </a:p>
          <a:p>
            <a:r>
              <a:rPr lang="en-US" sz="2000" dirty="0" err="1">
                <a:latin typeface="Courier" pitchFamily="49" charset="0"/>
              </a:rPr>
              <a:t>android:layout_toRightOf</a:t>
            </a:r>
            <a:r>
              <a:rPr lang="en-US" sz="2000" dirty="0" smtClean="0"/>
              <a:t> - </a:t>
            </a:r>
            <a:r>
              <a:rPr lang="ru-RU" sz="2000" dirty="0" smtClean="0"/>
              <a:t>левый край компонент размещается справа от указанного компонента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2759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2" b="52847"/>
          <a:stretch/>
        </p:blipFill>
        <p:spPr bwMode="auto">
          <a:xfrm>
            <a:off x="942121" y="1628800"/>
            <a:ext cx="7410076" cy="393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72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4"/>
          <a:stretch/>
        </p:blipFill>
        <p:spPr bwMode="auto">
          <a:xfrm>
            <a:off x="1691680" y="548680"/>
            <a:ext cx="6264696" cy="5742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77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956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126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RelativeLayout</vt:lpstr>
      <vt:lpstr>Выравнивание по родителю</vt:lpstr>
      <vt:lpstr>Презентация PowerPoint</vt:lpstr>
      <vt:lpstr>Выравнивание относительно других контролов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7</cp:revision>
  <dcterms:created xsi:type="dcterms:W3CDTF">2017-08-22T12:52:02Z</dcterms:created>
  <dcterms:modified xsi:type="dcterms:W3CDTF">2017-08-22T15:05:34Z</dcterms:modified>
</cp:coreProperties>
</file>