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66" r:id="rId5"/>
    <p:sldId id="267" r:id="rId6"/>
    <p:sldId id="269" r:id="rId7"/>
    <p:sldId id="261" r:id="rId8"/>
    <p:sldId id="262" r:id="rId9"/>
    <p:sldId id="263" r:id="rId10"/>
    <p:sldId id="268" r:id="rId11"/>
    <p:sldId id="258" r:id="rId12"/>
    <p:sldId id="259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A0AF6-BB74-4FEC-8A14-F4A8829C2BCC}" type="datetimeFigureOut">
              <a:rPr lang="en-US" smtClean="0"/>
              <a:t>3/21/2011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9EC42-54AD-4B15-8877-6046C7B43C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9EC42-54AD-4B15-8877-6046C7B43C9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9EC42-54AD-4B15-8877-6046C7B43C92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9EC42-54AD-4B15-8877-6046C7B43C92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9EC42-54AD-4B15-8877-6046C7B43C92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9EC42-54AD-4B15-8877-6046C7B43C92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9EC42-54AD-4B15-8877-6046C7B43C9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9EC42-54AD-4B15-8877-6046C7B43C92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9EC42-54AD-4B15-8877-6046C7B43C92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9EC42-54AD-4B15-8877-6046C7B43C92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9EC42-54AD-4B15-8877-6046C7B43C92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9EC42-54AD-4B15-8877-6046C7B43C92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9EC42-54AD-4B15-8877-6046C7B43C92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9EC42-54AD-4B15-8877-6046C7B43C92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99AA-27D4-438F-8EDD-933FA5FA719A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1A93-F94A-4CBD-A0CE-90A537C8D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99AA-27D4-438F-8EDD-933FA5FA719A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1A93-F94A-4CBD-A0CE-90A537C8D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99AA-27D4-438F-8EDD-933FA5FA719A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1A93-F94A-4CBD-A0CE-90A537C8D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99AA-27D4-438F-8EDD-933FA5FA719A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1A93-F94A-4CBD-A0CE-90A537C8D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99AA-27D4-438F-8EDD-933FA5FA719A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1A93-F94A-4CBD-A0CE-90A537C8D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99AA-27D4-438F-8EDD-933FA5FA719A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1A93-F94A-4CBD-A0CE-90A537C8D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99AA-27D4-438F-8EDD-933FA5FA719A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1A93-F94A-4CBD-A0CE-90A537C8D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99AA-27D4-438F-8EDD-933FA5FA719A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1A93-F94A-4CBD-A0CE-90A537C8D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99AA-27D4-438F-8EDD-933FA5FA719A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1A93-F94A-4CBD-A0CE-90A537C8D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99AA-27D4-438F-8EDD-933FA5FA719A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1A93-F94A-4CBD-A0CE-90A537C8D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99AA-27D4-438F-8EDD-933FA5FA719A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1A93-F94A-4CBD-A0CE-90A537C8D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299AA-27D4-438F-8EDD-933FA5FA719A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B1A93-F94A-4CBD-A0CE-90A537C8D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sensors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More sensors </a:t>
            </a:r>
            <a:r>
              <a:rPr lang="en-US" dirty="0" smtClean="0"/>
              <a:t>- Proximity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867400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 smtClean="0"/>
              <a:t>Make new app (or maybe canalized Compass)</a:t>
            </a:r>
          </a:p>
          <a:p>
            <a:r>
              <a:rPr lang="en-US" sz="2400" dirty="0" smtClean="0"/>
              <a:t>Add member variables</a:t>
            </a:r>
          </a:p>
          <a:p>
            <a:pPr lvl="1"/>
            <a:r>
              <a:rPr lang="en-US" sz="2000" dirty="0" err="1" smtClean="0"/>
              <a:t>SensorManager</a:t>
            </a:r>
            <a:r>
              <a:rPr lang="en-US" sz="2000" dirty="0" smtClean="0"/>
              <a:t> </a:t>
            </a:r>
            <a:r>
              <a:rPr lang="en-US" sz="2000" dirty="0" err="1" smtClean="0"/>
              <a:t>sensorManager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 smtClean="0"/>
              <a:t>Sensor </a:t>
            </a:r>
            <a:r>
              <a:rPr lang="en-US" sz="2000" dirty="0" err="1" smtClean="0"/>
              <a:t>sensor</a:t>
            </a:r>
            <a:r>
              <a:rPr lang="en-US" sz="2000" dirty="0" smtClean="0"/>
              <a:t>;</a:t>
            </a:r>
            <a:endParaRPr lang="en-US" sz="2000" dirty="0" smtClean="0"/>
          </a:p>
          <a:p>
            <a:pPr lvl="1"/>
            <a:r>
              <a:rPr lang="en-US" sz="2000" dirty="0" err="1" smtClean="0"/>
              <a:t>MySensorListener</a:t>
            </a:r>
            <a:r>
              <a:rPr lang="en-US" sz="2000" dirty="0" smtClean="0"/>
              <a:t> </a:t>
            </a:r>
            <a:r>
              <a:rPr lang="en-US" sz="2000" dirty="0" err="1" smtClean="0"/>
              <a:t>mySensorListener</a:t>
            </a:r>
            <a:r>
              <a:rPr lang="en-US" sz="2000" dirty="0" smtClean="0"/>
              <a:t> = </a:t>
            </a:r>
            <a:r>
              <a:rPr lang="en-US" sz="2000" dirty="0" smtClean="0"/>
              <a:t>new </a:t>
            </a:r>
            <a:r>
              <a:rPr lang="en-US" sz="2000" dirty="0" err="1" smtClean="0"/>
              <a:t>MySensorListener</a:t>
            </a:r>
            <a:r>
              <a:rPr lang="en-US" sz="2000" dirty="0" smtClean="0"/>
              <a:t> (); </a:t>
            </a:r>
            <a:r>
              <a:rPr lang="en-US" sz="2000" dirty="0" smtClean="0"/>
              <a:t>// we need to make </a:t>
            </a:r>
            <a:r>
              <a:rPr lang="en-US" sz="2000" dirty="0" smtClean="0"/>
              <a:t>this</a:t>
            </a:r>
          </a:p>
          <a:p>
            <a:r>
              <a:rPr lang="en-US" sz="2400" dirty="0" smtClean="0"/>
              <a:t>In </a:t>
            </a:r>
            <a:r>
              <a:rPr lang="en-US" sz="2400" dirty="0" err="1" smtClean="0"/>
              <a:t>onCreate</a:t>
            </a:r>
            <a:r>
              <a:rPr lang="en-US" sz="2400" dirty="0" smtClean="0"/>
              <a:t>() add,</a:t>
            </a:r>
          </a:p>
          <a:p>
            <a:r>
              <a:rPr lang="en-US" sz="2400" dirty="0" smtClean="0"/>
              <a:t>if </a:t>
            </a:r>
            <a:r>
              <a:rPr lang="en-US" sz="2400" dirty="0" smtClean="0"/>
              <a:t>(</a:t>
            </a:r>
            <a:r>
              <a:rPr lang="en-US" sz="2400" dirty="0" err="1" smtClean="0"/>
              <a:t>s.getType</a:t>
            </a:r>
            <a:r>
              <a:rPr lang="en-US" sz="2400" dirty="0" smtClean="0"/>
              <a:t>()==</a:t>
            </a:r>
            <a:r>
              <a:rPr lang="en-US" sz="2400" dirty="0" err="1" smtClean="0"/>
              <a:t>Sensor.TYPE_PROXIMITY</a:t>
            </a:r>
            <a:r>
              <a:rPr lang="en-US" sz="2400" dirty="0" smtClean="0"/>
              <a:t>) </a:t>
            </a:r>
            <a:r>
              <a:rPr lang="en-US" sz="2400" dirty="0" smtClean="0"/>
              <a:t>{</a:t>
            </a:r>
          </a:p>
          <a:p>
            <a:pPr lvl="1"/>
            <a:r>
              <a:rPr lang="en-US" sz="2000" dirty="0" err="1" smtClean="0"/>
              <a:t>Log.e</a:t>
            </a:r>
            <a:r>
              <a:rPr lang="en-US" sz="2000" dirty="0" smtClean="0"/>
              <a:t>("</a:t>
            </a:r>
            <a:r>
              <a:rPr lang="en-US" sz="2000" dirty="0" err="1" smtClean="0"/>
              <a:t>debuginfo","registering</a:t>
            </a:r>
            <a:r>
              <a:rPr lang="en-US" sz="2000" dirty="0" smtClean="0"/>
              <a:t> </a:t>
            </a:r>
            <a:r>
              <a:rPr lang="en-US" sz="2000" dirty="0" err="1" smtClean="0"/>
              <a:t>lin</a:t>
            </a:r>
            <a:r>
              <a:rPr lang="en-US" sz="2000" dirty="0" smtClean="0"/>
              <a:t> </a:t>
            </a:r>
            <a:r>
              <a:rPr lang="en-US" sz="2000" dirty="0" err="1" smtClean="0"/>
              <a:t>accel</a:t>
            </a:r>
            <a:r>
              <a:rPr lang="en-US" sz="2000" dirty="0" smtClean="0"/>
              <a:t>");</a:t>
            </a:r>
          </a:p>
          <a:p>
            <a:pPr lvl="1"/>
            <a:r>
              <a:rPr lang="en-US" sz="2400" dirty="0" err="1" smtClean="0"/>
              <a:t>compassSensor</a:t>
            </a:r>
            <a:r>
              <a:rPr lang="en-US" sz="2400" dirty="0" smtClean="0"/>
              <a:t> </a:t>
            </a:r>
            <a:r>
              <a:rPr lang="en-US" sz="2400" dirty="0" smtClean="0"/>
              <a:t>= s</a:t>
            </a:r>
            <a:r>
              <a:rPr lang="en-US" sz="2400" dirty="0" smtClean="0"/>
              <a:t>;</a:t>
            </a:r>
          </a:p>
          <a:p>
            <a:pPr lvl="1"/>
            <a:r>
              <a:rPr lang="en-US" sz="2400" dirty="0" err="1" smtClean="0"/>
              <a:t>sensorManager.registerListener</a:t>
            </a:r>
            <a:r>
              <a:rPr lang="en-US" sz="2400" dirty="0" smtClean="0"/>
              <a:t>(</a:t>
            </a:r>
            <a:r>
              <a:rPr lang="en-US" sz="2400" dirty="0" err="1" smtClean="0"/>
              <a:t>myCompassListener</a:t>
            </a:r>
            <a:r>
              <a:rPr lang="en-US" sz="2400" dirty="0" smtClean="0"/>
              <a:t>, s, </a:t>
            </a:r>
            <a:r>
              <a:rPr lang="en-US" sz="2400" dirty="0" err="1" smtClean="0"/>
              <a:t>sensorManager.SENSOR_DELAY_FASTEST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    </a:t>
            </a:r>
            <a:r>
              <a:rPr lang="en-US" sz="2400" dirty="0" smtClean="0"/>
              <a:t>}</a:t>
            </a:r>
          </a:p>
          <a:p>
            <a:endParaRPr lang="en-US" sz="2400" dirty="0" smtClean="0"/>
          </a:p>
          <a:p>
            <a:r>
              <a:rPr lang="en-US" sz="2400" dirty="0" smtClean="0"/>
              <a:t>Make </a:t>
            </a:r>
            <a:r>
              <a:rPr lang="en-US" sz="2400" dirty="0" err="1" smtClean="0"/>
              <a:t>MySensorListener</a:t>
            </a:r>
            <a:r>
              <a:rPr lang="en-US" sz="2400" dirty="0" smtClean="0"/>
              <a:t> as we made </a:t>
            </a:r>
            <a:r>
              <a:rPr lang="en-US" sz="2400" dirty="0" err="1" smtClean="0"/>
              <a:t>MyCompassListener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 err="1" smtClean="0"/>
              <a:t>onSensorChanged</a:t>
            </a:r>
            <a:r>
              <a:rPr lang="en-US" sz="2400" dirty="0" smtClean="0"/>
              <a:t> </a:t>
            </a:r>
            <a:r>
              <a:rPr lang="en-US" sz="2400" dirty="0" smtClean="0"/>
              <a:t>add</a:t>
            </a:r>
            <a:endParaRPr lang="en-US" sz="2400" dirty="0" smtClean="0"/>
          </a:p>
          <a:p>
            <a:pPr lvl="1"/>
            <a:r>
              <a:rPr lang="en-US" sz="2000" dirty="0" smtClean="0"/>
              <a:t>if (</a:t>
            </a:r>
            <a:r>
              <a:rPr lang="en-US" sz="2000" dirty="0" err="1" smtClean="0"/>
              <a:t>event.sensor.getType</a:t>
            </a:r>
            <a:r>
              <a:rPr lang="en-US" sz="2000" dirty="0" smtClean="0"/>
              <a:t>()==</a:t>
            </a:r>
            <a:r>
              <a:rPr lang="en-US" sz="2000" dirty="0" err="1" smtClean="0"/>
              <a:t>Sensor.TYPE_PROXIMITY</a:t>
            </a:r>
            <a:r>
              <a:rPr lang="en-US" sz="2000" dirty="0" smtClean="0"/>
              <a:t>) </a:t>
            </a:r>
            <a:r>
              <a:rPr lang="en-US" sz="2000" dirty="0" smtClean="0"/>
              <a:t>{</a:t>
            </a:r>
            <a:endParaRPr lang="en-US" sz="2000" dirty="0" smtClean="0"/>
          </a:p>
          <a:p>
            <a:pPr lvl="2"/>
            <a:r>
              <a:rPr lang="en-US" sz="1600" dirty="0" err="1" smtClean="0"/>
              <a:t>Log.e</a:t>
            </a:r>
            <a:r>
              <a:rPr lang="en-US" sz="1600" dirty="0" smtClean="0"/>
              <a:t>("</a:t>
            </a:r>
            <a:r>
              <a:rPr lang="en-US" sz="1200" dirty="0" smtClean="0"/>
              <a:t>Proximity </a:t>
            </a:r>
            <a:r>
              <a:rPr lang="en-US" sz="1600" dirty="0" smtClean="0"/>
              <a:t>","</a:t>
            </a:r>
            <a:r>
              <a:rPr lang="en-US" sz="1600" dirty="0" smtClean="0"/>
              <a:t>x: "+</a:t>
            </a:r>
            <a:r>
              <a:rPr lang="en-US" sz="1600" dirty="0" err="1" smtClean="0"/>
              <a:t>event.values</a:t>
            </a:r>
            <a:r>
              <a:rPr lang="en-US" sz="1600" dirty="0" smtClean="0"/>
              <a:t>[0</a:t>
            </a:r>
            <a:r>
              <a:rPr lang="en-US" sz="1600" dirty="0" smtClean="0"/>
              <a:t>]);</a:t>
            </a:r>
          </a:p>
          <a:p>
            <a:pPr lvl="1"/>
            <a:r>
              <a:rPr lang="en-US" sz="2000" dirty="0" smtClean="0"/>
              <a:t>}	</a:t>
            </a:r>
            <a:endParaRPr lang="en-US" sz="2000" dirty="0" smtClean="0"/>
          </a:p>
          <a:p>
            <a:endParaRPr lang="en-US" sz="2400" dirty="0" smtClean="0"/>
          </a:p>
          <a:p>
            <a:r>
              <a:rPr lang="en-US" sz="2400" dirty="0" smtClean="0"/>
              <a:t>Run</a:t>
            </a:r>
          </a:p>
          <a:p>
            <a:endParaRPr lang="en-US" sz="2400" dirty="0" smtClean="0"/>
          </a:p>
          <a:p>
            <a:r>
              <a:rPr lang="en-US" sz="2400" dirty="0" smtClean="0"/>
              <a:t>Try with light sensor</a:t>
            </a:r>
          </a:p>
          <a:p>
            <a:pPr lvl="1"/>
            <a:r>
              <a:rPr lang="en-US" sz="2000" dirty="0" err="1" smtClean="0"/>
              <a:t>Sensor.TYPE_LIGHT</a:t>
            </a:r>
            <a:endParaRPr lang="en-US" sz="20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 Accelerometer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477000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 smtClean="0"/>
              <a:t>Make a linear accelerometer listener</a:t>
            </a:r>
          </a:p>
          <a:p>
            <a:r>
              <a:rPr lang="en-US" sz="1600" dirty="0" smtClean="0"/>
              <a:t>Register listener</a:t>
            </a:r>
          </a:p>
          <a:p>
            <a:r>
              <a:rPr lang="en-US" sz="1600" dirty="0" smtClean="0"/>
              <a:t>Add member variable</a:t>
            </a:r>
          </a:p>
          <a:p>
            <a:pPr lvl="1"/>
            <a:r>
              <a:rPr lang="en-US" sz="1400" dirty="0" err="1" smtClean="0"/>
              <a:t>MyLinearAccelerationListener</a:t>
            </a:r>
            <a:r>
              <a:rPr lang="en-US" sz="1400" dirty="0" smtClean="0"/>
              <a:t> </a:t>
            </a:r>
            <a:r>
              <a:rPr lang="en-US" sz="1400" dirty="0" err="1" smtClean="0"/>
              <a:t>myLinearAccelerationListener</a:t>
            </a:r>
            <a:r>
              <a:rPr lang="en-US" sz="1400" dirty="0" smtClean="0"/>
              <a:t> = new </a:t>
            </a:r>
            <a:r>
              <a:rPr lang="en-US" sz="1400" dirty="0" err="1" smtClean="0"/>
              <a:t>MyLinearAccelerationListener</a:t>
            </a:r>
            <a:r>
              <a:rPr lang="en-US" sz="1400" dirty="0" smtClean="0"/>
              <a:t>();</a:t>
            </a:r>
          </a:p>
          <a:p>
            <a:r>
              <a:rPr lang="en-US" sz="1800" dirty="0" smtClean="0"/>
              <a:t>Add local class</a:t>
            </a:r>
          </a:p>
          <a:p>
            <a:pPr lvl="1"/>
            <a:r>
              <a:rPr lang="en-US" sz="1400" dirty="0" smtClean="0"/>
              <a:t> class </a:t>
            </a:r>
            <a:r>
              <a:rPr lang="en-US" sz="1400" dirty="0" err="1" smtClean="0"/>
              <a:t>MyLinearAccelerationListener</a:t>
            </a:r>
            <a:r>
              <a:rPr lang="en-US" sz="1400" dirty="0" smtClean="0"/>
              <a:t> implements </a:t>
            </a:r>
            <a:r>
              <a:rPr lang="en-US" sz="1400" dirty="0" err="1" smtClean="0"/>
              <a:t>SensorEventListener</a:t>
            </a:r>
            <a:r>
              <a:rPr lang="en-US" sz="1400" dirty="0" smtClean="0"/>
              <a:t> { </a:t>
            </a:r>
            <a:r>
              <a:rPr lang="en-US" sz="1400" dirty="0" smtClean="0"/>
              <a:t>};</a:t>
            </a:r>
          </a:p>
          <a:p>
            <a:pPr lvl="1"/>
            <a:r>
              <a:rPr lang="en-US" sz="1400" dirty="0" smtClean="0"/>
              <a:t>Let eclipse add unimplemented methods</a:t>
            </a:r>
          </a:p>
          <a:p>
            <a:pPr lvl="1"/>
            <a:r>
              <a:rPr lang="en-US" sz="1400" dirty="0" smtClean="0"/>
              <a:t>Add class member variables</a:t>
            </a:r>
          </a:p>
          <a:p>
            <a:pPr lvl="2"/>
            <a:r>
              <a:rPr lang="en-US" sz="1400" dirty="0" smtClean="0"/>
              <a:t>double[] </a:t>
            </a:r>
            <a:r>
              <a:rPr lang="en-US" sz="1400" dirty="0" err="1" smtClean="0"/>
              <a:t>linear_acceleration</a:t>
            </a:r>
            <a:r>
              <a:rPr lang="en-US" sz="1400" dirty="0" smtClean="0"/>
              <a:t> = new double[3];</a:t>
            </a:r>
          </a:p>
          <a:p>
            <a:pPr lvl="2"/>
            <a:r>
              <a:rPr lang="en-US" sz="1400" dirty="0" smtClean="0"/>
              <a:t>double[] location = new double[3];</a:t>
            </a:r>
          </a:p>
          <a:p>
            <a:pPr lvl="2"/>
            <a:r>
              <a:rPr lang="en-US" sz="1400" dirty="0" smtClean="0"/>
              <a:t>double[] velocity = new double[3];</a:t>
            </a:r>
          </a:p>
          <a:p>
            <a:pPr lvl="2"/>
            <a:r>
              <a:rPr lang="en-US" sz="1400" dirty="0" smtClean="0"/>
              <a:t>long </a:t>
            </a:r>
            <a:r>
              <a:rPr lang="en-US" sz="1400" dirty="0" err="1" smtClean="0"/>
              <a:t>lastTimeStamp</a:t>
            </a:r>
            <a:r>
              <a:rPr lang="en-US" sz="1400" dirty="0" smtClean="0"/>
              <a:t> = 0;</a:t>
            </a:r>
          </a:p>
          <a:p>
            <a:pPr lvl="2"/>
            <a:r>
              <a:rPr lang="en-US" sz="1400" dirty="0" smtClean="0"/>
              <a:t>double </a:t>
            </a:r>
            <a:r>
              <a:rPr lang="en-US" sz="1400" dirty="0" err="1" smtClean="0"/>
              <a:t>timeDif</a:t>
            </a:r>
            <a:r>
              <a:rPr lang="en-US" sz="1400" dirty="0" smtClean="0"/>
              <a:t>;</a:t>
            </a:r>
          </a:p>
          <a:p>
            <a:pPr lvl="1"/>
            <a:r>
              <a:rPr lang="en-US" sz="1800" dirty="0" smtClean="0"/>
              <a:t>In </a:t>
            </a:r>
            <a:r>
              <a:rPr lang="en-US" sz="1800" dirty="0" err="1" smtClean="0"/>
              <a:t>onSensorChanged</a:t>
            </a:r>
            <a:r>
              <a:rPr lang="en-US" sz="1800" dirty="0" smtClean="0"/>
              <a:t>(</a:t>
            </a:r>
            <a:r>
              <a:rPr lang="en-US" sz="1800" dirty="0" err="1" smtClean="0"/>
              <a:t>SensorEvent</a:t>
            </a:r>
            <a:r>
              <a:rPr lang="en-US" sz="1800" dirty="0" smtClean="0"/>
              <a:t> event) // make sure </a:t>
            </a:r>
            <a:r>
              <a:rPr lang="en-US" sz="1800" dirty="0" err="1" smtClean="0"/>
              <a:t>arg</a:t>
            </a:r>
            <a:r>
              <a:rPr lang="en-US" sz="1800" dirty="0" smtClean="0"/>
              <a:t> is called event</a:t>
            </a:r>
          </a:p>
          <a:p>
            <a:pPr lvl="1"/>
            <a:r>
              <a:rPr lang="en-US" sz="1400" dirty="0" smtClean="0"/>
              <a:t>if (</a:t>
            </a:r>
            <a:r>
              <a:rPr lang="en-US" sz="1400" dirty="0" err="1" smtClean="0"/>
              <a:t>event.sensor.getType</a:t>
            </a:r>
            <a:r>
              <a:rPr lang="en-US" sz="1400" dirty="0" smtClean="0"/>
              <a:t>()==10) {</a:t>
            </a:r>
          </a:p>
          <a:p>
            <a:pPr lvl="1"/>
            <a:r>
              <a:rPr lang="en-US" sz="1400" dirty="0" smtClean="0"/>
              <a:t> if (</a:t>
            </a:r>
            <a:r>
              <a:rPr lang="en-US" sz="1400" dirty="0" err="1" smtClean="0"/>
              <a:t>lastTimeStamp</a:t>
            </a:r>
            <a:r>
              <a:rPr lang="en-US" sz="1400" dirty="0" smtClean="0"/>
              <a:t>&gt;0) {</a:t>
            </a:r>
          </a:p>
          <a:p>
            <a:pPr lvl="1"/>
            <a:r>
              <a:rPr lang="en-US" sz="1400" dirty="0" smtClean="0"/>
              <a:t> // to do: add a </a:t>
            </a:r>
            <a:r>
              <a:rPr lang="en-US" sz="1400" dirty="0" err="1" smtClean="0"/>
              <a:t>jetPlayer</a:t>
            </a:r>
            <a:r>
              <a:rPr lang="en-US" sz="1400" dirty="0" smtClean="0"/>
              <a:t>-based sounds</a:t>
            </a:r>
          </a:p>
          <a:p>
            <a:pPr lvl="2"/>
            <a:r>
              <a:rPr lang="en-US" sz="1400" dirty="0" err="1" smtClean="0"/>
              <a:t>timeDif</a:t>
            </a:r>
            <a:r>
              <a:rPr lang="en-US" sz="1400" dirty="0" smtClean="0"/>
              <a:t> = ((double)(</a:t>
            </a:r>
            <a:r>
              <a:rPr lang="en-US" sz="1400" dirty="0" err="1" smtClean="0"/>
              <a:t>event.timestamp</a:t>
            </a:r>
            <a:r>
              <a:rPr lang="en-US" sz="1400" dirty="0" smtClean="0"/>
              <a:t> - </a:t>
            </a:r>
            <a:r>
              <a:rPr lang="en-US" sz="1400" dirty="0" err="1" smtClean="0"/>
              <a:t>lastTimeStamp</a:t>
            </a:r>
            <a:r>
              <a:rPr lang="en-US" sz="1400" dirty="0" smtClean="0"/>
              <a:t>))/1e9;</a:t>
            </a:r>
          </a:p>
          <a:p>
            <a:pPr lvl="2"/>
            <a:r>
              <a:rPr lang="en-US" sz="1400" dirty="0" smtClean="0"/>
              <a:t>velocity[0] = velocity[0] + </a:t>
            </a:r>
            <a:r>
              <a:rPr lang="en-US" sz="1400" dirty="0" err="1" smtClean="0"/>
              <a:t>timeDif</a:t>
            </a:r>
            <a:r>
              <a:rPr lang="en-US" sz="1400" dirty="0" smtClean="0"/>
              <a:t>*</a:t>
            </a:r>
            <a:r>
              <a:rPr lang="en-US" sz="1400" dirty="0" err="1" smtClean="0"/>
              <a:t>event.values</a:t>
            </a:r>
            <a:r>
              <a:rPr lang="en-US" sz="1400" dirty="0" smtClean="0"/>
              <a:t>[0];</a:t>
            </a:r>
          </a:p>
          <a:p>
            <a:pPr lvl="2"/>
            <a:r>
              <a:rPr lang="en-US" sz="1400" dirty="0" smtClean="0"/>
              <a:t>velocity[1] = velocity[1] + </a:t>
            </a:r>
            <a:r>
              <a:rPr lang="en-US" sz="1400" dirty="0" err="1" smtClean="0"/>
              <a:t>timeDif*event.values[1];</a:t>
            </a:r>
          </a:p>
          <a:p>
            <a:pPr lvl="2"/>
            <a:r>
              <a:rPr lang="en-US" sz="1400" dirty="0" smtClean="0"/>
              <a:t>velocity[2] = velocity[2] + </a:t>
            </a:r>
            <a:r>
              <a:rPr lang="en-US" sz="1400" dirty="0" err="1" smtClean="0"/>
              <a:t>timeDif*event.values[2];</a:t>
            </a:r>
          </a:p>
          <a:p>
            <a:pPr lvl="2"/>
            <a:r>
              <a:rPr lang="en-US" sz="1400" dirty="0" smtClean="0"/>
              <a:t>location[0] = location[0] + </a:t>
            </a:r>
            <a:r>
              <a:rPr lang="en-US" sz="1400" dirty="0" err="1" smtClean="0"/>
              <a:t>timeDif*velocity[0];</a:t>
            </a:r>
          </a:p>
          <a:p>
            <a:pPr lvl="2"/>
            <a:r>
              <a:rPr lang="en-US" sz="1400" dirty="0" smtClean="0"/>
              <a:t>location[1] = location[1] + </a:t>
            </a:r>
            <a:r>
              <a:rPr lang="en-US" sz="1400" dirty="0" err="1" smtClean="0"/>
              <a:t>timeDif*velocity[1];</a:t>
            </a:r>
          </a:p>
          <a:p>
            <a:pPr lvl="2"/>
            <a:r>
              <a:rPr lang="en-US" sz="1400" dirty="0" smtClean="0"/>
              <a:t>location[2] = location[2] + </a:t>
            </a:r>
            <a:r>
              <a:rPr lang="en-US" sz="1400" dirty="0" err="1" smtClean="0"/>
              <a:t>timeDif*velocity[2];</a:t>
            </a:r>
          </a:p>
          <a:p>
            <a:pPr lvl="2"/>
            <a:r>
              <a:rPr lang="fr-FR" sz="1400" dirty="0" err="1" smtClean="0"/>
              <a:t>locationView.setText("location x: "+((double)((int)(location[0]*10.0)))/10.0+ " y: "+ ((double)((int)(location[1]*10.0)))/10.0+" z: "+((double)((int)(location[2]*10.0)))/10.0);</a:t>
            </a:r>
          </a:p>
          <a:p>
            <a:pPr lvl="2"/>
            <a:r>
              <a:rPr lang="en-US" sz="1400" dirty="0" err="1" smtClean="0"/>
              <a:t>velocityView.setText("velocity x: "+((double)((int)(velocity[0]*10.0)))/10.0+ " y: "+ ((double)((int)(velocity[1]*10.0)))/10.0+" z: "+((double)((int)(velocity[2]*10.0)))/10.0);</a:t>
            </a:r>
          </a:p>
          <a:p>
            <a:pPr lvl="1"/>
            <a:r>
              <a:rPr lang="en-US" sz="1400" dirty="0" smtClean="0"/>
              <a:t>}</a:t>
            </a:r>
          </a:p>
          <a:p>
            <a:pPr lvl="1"/>
            <a:r>
              <a:rPr lang="en-US" sz="1400" dirty="0" err="1" smtClean="0"/>
              <a:t>lastTimeStamp</a:t>
            </a:r>
            <a:r>
              <a:rPr lang="en-US" sz="1400" dirty="0" smtClean="0"/>
              <a:t> = </a:t>
            </a:r>
            <a:r>
              <a:rPr lang="en-US" sz="1400" dirty="0" err="1" smtClean="0"/>
              <a:t>event.timestamp;</a:t>
            </a:r>
          </a:p>
          <a:p>
            <a:pPr lvl="1"/>
            <a:r>
              <a:rPr lang="en-US" sz="1400" dirty="0" err="1" smtClean="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accelerometer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sz="1400" dirty="0" smtClean="0"/>
              <a:t>Challenge: remove gravity from measurement</a:t>
            </a:r>
          </a:p>
          <a:p>
            <a:pPr lvl="1"/>
            <a:r>
              <a:rPr lang="en-US" sz="1000" dirty="0" smtClean="0"/>
              <a:t>gravity[0] = alpha * gravity[0] + (1 - alpha) * </a:t>
            </a:r>
            <a:r>
              <a:rPr lang="en-US" sz="1000" dirty="0" err="1" smtClean="0"/>
              <a:t>event.values</a:t>
            </a:r>
            <a:r>
              <a:rPr lang="en-US" sz="1000" dirty="0" smtClean="0"/>
              <a:t>[0</a:t>
            </a:r>
            <a:r>
              <a:rPr lang="en-US" sz="1000" dirty="0" smtClean="0"/>
              <a:t>];</a:t>
            </a:r>
          </a:p>
          <a:p>
            <a:pPr lvl="1"/>
            <a:r>
              <a:rPr lang="en-US" sz="1400" dirty="0" smtClean="0"/>
              <a:t>gravity[1</a:t>
            </a:r>
            <a:r>
              <a:rPr lang="en-US" sz="1400" dirty="0" smtClean="0"/>
              <a:t>] = alpha * gravity[1] + (1 - alpha) * </a:t>
            </a:r>
            <a:r>
              <a:rPr lang="en-US" sz="1400" dirty="0" err="1" smtClean="0"/>
              <a:t>event.values</a:t>
            </a:r>
            <a:r>
              <a:rPr lang="en-US" sz="1400" dirty="0" smtClean="0"/>
              <a:t>[1</a:t>
            </a:r>
            <a:r>
              <a:rPr lang="en-US" sz="1400" dirty="0" smtClean="0"/>
              <a:t>];</a:t>
            </a:r>
          </a:p>
          <a:p>
            <a:pPr lvl="1"/>
            <a:r>
              <a:rPr lang="en-US" sz="1400" dirty="0" smtClean="0"/>
              <a:t>gravity[2</a:t>
            </a:r>
            <a:r>
              <a:rPr lang="en-US" sz="1400" dirty="0" smtClean="0"/>
              <a:t>] = alpha * gravity[2] + (1 - alpha) * </a:t>
            </a:r>
            <a:r>
              <a:rPr lang="en-US" sz="1400" dirty="0" err="1" smtClean="0"/>
              <a:t>event.values</a:t>
            </a:r>
            <a:r>
              <a:rPr lang="en-US" sz="1400" dirty="0" smtClean="0"/>
              <a:t>[2</a:t>
            </a:r>
            <a:r>
              <a:rPr lang="en-US" sz="1400" dirty="0" smtClean="0"/>
              <a:t>];</a:t>
            </a:r>
          </a:p>
          <a:p>
            <a:pPr lvl="1"/>
            <a:r>
              <a:rPr lang="en-US" sz="1400" dirty="0" smtClean="0"/>
              <a:t>scale </a:t>
            </a:r>
            <a:r>
              <a:rPr lang="en-US" sz="1400" dirty="0" smtClean="0"/>
              <a:t>= </a:t>
            </a:r>
            <a:r>
              <a:rPr lang="en-US" sz="1400" dirty="0" err="1" smtClean="0"/>
              <a:t>Math.sqrt</a:t>
            </a:r>
            <a:r>
              <a:rPr lang="en-US" sz="1400" dirty="0" smtClean="0"/>
              <a:t>(gravity[0]*gravity[0] + gravity[1]*gravity[1] + </a:t>
            </a:r>
            <a:r>
              <a:rPr lang="en-US" sz="1400" dirty="0" smtClean="0"/>
              <a:t>gravity[2</a:t>
            </a:r>
            <a:r>
              <a:rPr lang="en-US" sz="1400" dirty="0" smtClean="0"/>
              <a:t>]*gravity[2])/</a:t>
            </a:r>
            <a:r>
              <a:rPr lang="en-US" sz="1400" dirty="0" err="1" smtClean="0"/>
              <a:t>SensorManager.GRAVITY_EARTH</a:t>
            </a:r>
            <a:r>
              <a:rPr lang="en-US" sz="1400" dirty="0" smtClean="0"/>
              <a:t>;          </a:t>
            </a:r>
            <a:endParaRPr lang="en-US" sz="1400" dirty="0" smtClean="0"/>
          </a:p>
          <a:p>
            <a:pPr lvl="1"/>
            <a:r>
              <a:rPr lang="en-US" sz="1400" dirty="0" smtClean="0"/>
              <a:t>gravity[0</a:t>
            </a:r>
            <a:r>
              <a:rPr lang="en-US" sz="1400" dirty="0" smtClean="0"/>
              <a:t>] = gravity[0]/</a:t>
            </a:r>
            <a:r>
              <a:rPr lang="en-US" sz="1400" dirty="0" smtClean="0"/>
              <a:t>scale;</a:t>
            </a:r>
          </a:p>
          <a:p>
            <a:pPr lvl="1"/>
            <a:r>
              <a:rPr lang="en-US" sz="1400" dirty="0" smtClean="0"/>
              <a:t>g</a:t>
            </a:r>
            <a:r>
              <a:rPr lang="en-US" sz="1400" dirty="0" smtClean="0"/>
              <a:t>ravity[1</a:t>
            </a:r>
            <a:r>
              <a:rPr lang="en-US" sz="1400" dirty="0" smtClean="0"/>
              <a:t>] = gravity[1]/</a:t>
            </a:r>
            <a:r>
              <a:rPr lang="en-US" sz="1400" dirty="0" smtClean="0"/>
              <a:t>scale;</a:t>
            </a:r>
          </a:p>
          <a:p>
            <a:pPr lvl="1"/>
            <a:r>
              <a:rPr lang="en-US" sz="1400" dirty="0" smtClean="0"/>
              <a:t>gravity[2</a:t>
            </a:r>
            <a:r>
              <a:rPr lang="en-US" sz="1400" dirty="0" smtClean="0"/>
              <a:t>] = gravity[2]/scale</a:t>
            </a:r>
            <a:r>
              <a:rPr lang="en-US" sz="1400" dirty="0" smtClean="0"/>
              <a:t>;</a:t>
            </a:r>
          </a:p>
          <a:p>
            <a:r>
              <a:rPr lang="en-US" sz="1800" dirty="0" err="1" smtClean="0"/>
              <a:t>linear_acceleration</a:t>
            </a:r>
            <a:r>
              <a:rPr lang="en-US" sz="1800" dirty="0" smtClean="0"/>
              <a:t>[0] = </a:t>
            </a:r>
            <a:r>
              <a:rPr lang="en-US" sz="1800" dirty="0" err="1" smtClean="0"/>
              <a:t>event.values</a:t>
            </a:r>
            <a:r>
              <a:rPr lang="en-US" sz="1800" dirty="0" smtClean="0"/>
              <a:t>[0] - gravity[0];</a:t>
            </a:r>
          </a:p>
          <a:p>
            <a:r>
              <a:rPr lang="en-US" sz="1800" dirty="0" err="1" smtClean="0"/>
              <a:t>linear_acceleration</a:t>
            </a:r>
            <a:r>
              <a:rPr lang="en-US" sz="1800" dirty="0" smtClean="0"/>
              <a:t>[1</a:t>
            </a:r>
            <a:r>
              <a:rPr lang="en-US" sz="1800" dirty="0" smtClean="0"/>
              <a:t>] = </a:t>
            </a:r>
            <a:r>
              <a:rPr lang="en-US" sz="1800" dirty="0" err="1" smtClean="0"/>
              <a:t>event.values</a:t>
            </a:r>
            <a:r>
              <a:rPr lang="en-US" sz="1800" dirty="0" smtClean="0"/>
              <a:t>[1] - gravity[1];</a:t>
            </a:r>
          </a:p>
          <a:p>
            <a:r>
              <a:rPr lang="en-US" sz="1800" dirty="0" err="1" smtClean="0"/>
              <a:t>linear_acceleration</a:t>
            </a:r>
            <a:r>
              <a:rPr lang="en-US" sz="1800" dirty="0" smtClean="0"/>
              <a:t>[2</a:t>
            </a:r>
            <a:r>
              <a:rPr lang="en-US" sz="1800" dirty="0" smtClean="0"/>
              <a:t>] = </a:t>
            </a:r>
            <a:r>
              <a:rPr lang="en-US" sz="1800" dirty="0" err="1" smtClean="0"/>
              <a:t>event.values</a:t>
            </a:r>
            <a:r>
              <a:rPr lang="en-US" sz="1800" dirty="0" smtClean="0"/>
              <a:t>[2] - gravity[2</a:t>
            </a:r>
            <a:r>
              <a:rPr lang="en-US" sz="1800" dirty="0" smtClean="0"/>
              <a:t>];</a:t>
            </a:r>
          </a:p>
          <a:p>
            <a:r>
              <a:rPr lang="en-US" sz="1800" dirty="0" smtClean="0"/>
              <a:t>SAME as linear accelerometer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Rotation sensor or gyroscope</a:t>
            </a:r>
          </a:p>
          <a:p>
            <a:pPr lvl="1"/>
            <a:r>
              <a:rPr lang="en-US" dirty="0" smtClean="0"/>
              <a:t>Show </a:t>
            </a:r>
            <a:r>
              <a:rPr lang="en-US" dirty="0" err="1" smtClean="0"/>
              <a:t>opengl</a:t>
            </a:r>
            <a:r>
              <a:rPr lang="en-US" dirty="0" smtClean="0"/>
              <a:t> image that rotates as phone rotates</a:t>
            </a:r>
          </a:p>
          <a:p>
            <a:pPr lvl="2"/>
            <a:r>
              <a:rPr lang="en-US" dirty="0" smtClean="0"/>
              <a:t>E.g., see navigator</a:t>
            </a:r>
          </a:p>
          <a:p>
            <a:pPr lvl="1"/>
            <a:r>
              <a:rPr lang="en-US" dirty="0" smtClean="0"/>
              <a:t>Allow phone to work as joystick</a:t>
            </a:r>
          </a:p>
          <a:p>
            <a:r>
              <a:rPr lang="en-US" dirty="0" smtClean="0"/>
              <a:t>Gesture recognition</a:t>
            </a:r>
          </a:p>
          <a:p>
            <a:pPr lvl="1"/>
            <a:r>
              <a:rPr lang="en-US" dirty="0" smtClean="0"/>
              <a:t>Hidden </a:t>
            </a:r>
            <a:r>
              <a:rPr lang="en-US" dirty="0" err="1" smtClean="0"/>
              <a:t>markov</a:t>
            </a:r>
            <a:r>
              <a:rPr lang="en-US" dirty="0" smtClean="0"/>
              <a:t> models</a:t>
            </a:r>
          </a:p>
          <a:p>
            <a:r>
              <a:rPr lang="en-US" dirty="0" smtClean="0"/>
              <a:t>Location tracking</a:t>
            </a:r>
          </a:p>
          <a:p>
            <a:pPr lvl="1"/>
            <a:r>
              <a:rPr lang="en-US" dirty="0" smtClean="0"/>
              <a:t>Keep history</a:t>
            </a:r>
          </a:p>
          <a:p>
            <a:pPr lvl="1"/>
            <a:r>
              <a:rPr lang="en-US" dirty="0" err="1" smtClean="0"/>
              <a:t>Gryoscope</a:t>
            </a:r>
            <a:r>
              <a:rPr lang="en-US" dirty="0" smtClean="0"/>
              <a:t> (to track gravity)</a:t>
            </a:r>
          </a:p>
          <a:p>
            <a:pPr lvl="1"/>
            <a:r>
              <a:rPr lang="en-US" dirty="0" smtClean="0"/>
              <a:t>Statistical signal processing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List of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7"/>
            <a:ext cx="8229600" cy="27733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Make new app.</a:t>
            </a:r>
          </a:p>
          <a:p>
            <a:r>
              <a:rPr lang="en-US" sz="1600" dirty="0" smtClean="0"/>
              <a:t>In </a:t>
            </a:r>
            <a:r>
              <a:rPr lang="en-US" sz="1600" dirty="0" err="1" smtClean="0"/>
              <a:t>onCreate</a:t>
            </a:r>
            <a:r>
              <a:rPr lang="en-US" sz="1600" dirty="0" smtClean="0"/>
              <a:t> add</a:t>
            </a:r>
          </a:p>
          <a:p>
            <a:pPr lvl="1"/>
            <a:r>
              <a:rPr lang="en-US" sz="1400" dirty="0" err="1" smtClean="0"/>
              <a:t>SensorManager</a:t>
            </a:r>
            <a:r>
              <a:rPr lang="en-US" sz="1400" dirty="0" smtClean="0"/>
              <a:t>  </a:t>
            </a:r>
            <a:r>
              <a:rPr lang="en-US" sz="1400" dirty="0" err="1" smtClean="0"/>
              <a:t>sensorManager</a:t>
            </a:r>
            <a:r>
              <a:rPr lang="en-US" sz="1400" dirty="0" smtClean="0"/>
              <a:t> = (</a:t>
            </a:r>
            <a:r>
              <a:rPr lang="en-US" sz="1400" dirty="0" err="1" smtClean="0"/>
              <a:t>SensorManager</a:t>
            </a:r>
            <a:r>
              <a:rPr lang="en-US" sz="1400" dirty="0" smtClean="0"/>
              <a:t>) </a:t>
            </a:r>
            <a:r>
              <a:rPr lang="en-US" sz="1400" dirty="0" err="1" smtClean="0"/>
              <a:t>getSystemService</a:t>
            </a:r>
            <a:r>
              <a:rPr lang="en-US" sz="1400" dirty="0" smtClean="0"/>
              <a:t>(</a:t>
            </a:r>
            <a:r>
              <a:rPr lang="en-US" sz="1400" dirty="0" err="1" smtClean="0"/>
              <a:t>Context.SENSOR_SERVICE</a:t>
            </a:r>
            <a:r>
              <a:rPr lang="en-US" sz="1400" dirty="0" smtClean="0"/>
              <a:t>);</a:t>
            </a:r>
          </a:p>
          <a:p>
            <a:pPr lvl="1"/>
            <a:r>
              <a:rPr lang="en-US" sz="1400" dirty="0" smtClean="0"/>
              <a:t>List&lt;Sensor&gt; list = </a:t>
            </a:r>
            <a:r>
              <a:rPr lang="en-US" sz="1400" dirty="0" err="1" smtClean="0"/>
              <a:t>sensorManager.getSensorList</a:t>
            </a:r>
            <a:r>
              <a:rPr lang="en-US" sz="1400" dirty="0" smtClean="0"/>
              <a:t>(</a:t>
            </a:r>
            <a:r>
              <a:rPr lang="en-US" sz="1400" dirty="0" err="1" smtClean="0"/>
              <a:t>Sensor.TYPE_ALL</a:t>
            </a:r>
            <a:r>
              <a:rPr lang="en-US" sz="1400" dirty="0" smtClean="0"/>
              <a:t>);</a:t>
            </a:r>
          </a:p>
          <a:p>
            <a:pPr lvl="1"/>
            <a:r>
              <a:rPr lang="en-US" sz="1400" dirty="0" smtClean="0"/>
              <a:t>for (Sensor s : list) {</a:t>
            </a:r>
          </a:p>
          <a:p>
            <a:pPr lvl="2"/>
            <a:r>
              <a:rPr lang="en-US" sz="1100" dirty="0" smtClean="0"/>
              <a:t> </a:t>
            </a:r>
            <a:r>
              <a:rPr lang="en-US" sz="1100" dirty="0" err="1" smtClean="0"/>
              <a:t>Log.e</a:t>
            </a:r>
            <a:r>
              <a:rPr lang="en-US" sz="1100" dirty="0" smtClean="0"/>
              <a:t>("</a:t>
            </a:r>
            <a:r>
              <a:rPr lang="en-US" sz="1100" dirty="0" err="1" smtClean="0"/>
              <a:t>SENSORS","name</a:t>
            </a:r>
            <a:r>
              <a:rPr lang="en-US" sz="1100" dirty="0" smtClean="0"/>
              <a:t>: "+</a:t>
            </a:r>
            <a:r>
              <a:rPr lang="en-US" sz="1100" dirty="0" err="1" smtClean="0"/>
              <a:t>s.getName</a:t>
            </a:r>
            <a:r>
              <a:rPr lang="en-US" sz="1100" dirty="0" smtClean="0"/>
              <a:t>());</a:t>
            </a:r>
          </a:p>
          <a:p>
            <a:pPr lvl="1"/>
            <a:r>
              <a:rPr lang="en-US" sz="1400" dirty="0" smtClean="0"/>
              <a:t> }</a:t>
            </a:r>
            <a:endParaRPr lang="en-US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2209800"/>
            <a:ext cx="3962400" cy="2773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Nexus One Sensors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400" dirty="0"/>
              <a:t>BMA150 3-axis Accelerometer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400" dirty="0"/>
              <a:t>AK8973 3-axis Magnetic field sensor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400" dirty="0" smtClean="0"/>
              <a:t>AK8973 </a:t>
            </a:r>
            <a:r>
              <a:rPr lang="en-US" sz="1400" dirty="0"/>
              <a:t>Orientation sensor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400" dirty="0" smtClean="0"/>
              <a:t>CM3602 </a:t>
            </a:r>
            <a:r>
              <a:rPr lang="en-US" sz="1400" dirty="0"/>
              <a:t>Proximity sensor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400" dirty="0" smtClean="0"/>
              <a:t>CM3602 </a:t>
            </a:r>
            <a:r>
              <a:rPr lang="en-US" sz="1400" dirty="0"/>
              <a:t>Light sensor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400" dirty="0" smtClean="0"/>
              <a:t>Linear </a:t>
            </a:r>
            <a:r>
              <a:rPr lang="en-US" sz="1400" dirty="0"/>
              <a:t>Acceleration Sensor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400" dirty="0" smtClean="0"/>
              <a:t>Rotation </a:t>
            </a:r>
            <a:r>
              <a:rPr lang="en-US" sz="1400" dirty="0"/>
              <a:t>Vector Sensor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2209800"/>
            <a:ext cx="3962400" cy="289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Nexus S Sensors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400" dirty="0" smtClean="0"/>
              <a:t>KR3DM 3-axis Accelerometer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400" dirty="0" smtClean="0"/>
              <a:t>AK8973 3-axis Magnetic field sensor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400" dirty="0" smtClean="0"/>
              <a:t>AK8973 Orientation sensor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400" dirty="0" smtClean="0"/>
              <a:t>GP2A Proximity sensor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400" dirty="0" smtClean="0"/>
              <a:t>GP2A Light sensor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400" dirty="0" smtClean="0"/>
              <a:t>Linear Acceleration Sensor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400" dirty="0" smtClean="0"/>
              <a:t>Rotation Vector Sensor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400" dirty="0" smtClean="0"/>
              <a:t>K3G Gyroscope sensor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400" dirty="0" smtClean="0"/>
              <a:t>Gravity Sensor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4876800"/>
            <a:ext cx="3517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API also supports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pressure sensor (to help determine altitude</a:t>
            </a:r>
            <a:r>
              <a:rPr lang="en-US" sz="1400" dirty="0" smtClean="0"/>
              <a:t>)</a:t>
            </a:r>
            <a:endParaRPr lang="en-US" sz="1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dirty="0" smtClean="0"/>
              <a:t>New app: Compass</a:t>
            </a:r>
          </a:p>
          <a:p>
            <a:r>
              <a:rPr lang="en-US" dirty="0" smtClean="0"/>
              <a:t>Add member variables</a:t>
            </a:r>
          </a:p>
          <a:p>
            <a:pPr lvl="1"/>
            <a:r>
              <a:rPr lang="en-US" dirty="0" err="1" smtClean="0"/>
              <a:t>SensorManager</a:t>
            </a:r>
            <a:r>
              <a:rPr lang="en-US" dirty="0" smtClean="0"/>
              <a:t> </a:t>
            </a:r>
            <a:r>
              <a:rPr lang="en-US" dirty="0" err="1" smtClean="0"/>
              <a:t>sensorManager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Sensor </a:t>
            </a:r>
            <a:r>
              <a:rPr lang="en-US" dirty="0" err="1" smtClean="0"/>
              <a:t>compassSensor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MyCompassListener</a:t>
            </a:r>
            <a:r>
              <a:rPr lang="en-US" dirty="0" smtClean="0"/>
              <a:t> </a:t>
            </a:r>
            <a:r>
              <a:rPr lang="en-US" dirty="0" err="1" smtClean="0"/>
              <a:t>myCompassListener</a:t>
            </a:r>
            <a:r>
              <a:rPr lang="en-US" dirty="0" smtClean="0"/>
              <a:t> = new </a:t>
            </a:r>
            <a:r>
              <a:rPr lang="en-US" dirty="0" err="1" smtClean="0"/>
              <a:t>MyCompassListener</a:t>
            </a:r>
            <a:r>
              <a:rPr lang="en-US" dirty="0" smtClean="0"/>
              <a:t>(); // we need to make this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MyCompassListener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smtClean="0"/>
              <a:t>Make class</a:t>
            </a:r>
          </a:p>
          <a:p>
            <a:pPr lvl="1"/>
            <a:r>
              <a:rPr lang="en-US" dirty="0" smtClean="0"/>
              <a:t>class </a:t>
            </a:r>
            <a:r>
              <a:rPr lang="en-US" dirty="0" err="1" smtClean="0"/>
              <a:t>MyCompassListener</a:t>
            </a:r>
            <a:r>
              <a:rPr lang="en-US" dirty="0" smtClean="0"/>
              <a:t>  implements </a:t>
            </a:r>
            <a:r>
              <a:rPr lang="en-US" dirty="0" err="1" smtClean="0"/>
              <a:t>SensorEventListener</a:t>
            </a:r>
            <a:r>
              <a:rPr lang="en-US" dirty="0" smtClean="0"/>
              <a:t> </a:t>
            </a:r>
            <a:r>
              <a:rPr lang="en-US" dirty="0" smtClean="0"/>
              <a:t>{};</a:t>
            </a:r>
          </a:p>
          <a:p>
            <a:r>
              <a:rPr lang="en-US" dirty="0" smtClean="0"/>
              <a:t>Let eclipse add unimplemented functions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onSensorChanged</a:t>
            </a:r>
            <a:r>
              <a:rPr lang="en-US" dirty="0" smtClean="0"/>
              <a:t>(</a:t>
            </a:r>
            <a:r>
              <a:rPr lang="en-US" dirty="0" err="1" smtClean="0"/>
              <a:t>SensorEvent</a:t>
            </a:r>
            <a:r>
              <a:rPr lang="en-US" dirty="0" smtClean="0"/>
              <a:t> </a:t>
            </a:r>
            <a:r>
              <a:rPr lang="en-US" dirty="0" smtClean="0"/>
              <a:t>event</a:t>
            </a:r>
            <a:r>
              <a:rPr lang="en-US" dirty="0" smtClean="0"/>
              <a:t>), add</a:t>
            </a:r>
          </a:p>
          <a:p>
            <a:pPr lvl="1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compass","x</a:t>
            </a:r>
            <a:r>
              <a:rPr lang="en-US" dirty="0" smtClean="0"/>
              <a:t>: "+</a:t>
            </a:r>
            <a:r>
              <a:rPr lang="en-US" dirty="0" err="1" smtClean="0"/>
              <a:t>event.values</a:t>
            </a:r>
            <a:r>
              <a:rPr lang="en-US" dirty="0" smtClean="0"/>
              <a:t>[0]+"y: "+</a:t>
            </a:r>
            <a:r>
              <a:rPr lang="en-US" dirty="0" err="1" smtClean="0"/>
              <a:t>event.values</a:t>
            </a:r>
            <a:r>
              <a:rPr lang="en-US" dirty="0" smtClean="0"/>
              <a:t>[1]);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our sensor 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2202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In </a:t>
            </a:r>
            <a:r>
              <a:rPr lang="en-US" sz="2000" dirty="0" err="1" smtClean="0"/>
              <a:t>onCreate</a:t>
            </a:r>
            <a:r>
              <a:rPr lang="en-US" sz="2000" dirty="0" smtClean="0"/>
              <a:t>, get sensor and register listener</a:t>
            </a:r>
          </a:p>
          <a:p>
            <a:pPr lvl="1"/>
            <a:r>
              <a:rPr lang="en-US" sz="1800" dirty="0" err="1" smtClean="0"/>
              <a:t>sensorManager</a:t>
            </a:r>
            <a:r>
              <a:rPr lang="en-US" sz="1800" dirty="0" smtClean="0"/>
              <a:t> = (</a:t>
            </a:r>
            <a:r>
              <a:rPr lang="en-US" sz="1800" dirty="0" err="1" smtClean="0"/>
              <a:t>SensorManager</a:t>
            </a:r>
            <a:r>
              <a:rPr lang="en-US" sz="1800" dirty="0" smtClean="0"/>
              <a:t>) </a:t>
            </a:r>
            <a:r>
              <a:rPr lang="en-US" sz="1800" dirty="0" err="1" smtClean="0"/>
              <a:t>getSystemService</a:t>
            </a:r>
            <a:r>
              <a:rPr lang="en-US" sz="1800" dirty="0" smtClean="0"/>
              <a:t>(</a:t>
            </a:r>
            <a:r>
              <a:rPr lang="en-US" sz="1800" dirty="0" err="1" smtClean="0"/>
              <a:t>Context.SENSOR_SERVICE</a:t>
            </a:r>
            <a:r>
              <a:rPr lang="en-US" sz="1800" dirty="0" smtClean="0"/>
              <a:t>);        </a:t>
            </a:r>
          </a:p>
          <a:p>
            <a:pPr lvl="1"/>
            <a:r>
              <a:rPr lang="en-US" sz="1800" dirty="0" smtClean="0"/>
              <a:t>List&lt;Sensor&gt; list = </a:t>
            </a:r>
            <a:r>
              <a:rPr lang="en-US" sz="1800" dirty="0" err="1" smtClean="0"/>
              <a:t>sensorManager.getSensorList</a:t>
            </a:r>
            <a:r>
              <a:rPr lang="en-US" sz="1800" dirty="0" smtClean="0"/>
              <a:t>(</a:t>
            </a:r>
            <a:r>
              <a:rPr lang="en-US" sz="1800" dirty="0" err="1" smtClean="0"/>
              <a:t>Sensor.TYPE_ALL</a:t>
            </a:r>
            <a:r>
              <a:rPr lang="en-US" sz="1800" dirty="0" smtClean="0"/>
              <a:t>);</a:t>
            </a:r>
          </a:p>
          <a:p>
            <a:pPr lvl="1"/>
            <a:r>
              <a:rPr lang="en-US" sz="1800" dirty="0" smtClean="0"/>
              <a:t>for (Sensor s : list) {</a:t>
            </a:r>
          </a:p>
          <a:p>
            <a:pPr lvl="2"/>
            <a:r>
              <a:rPr lang="en-US" sz="1600" dirty="0" err="1" smtClean="0"/>
              <a:t>Log.e</a:t>
            </a:r>
            <a:r>
              <a:rPr lang="en-US" sz="1600" dirty="0" smtClean="0"/>
              <a:t>("</a:t>
            </a:r>
            <a:r>
              <a:rPr lang="en-US" sz="1600" dirty="0" err="1" smtClean="0"/>
              <a:t>SENSORS","name</a:t>
            </a:r>
            <a:r>
              <a:rPr lang="en-US" sz="1600" dirty="0" smtClean="0"/>
              <a:t>: "+</a:t>
            </a:r>
            <a:r>
              <a:rPr lang="en-US" sz="1600" dirty="0" err="1" smtClean="0"/>
              <a:t>s.getName</a:t>
            </a:r>
            <a:r>
              <a:rPr lang="en-US" sz="1600" dirty="0" smtClean="0"/>
              <a:t>()+" </a:t>
            </a:r>
            <a:r>
              <a:rPr lang="en-US" sz="1600" dirty="0" err="1" smtClean="0"/>
              <a:t>tpye</a:t>
            </a:r>
            <a:r>
              <a:rPr lang="en-US" sz="1600" dirty="0" smtClean="0"/>
              <a:t>: "+</a:t>
            </a:r>
            <a:r>
              <a:rPr lang="en-US" sz="1600" dirty="0" err="1" smtClean="0"/>
              <a:t>s.getType</a:t>
            </a:r>
            <a:r>
              <a:rPr lang="en-US" sz="1600" dirty="0" smtClean="0"/>
              <a:t>());            </a:t>
            </a:r>
          </a:p>
          <a:p>
            <a:pPr lvl="2"/>
            <a:r>
              <a:rPr lang="en-US" sz="1600" dirty="0" smtClean="0"/>
              <a:t>if (</a:t>
            </a:r>
            <a:r>
              <a:rPr lang="en-US" sz="1600" dirty="0" err="1" smtClean="0"/>
              <a:t>s.getType</a:t>
            </a:r>
            <a:r>
              <a:rPr lang="en-US" sz="1600" dirty="0" smtClean="0"/>
              <a:t>()==</a:t>
            </a:r>
            <a:r>
              <a:rPr lang="en-US" sz="1600" dirty="0" err="1" smtClean="0"/>
              <a:t>Sensor.TYPE_MAGNETIC_FIELD</a:t>
            </a:r>
            <a:r>
              <a:rPr lang="en-US" sz="1600" dirty="0" smtClean="0"/>
              <a:t>) {</a:t>
            </a:r>
          </a:p>
          <a:p>
            <a:pPr lvl="3"/>
            <a:r>
              <a:rPr lang="en-US" sz="1400" dirty="0" err="1" smtClean="0"/>
              <a:t>Log.e</a:t>
            </a:r>
            <a:r>
              <a:rPr lang="en-US" sz="1400" dirty="0" smtClean="0"/>
              <a:t>("</a:t>
            </a:r>
            <a:r>
              <a:rPr lang="en-US" sz="1400" dirty="0" err="1" smtClean="0"/>
              <a:t>debuginfo","registering</a:t>
            </a:r>
            <a:r>
              <a:rPr lang="en-US" sz="1400" dirty="0" smtClean="0"/>
              <a:t> </a:t>
            </a:r>
            <a:r>
              <a:rPr lang="en-US" sz="1400" dirty="0" err="1" smtClean="0"/>
              <a:t>lin</a:t>
            </a:r>
            <a:r>
              <a:rPr lang="en-US" sz="1400" dirty="0" smtClean="0"/>
              <a:t> </a:t>
            </a:r>
            <a:r>
              <a:rPr lang="en-US" sz="1400" dirty="0" err="1" smtClean="0"/>
              <a:t>accel</a:t>
            </a:r>
            <a:r>
              <a:rPr lang="en-US" sz="1400" dirty="0" smtClean="0"/>
              <a:t>");</a:t>
            </a:r>
          </a:p>
          <a:p>
            <a:pPr lvl="3"/>
            <a:r>
              <a:rPr lang="en-US" sz="1400" dirty="0" err="1" smtClean="0"/>
              <a:t>compassSensor</a:t>
            </a:r>
            <a:r>
              <a:rPr lang="en-US" sz="1400" dirty="0" smtClean="0"/>
              <a:t> = s;</a:t>
            </a:r>
          </a:p>
          <a:p>
            <a:pPr lvl="3"/>
            <a:r>
              <a:rPr lang="en-US" sz="1400" dirty="0" err="1" smtClean="0"/>
              <a:t>sensorManager.registerListener</a:t>
            </a:r>
            <a:r>
              <a:rPr lang="en-US" sz="1400" dirty="0" smtClean="0"/>
              <a:t>(</a:t>
            </a:r>
            <a:r>
              <a:rPr lang="en-US" sz="1400" dirty="0" err="1" smtClean="0"/>
              <a:t>myCompassListener</a:t>
            </a:r>
            <a:r>
              <a:rPr lang="en-US" sz="1400" dirty="0" smtClean="0"/>
              <a:t>, s, </a:t>
            </a:r>
            <a:r>
              <a:rPr lang="en-US" sz="1400" dirty="0" err="1" smtClean="0"/>
              <a:t>sensorManager.SENSOR_DELAY_FASTEST</a:t>
            </a:r>
            <a:r>
              <a:rPr lang="en-US" sz="1400" dirty="0" smtClean="0"/>
              <a:t>);</a:t>
            </a:r>
          </a:p>
          <a:p>
            <a:pPr lvl="2"/>
            <a:r>
              <a:rPr lang="en-US" sz="1600" dirty="0" smtClean="0"/>
              <a:t>}        </a:t>
            </a:r>
            <a:endParaRPr lang="en-US" sz="1600" dirty="0" smtClean="0"/>
          </a:p>
          <a:p>
            <a:pPr lvl="1"/>
            <a:r>
              <a:rPr lang="en-US" sz="1800" dirty="0" smtClean="0"/>
              <a:t>}</a:t>
            </a:r>
          </a:p>
          <a:p>
            <a:r>
              <a:rPr lang="en-US" sz="2000" dirty="0" smtClean="0"/>
              <a:t>Run and see compass values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unregister and reregister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Sensors will keep on creating events, so we must stop the events when the app is not active</a:t>
            </a:r>
          </a:p>
          <a:p>
            <a:r>
              <a:rPr lang="en-US" dirty="0" smtClean="0"/>
              <a:t>In main activity</a:t>
            </a:r>
          </a:p>
          <a:p>
            <a:pPr lvl="1"/>
            <a:r>
              <a:rPr lang="en-US" dirty="0" smtClean="0"/>
              <a:t>@Override</a:t>
            </a:r>
            <a:endParaRPr lang="en-US" dirty="0" smtClean="0"/>
          </a:p>
          <a:p>
            <a:pPr lvl="1"/>
            <a:r>
              <a:rPr lang="en-US" dirty="0" smtClean="0"/>
              <a:t>public </a:t>
            </a:r>
            <a:r>
              <a:rPr lang="en-US" dirty="0" smtClean="0"/>
              <a:t>void </a:t>
            </a:r>
            <a:r>
              <a:rPr lang="en-US" dirty="0" err="1" smtClean="0"/>
              <a:t>onPause</a:t>
            </a:r>
            <a:r>
              <a:rPr lang="en-US" dirty="0" smtClean="0"/>
              <a:t>() {</a:t>
            </a:r>
          </a:p>
          <a:p>
            <a:pPr lvl="2"/>
            <a:r>
              <a:rPr lang="en-US" dirty="0" err="1" smtClean="0"/>
              <a:t>super.onPause</a:t>
            </a:r>
            <a:r>
              <a:rPr lang="en-US" dirty="0" smtClean="0"/>
              <a:t>();</a:t>
            </a:r>
          </a:p>
          <a:p>
            <a:pPr lvl="2"/>
            <a:r>
              <a:rPr lang="en-US" dirty="0" err="1" smtClean="0"/>
              <a:t>sensorManager.unregisterListener</a:t>
            </a:r>
            <a:r>
              <a:rPr lang="en-US" dirty="0" smtClean="0"/>
              <a:t>(</a:t>
            </a:r>
            <a:r>
              <a:rPr lang="en-US" dirty="0" err="1" smtClean="0"/>
              <a:t>myCompassListener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@</a:t>
            </a:r>
            <a:r>
              <a:rPr lang="en-US" dirty="0" smtClean="0"/>
              <a:t>Override </a:t>
            </a:r>
          </a:p>
          <a:p>
            <a:pPr lvl="1"/>
            <a:r>
              <a:rPr lang="en-US" dirty="0" smtClean="0"/>
              <a:t>public </a:t>
            </a:r>
            <a:r>
              <a:rPr lang="en-US" dirty="0" smtClean="0"/>
              <a:t>void </a:t>
            </a:r>
            <a:r>
              <a:rPr lang="en-US" dirty="0" err="1" smtClean="0"/>
              <a:t>onResume</a:t>
            </a:r>
            <a:r>
              <a:rPr lang="en-US" dirty="0" smtClean="0"/>
              <a:t>() {</a:t>
            </a:r>
          </a:p>
          <a:p>
            <a:pPr lvl="2"/>
            <a:r>
              <a:rPr lang="en-US" dirty="0" err="1" smtClean="0"/>
              <a:t>super.onResume</a:t>
            </a:r>
            <a:r>
              <a:rPr lang="en-US" dirty="0" smtClean="0"/>
              <a:t>();</a:t>
            </a:r>
          </a:p>
          <a:p>
            <a:pPr lvl="2"/>
            <a:r>
              <a:rPr lang="en-US" dirty="0" err="1" smtClean="0"/>
              <a:t>sensorManager.registerListener</a:t>
            </a:r>
            <a:r>
              <a:rPr lang="en-US" dirty="0" smtClean="0"/>
              <a:t>(</a:t>
            </a:r>
            <a:r>
              <a:rPr lang="en-US" dirty="0" err="1" smtClean="0"/>
              <a:t>myCompassListener</a:t>
            </a:r>
            <a:r>
              <a:rPr lang="en-US" dirty="0" smtClean="0"/>
              <a:t>, </a:t>
            </a:r>
            <a:r>
              <a:rPr lang="en-US" dirty="0" err="1" smtClean="0"/>
              <a:t>compassSensor</a:t>
            </a:r>
            <a:r>
              <a:rPr lang="en-US" dirty="0" smtClean="0"/>
              <a:t>, </a:t>
            </a:r>
            <a:r>
              <a:rPr lang="en-US" dirty="0" err="1" smtClean="0"/>
              <a:t>sensorManager.SENSOR_DELAY_FASTEST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Draw compass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Recall simple drawing on a canvas lecture</a:t>
            </a:r>
          </a:p>
          <a:p>
            <a:r>
              <a:rPr lang="en-US" dirty="0" smtClean="0"/>
              <a:t>In graphical editor, add “view” object. </a:t>
            </a:r>
          </a:p>
          <a:p>
            <a:r>
              <a:rPr lang="en-US" dirty="0" smtClean="0"/>
              <a:t>Save</a:t>
            </a:r>
          </a:p>
          <a:p>
            <a:r>
              <a:rPr lang="en-US" dirty="0" smtClean="0"/>
              <a:t>Go to xml and make the just made entry be of type edu.udel.eleg454.MyView instead of View</a:t>
            </a:r>
          </a:p>
          <a:p>
            <a:pPr lvl="1"/>
            <a:r>
              <a:rPr lang="en-US" dirty="0" smtClean="0"/>
              <a:t>This requires replacing view and /view</a:t>
            </a:r>
          </a:p>
          <a:p>
            <a:r>
              <a:rPr lang="en-US" dirty="0" smtClean="0"/>
              <a:t>Make new class</a:t>
            </a:r>
          </a:p>
          <a:p>
            <a:pPr lvl="1"/>
            <a:r>
              <a:rPr lang="en-US" dirty="0" err="1" smtClean="0"/>
              <a:t>MyView</a:t>
            </a:r>
            <a:r>
              <a:rPr lang="en-US" dirty="0" smtClean="0"/>
              <a:t> that extends view</a:t>
            </a:r>
          </a:p>
          <a:p>
            <a:pPr lvl="1"/>
            <a:r>
              <a:rPr lang="en-US" dirty="0" smtClean="0"/>
              <a:t>Add </a:t>
            </a:r>
          </a:p>
          <a:p>
            <a:pPr lvl="2"/>
            <a:r>
              <a:rPr lang="en-US" dirty="0" smtClean="0"/>
              <a:t>public </a:t>
            </a:r>
            <a:r>
              <a:rPr lang="en-US" dirty="0" err="1" smtClean="0"/>
              <a:t>MyView</a:t>
            </a:r>
            <a:r>
              <a:rPr lang="en-US" dirty="0" smtClean="0"/>
              <a:t>(Context </a:t>
            </a:r>
            <a:r>
              <a:rPr lang="en-US" dirty="0" err="1" smtClean="0"/>
              <a:t>context</a:t>
            </a:r>
            <a:r>
              <a:rPr lang="en-US" dirty="0" smtClean="0"/>
              <a:t>, </a:t>
            </a:r>
            <a:r>
              <a:rPr lang="en-US" dirty="0" err="1" smtClean="0"/>
              <a:t>AttributeSet</a:t>
            </a:r>
            <a:r>
              <a:rPr lang="en-US" dirty="0" smtClean="0"/>
              <a:t> </a:t>
            </a:r>
            <a:r>
              <a:rPr lang="en-US" dirty="0" err="1" smtClean="0"/>
              <a:t>attrs</a:t>
            </a:r>
            <a:r>
              <a:rPr lang="en-US" dirty="0" smtClean="0"/>
              <a:t>) {</a:t>
            </a:r>
          </a:p>
          <a:p>
            <a:pPr lvl="3"/>
            <a:r>
              <a:rPr lang="en-US" dirty="0" smtClean="0"/>
              <a:t>super(context, </a:t>
            </a:r>
            <a:r>
              <a:rPr lang="en-US" dirty="0" err="1" smtClean="0"/>
              <a:t>attrs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public </a:t>
            </a:r>
            <a:r>
              <a:rPr lang="en-US" dirty="0" err="1" smtClean="0"/>
              <a:t>MyView</a:t>
            </a:r>
            <a:r>
              <a:rPr lang="en-US" dirty="0" smtClean="0"/>
              <a:t>(Context </a:t>
            </a:r>
            <a:r>
              <a:rPr lang="en-US" dirty="0" err="1" smtClean="0"/>
              <a:t>context</a:t>
            </a:r>
            <a:r>
              <a:rPr lang="en-US" dirty="0" smtClean="0"/>
              <a:t>) {</a:t>
            </a:r>
          </a:p>
          <a:p>
            <a:pPr lvl="3"/>
            <a:r>
              <a:rPr lang="en-US" dirty="0" smtClean="0"/>
              <a:t>super(context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}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35083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MyView</a:t>
            </a:r>
            <a:r>
              <a:rPr lang="en-US" dirty="0" smtClean="0"/>
              <a:t>, add member variables</a:t>
            </a:r>
          </a:p>
          <a:p>
            <a:pPr lvl="1"/>
            <a:r>
              <a:rPr lang="en-US" dirty="0" smtClean="0"/>
              <a:t>public float x=0;</a:t>
            </a:r>
          </a:p>
          <a:p>
            <a:pPr lvl="1"/>
            <a:r>
              <a:rPr lang="en-US" dirty="0" smtClean="0"/>
              <a:t>public float y=1;</a:t>
            </a:r>
          </a:p>
          <a:p>
            <a:pPr lvl="1"/>
            <a:r>
              <a:rPr lang="en-US" dirty="0" smtClean="0"/>
              <a:t>float scale</a:t>
            </a:r>
            <a:r>
              <a:rPr lang="en-US" dirty="0" smtClean="0"/>
              <a:t>;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onDraw</a:t>
            </a:r>
            <a:r>
              <a:rPr lang="en-US" dirty="0" smtClean="0"/>
              <a:t>, add</a:t>
            </a:r>
          </a:p>
          <a:p>
            <a:pPr lvl="1"/>
            <a:r>
              <a:rPr lang="en-US" dirty="0" smtClean="0"/>
              <a:t>Paint </a:t>
            </a:r>
            <a:r>
              <a:rPr lang="en-US" dirty="0" err="1" smtClean="0"/>
              <a:t>paint</a:t>
            </a:r>
            <a:r>
              <a:rPr lang="en-US" dirty="0" smtClean="0"/>
              <a:t> = new Paint();</a:t>
            </a:r>
          </a:p>
          <a:p>
            <a:pPr lvl="1"/>
            <a:r>
              <a:rPr lang="en-US" dirty="0" err="1" smtClean="0"/>
              <a:t>paint.setDither</a:t>
            </a:r>
            <a:r>
              <a:rPr lang="en-US" dirty="0" smtClean="0"/>
              <a:t>(true);</a:t>
            </a:r>
          </a:p>
          <a:p>
            <a:pPr lvl="1"/>
            <a:r>
              <a:rPr lang="en-US" dirty="0" err="1" smtClean="0"/>
              <a:t>paint.setColor</a:t>
            </a:r>
            <a:r>
              <a:rPr lang="en-US" dirty="0" smtClean="0"/>
              <a:t>(</a:t>
            </a:r>
            <a:r>
              <a:rPr lang="en-US" dirty="0" err="1" smtClean="0"/>
              <a:t>Color.RED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paint.setStyle</a:t>
            </a:r>
            <a:r>
              <a:rPr lang="en-US" dirty="0" smtClean="0"/>
              <a:t>(</a:t>
            </a:r>
            <a:r>
              <a:rPr lang="en-US" dirty="0" err="1" smtClean="0"/>
              <a:t>Paint.Style.FILL_AND_STROKE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paint.setStrokeJoin</a:t>
            </a:r>
            <a:r>
              <a:rPr lang="en-US" dirty="0" smtClean="0"/>
              <a:t>(</a:t>
            </a:r>
            <a:r>
              <a:rPr lang="en-US" dirty="0" err="1" smtClean="0"/>
              <a:t>Paint.Join.ROUND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paint.setStrokeCap</a:t>
            </a:r>
            <a:r>
              <a:rPr lang="en-US" dirty="0" smtClean="0"/>
              <a:t>(</a:t>
            </a:r>
            <a:r>
              <a:rPr lang="en-US" dirty="0" err="1" smtClean="0"/>
              <a:t>Paint.Cap.ROUND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paint.setStrokeWidth</a:t>
            </a:r>
            <a:r>
              <a:rPr lang="en-US" dirty="0" smtClean="0"/>
              <a:t>(2</a:t>
            </a:r>
            <a:r>
              <a:rPr lang="en-US" dirty="0" smtClean="0"/>
              <a:t>);</a:t>
            </a:r>
          </a:p>
          <a:p>
            <a:r>
              <a:rPr lang="en-US" dirty="0" smtClean="0"/>
              <a:t>Now draw the compass</a:t>
            </a:r>
          </a:p>
          <a:p>
            <a:pPr lvl="1"/>
            <a:r>
              <a:rPr lang="en-US" dirty="0" smtClean="0"/>
              <a:t>scale = (float) </a:t>
            </a:r>
            <a:r>
              <a:rPr lang="en-US" dirty="0" err="1" smtClean="0"/>
              <a:t>Math.sqrt</a:t>
            </a:r>
            <a:r>
              <a:rPr lang="en-US" dirty="0" smtClean="0"/>
              <a:t>(x*</a:t>
            </a:r>
            <a:r>
              <a:rPr lang="en-US" dirty="0" err="1" smtClean="0"/>
              <a:t>x+y</a:t>
            </a:r>
            <a:r>
              <a:rPr lang="en-US" dirty="0" smtClean="0"/>
              <a:t>*y); // normalize</a:t>
            </a:r>
          </a:p>
          <a:p>
            <a:pPr lvl="1"/>
            <a:r>
              <a:rPr lang="en-US" dirty="0" smtClean="0"/>
              <a:t>x = x/scale*50;</a:t>
            </a:r>
          </a:p>
          <a:p>
            <a:pPr lvl="1"/>
            <a:r>
              <a:rPr lang="en-US" dirty="0" smtClean="0"/>
              <a:t>y = y/scale*50;</a:t>
            </a:r>
          </a:p>
          <a:p>
            <a:pPr lvl="1"/>
            <a:r>
              <a:rPr lang="en-US" dirty="0" err="1" smtClean="0"/>
              <a:t>canvas.drawLine</a:t>
            </a:r>
            <a:r>
              <a:rPr lang="en-US" dirty="0" smtClean="0"/>
              <a:t>(100,100,100+y,100+x, paint);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 Compass (our main activity class)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In </a:t>
            </a:r>
            <a:r>
              <a:rPr lang="en-US" sz="2500" dirty="0" err="1" smtClean="0"/>
              <a:t>onCreate</a:t>
            </a:r>
            <a:r>
              <a:rPr lang="en-US" sz="2500" dirty="0" smtClean="0"/>
              <a:t>, get the view</a:t>
            </a:r>
          </a:p>
          <a:p>
            <a:pPr lvl="1"/>
            <a:r>
              <a:rPr lang="en-US" sz="2400" dirty="0" smtClean="0"/>
              <a:t>view = (</a:t>
            </a:r>
            <a:r>
              <a:rPr lang="en-US" sz="2400" dirty="0" err="1" smtClean="0"/>
              <a:t>MyView</a:t>
            </a:r>
            <a:r>
              <a:rPr lang="en-US" sz="2400" dirty="0" smtClean="0"/>
              <a:t>)</a:t>
            </a:r>
            <a:r>
              <a:rPr lang="en-US" sz="2400" dirty="0" err="1" smtClean="0"/>
              <a:t>findViewById</a:t>
            </a:r>
            <a:r>
              <a:rPr lang="en-US" sz="2400" dirty="0" smtClean="0"/>
              <a:t>(R.id.</a:t>
            </a:r>
            <a:r>
              <a:rPr lang="en-US" sz="2400" i="1" dirty="0" smtClean="0"/>
              <a:t>View01</a:t>
            </a:r>
            <a:r>
              <a:rPr lang="en-US" sz="2400" i="1" dirty="0" smtClean="0"/>
              <a:t>);</a:t>
            </a:r>
          </a:p>
          <a:p>
            <a:r>
              <a:rPr lang="en-US" sz="2500" dirty="0" smtClean="0"/>
              <a:t>In </a:t>
            </a:r>
            <a:r>
              <a:rPr lang="en-US" sz="2500" dirty="0" err="1" smtClean="0"/>
              <a:t>onSensorChanged</a:t>
            </a:r>
            <a:r>
              <a:rPr lang="en-US" sz="2500" dirty="0" smtClean="0"/>
              <a:t>(</a:t>
            </a:r>
            <a:r>
              <a:rPr lang="en-US" sz="2500" dirty="0" err="1" smtClean="0"/>
              <a:t>SensorEvent</a:t>
            </a:r>
            <a:r>
              <a:rPr lang="en-US" sz="2500" dirty="0" smtClean="0"/>
              <a:t> event), add</a:t>
            </a:r>
          </a:p>
          <a:p>
            <a:pPr lvl="1"/>
            <a:r>
              <a:rPr lang="en-US" sz="2500" dirty="0" err="1" smtClean="0"/>
              <a:t>view.x</a:t>
            </a:r>
            <a:r>
              <a:rPr lang="en-US" sz="2500" dirty="0" smtClean="0"/>
              <a:t> = </a:t>
            </a:r>
            <a:r>
              <a:rPr lang="en-US" sz="2500" dirty="0" err="1" smtClean="0"/>
              <a:t>event.values</a:t>
            </a:r>
            <a:r>
              <a:rPr lang="en-US" sz="2500" dirty="0" smtClean="0"/>
              <a:t>[0];</a:t>
            </a:r>
          </a:p>
          <a:p>
            <a:pPr lvl="1"/>
            <a:r>
              <a:rPr lang="en-US" sz="2500" dirty="0" err="1" smtClean="0"/>
              <a:t>view.y</a:t>
            </a:r>
            <a:r>
              <a:rPr lang="en-US" sz="2500" dirty="0" smtClean="0"/>
              <a:t> = </a:t>
            </a:r>
            <a:r>
              <a:rPr lang="en-US" sz="2500" dirty="0" err="1" smtClean="0"/>
              <a:t>event.values</a:t>
            </a:r>
            <a:r>
              <a:rPr lang="en-US" sz="2500" dirty="0" smtClean="0"/>
              <a:t>[1];</a:t>
            </a:r>
          </a:p>
          <a:p>
            <a:pPr lvl="1"/>
            <a:r>
              <a:rPr lang="en-US" sz="2500" dirty="0" err="1" smtClean="0"/>
              <a:t>view.invalidate</a:t>
            </a:r>
            <a:r>
              <a:rPr lang="en-US" sz="2500" dirty="0" smtClean="0"/>
              <a:t>(); // forces </a:t>
            </a:r>
            <a:r>
              <a:rPr lang="en-US" sz="2500" dirty="0" smtClean="0"/>
              <a:t>redraw</a:t>
            </a:r>
          </a:p>
          <a:p>
            <a:r>
              <a:rPr lang="en-US" sz="2900" dirty="0" smtClean="0"/>
              <a:t>run</a:t>
            </a:r>
            <a:endParaRPr lang="en-US" sz="2900" dirty="0" smtClean="0"/>
          </a:p>
          <a:p>
            <a:endParaRPr lang="en-US" i="1" dirty="0" smtClean="0"/>
          </a:p>
          <a:p>
            <a:endParaRPr lang="en-US" sz="2500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999</Words>
  <Application>Microsoft Office PowerPoint</Application>
  <PresentationFormat>On-screen Show (4:3)</PresentationFormat>
  <Paragraphs>200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Android sensors</vt:lpstr>
      <vt:lpstr>List of sensors</vt:lpstr>
      <vt:lpstr>compass</vt:lpstr>
      <vt:lpstr>MyCompassListener</vt:lpstr>
      <vt:lpstr>Register our sensor listener</vt:lpstr>
      <vt:lpstr>unregister and reregister</vt:lpstr>
      <vt:lpstr>Draw compass</vt:lpstr>
      <vt:lpstr>Slide 8</vt:lpstr>
      <vt:lpstr>In Compass (our main activity class)</vt:lpstr>
      <vt:lpstr>More sensors - Proximity </vt:lpstr>
      <vt:lpstr>Linear Accelerometer</vt:lpstr>
      <vt:lpstr>accelerometer</vt:lpstr>
      <vt:lpstr>todo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sensors</dc:title>
  <dc:creator> SB</dc:creator>
  <cp:lastModifiedBy> SB</cp:lastModifiedBy>
  <cp:revision>7</cp:revision>
  <dcterms:created xsi:type="dcterms:W3CDTF">2011-03-18T19:56:16Z</dcterms:created>
  <dcterms:modified xsi:type="dcterms:W3CDTF">2011-03-21T22:09:15Z</dcterms:modified>
</cp:coreProperties>
</file>