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1" r:id="rId17"/>
    <p:sldId id="272" r:id="rId18"/>
    <p:sldId id="273" r:id="rId19"/>
    <p:sldId id="270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C348-2254-4B06-ACA8-23E0C2F45F6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8592-4269-493A-898C-77291430A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38592-4269-493A-898C-77291430A8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8639B-D1EB-4544-B613-DB98CA91E24B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7CE7-FD8F-4BFB-B249-1C9E99712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in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NETWORK_STATE_CHANGED_ACTION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intent.getAction</a:t>
            </a:r>
            <a:r>
              <a:rPr lang="en-US" dirty="0" smtClean="0"/>
              <a:t>().equals(</a:t>
            </a:r>
            <a:r>
              <a:rPr lang="en-US" dirty="0" err="1" smtClean="0"/>
              <a:t>WifiManager.NETWORK_STATE_CHANGED_ACTION</a:t>
            </a:r>
            <a:r>
              <a:rPr lang="en-US" dirty="0" smtClean="0"/>
              <a:t>)){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("DEBUG",".NETWORK_STATE_CHANGED_ACTION");</a:t>
            </a:r>
          </a:p>
          <a:p>
            <a:pPr lvl="1"/>
            <a:r>
              <a:rPr lang="en-US" dirty="0" err="1" smtClean="0"/>
              <a:t>NetworkInfo</a:t>
            </a:r>
            <a:r>
              <a:rPr lang="en-US" dirty="0" smtClean="0"/>
              <a:t> </a:t>
            </a:r>
            <a:r>
              <a:rPr lang="en-US" dirty="0" err="1" smtClean="0"/>
              <a:t>mNetworkInfo</a:t>
            </a:r>
            <a:r>
              <a:rPr lang="en-US" dirty="0" smtClean="0"/>
              <a:t> = (</a:t>
            </a:r>
            <a:r>
              <a:rPr lang="en-US" dirty="0" err="1" smtClean="0"/>
              <a:t>NetworkInfo</a:t>
            </a:r>
            <a:r>
              <a:rPr lang="en-US" dirty="0" smtClean="0"/>
              <a:t>) </a:t>
            </a:r>
            <a:r>
              <a:rPr lang="en-US" dirty="0" err="1" smtClean="0"/>
              <a:t>intent.getParcelableExtra</a:t>
            </a:r>
            <a:r>
              <a:rPr lang="en-US" dirty="0" smtClean="0"/>
              <a:t>(</a:t>
            </a:r>
            <a:r>
              <a:rPr lang="en-US" dirty="0" err="1" smtClean="0"/>
              <a:t>WifiManager.EXTRA_NETWORK_INFO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mNetworkInfo.getState</a:t>
            </a:r>
            <a:r>
              <a:rPr lang="en-US" dirty="0" smtClean="0"/>
              <a:t>()==</a:t>
            </a:r>
            <a:r>
              <a:rPr lang="en-US" dirty="0" err="1" smtClean="0"/>
              <a:t>NetworkInfo.State.CONNECTED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DEBUG","connected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mNetworkInfo.getState</a:t>
            </a:r>
            <a:r>
              <a:rPr lang="en-US" dirty="0" smtClean="0"/>
              <a:t>()==</a:t>
            </a:r>
            <a:r>
              <a:rPr lang="en-US" dirty="0" err="1" smtClean="0"/>
              <a:t>NetworkInfo.State.CONNECTING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("DEBUG","CONNECTING ");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mNetworkInfo.getState</a:t>
            </a:r>
            <a:r>
              <a:rPr lang="en-US" dirty="0" smtClean="0"/>
              <a:t>()==</a:t>
            </a:r>
            <a:r>
              <a:rPr lang="en-US" dirty="0" err="1" smtClean="0"/>
              <a:t>NetworkInfo.State.DISCONNECTED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("DEBUG","DISCONNECTED");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mNetworkInfo.getState</a:t>
            </a:r>
            <a:r>
              <a:rPr lang="en-US" dirty="0" smtClean="0"/>
              <a:t>()==</a:t>
            </a:r>
            <a:r>
              <a:rPr lang="en-US" dirty="0" err="1" smtClean="0"/>
              <a:t>NetworkInfo.State.DISCONNECTING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("DEBUG","DISCONNECTING");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mNetworkInfo.getState</a:t>
            </a:r>
            <a:r>
              <a:rPr lang="en-US" dirty="0" smtClean="0"/>
              <a:t>()==</a:t>
            </a:r>
            <a:r>
              <a:rPr lang="en-US" dirty="0" err="1" smtClean="0"/>
              <a:t>NetworkInfo.State.SUSPENDED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("DEBUG","SUSPENDED");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mNetworkInfo.getState</a:t>
            </a:r>
            <a:r>
              <a:rPr lang="en-US" dirty="0" smtClean="0"/>
              <a:t>()==</a:t>
            </a:r>
            <a:r>
              <a:rPr lang="en-US" dirty="0" err="1" smtClean="0"/>
              <a:t>NetworkInfo.State.SUSPENDED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("DEBUG","UNKNOWN");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current connection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button: Get Current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r>
              <a:rPr lang="en-US" dirty="0" smtClean="0"/>
              <a:t>Button </a:t>
            </a:r>
            <a:r>
              <a:rPr lang="en-US" dirty="0" err="1" smtClean="0"/>
              <a:t>getbut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R.id.ButtonGetCurrent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getbut.setOnClickListener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arg0) {</a:t>
            </a:r>
          </a:p>
          <a:p>
            <a:pPr lvl="2"/>
            <a:r>
              <a:rPr lang="en-US" dirty="0" err="1" smtClean="0"/>
              <a:t>WifiInfo</a:t>
            </a:r>
            <a:r>
              <a:rPr lang="en-US" dirty="0" smtClean="0"/>
              <a:t> </a:t>
            </a:r>
            <a:r>
              <a:rPr lang="en-US" dirty="0" err="1" smtClean="0"/>
              <a:t>wifiInfo</a:t>
            </a:r>
            <a:r>
              <a:rPr lang="en-US" dirty="0" smtClean="0"/>
              <a:t> = </a:t>
            </a:r>
            <a:r>
              <a:rPr lang="en-US" dirty="0" err="1" smtClean="0"/>
              <a:t>wifiManager.getConnectionInfo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DEBUG","current</a:t>
            </a:r>
            <a:r>
              <a:rPr lang="en-US" dirty="0" smtClean="0"/>
              <a:t> </a:t>
            </a:r>
            <a:r>
              <a:rPr lang="en-US" dirty="0" err="1" smtClean="0"/>
              <a:t>ssid</a:t>
            </a:r>
            <a:r>
              <a:rPr lang="en-US" dirty="0" smtClean="0"/>
              <a:t>: "+</a:t>
            </a:r>
            <a:r>
              <a:rPr lang="en-US" dirty="0" err="1" smtClean="0"/>
              <a:t>wifiInfo.getSSID</a:t>
            </a:r>
            <a:r>
              <a:rPr lang="en-US" dirty="0" smtClean="0"/>
              <a:t>());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DEBUG","current</a:t>
            </a:r>
            <a:r>
              <a:rPr lang="en-US" dirty="0" smtClean="0"/>
              <a:t> </a:t>
            </a:r>
            <a:r>
              <a:rPr lang="en-US" dirty="0" err="1" smtClean="0"/>
              <a:t>rssi</a:t>
            </a:r>
            <a:r>
              <a:rPr lang="en-US" dirty="0" smtClean="0"/>
              <a:t>: "+</a:t>
            </a:r>
            <a:r>
              <a:rPr lang="en-US" dirty="0" err="1" smtClean="0"/>
              <a:t>wifiInfo.getRssi</a:t>
            </a:r>
            <a:r>
              <a:rPr lang="en-US" dirty="0" smtClean="0"/>
              <a:t>());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DEBUG","current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: "+</a:t>
            </a:r>
            <a:r>
              <a:rPr lang="en-US" dirty="0" err="1" smtClean="0"/>
              <a:t>wifiInfo.getMacAddress</a:t>
            </a:r>
            <a:r>
              <a:rPr lang="en-US" dirty="0" smtClean="0"/>
              <a:t>());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DEBUG","current</a:t>
            </a:r>
            <a:r>
              <a:rPr lang="en-US" dirty="0" smtClean="0"/>
              <a:t> net id: "+</a:t>
            </a:r>
            <a:r>
              <a:rPr lang="en-US" dirty="0" err="1" smtClean="0"/>
              <a:t>wifiInfo.getNetworkId</a:t>
            </a:r>
            <a:r>
              <a:rPr lang="en-US" dirty="0" smtClean="0"/>
              <a:t>());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DEBUG","current</a:t>
            </a:r>
            <a:r>
              <a:rPr lang="en-US" dirty="0" smtClean="0"/>
              <a:t> </a:t>
            </a:r>
            <a:r>
              <a:rPr lang="en-US" dirty="0" err="1" smtClean="0"/>
              <a:t>bssid</a:t>
            </a:r>
            <a:r>
              <a:rPr lang="en-US" dirty="0" smtClean="0"/>
              <a:t>: "+</a:t>
            </a:r>
            <a:r>
              <a:rPr lang="en-US" dirty="0" err="1" smtClean="0"/>
              <a:t>wifiInfo.getBSSID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ad hoc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Android does not support ad hoc networking</a:t>
            </a:r>
          </a:p>
          <a:p>
            <a:r>
              <a:rPr lang="en-US" dirty="0" smtClean="0"/>
              <a:t>Only rooted phones can connect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BusyBox</a:t>
            </a:r>
            <a:r>
              <a:rPr lang="en-US" dirty="0" smtClean="0"/>
              <a:t> from market place</a:t>
            </a:r>
          </a:p>
          <a:p>
            <a:r>
              <a:rPr lang="en-US" dirty="0" smtClean="0"/>
              <a:t>We need a new </a:t>
            </a:r>
            <a:r>
              <a:rPr lang="en-US" dirty="0" err="1" smtClean="0"/>
              <a:t>wpa_supplicant.conf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hardward</a:t>
            </a:r>
            <a:r>
              <a:rPr lang="en-US" dirty="0" smtClean="0"/>
              <a:t> &lt;-&gt; driver (.</a:t>
            </a:r>
            <a:r>
              <a:rPr lang="en-US" dirty="0" err="1" smtClean="0"/>
              <a:t>ko</a:t>
            </a:r>
            <a:r>
              <a:rPr lang="en-US" dirty="0" smtClean="0"/>
              <a:t>) &lt;-&gt; </a:t>
            </a:r>
            <a:r>
              <a:rPr lang="en-US" dirty="0" err="1" smtClean="0"/>
              <a:t>wpa_supplicant</a:t>
            </a:r>
            <a:r>
              <a:rPr lang="en-US" dirty="0" smtClean="0"/>
              <a:t> &lt;-&gt; (</a:t>
            </a:r>
            <a:r>
              <a:rPr lang="en-US" dirty="0" err="1" smtClean="0"/>
              <a:t>wpa_cli</a:t>
            </a:r>
            <a:r>
              <a:rPr lang="en-US" dirty="0" smtClean="0"/>
              <a:t>) &lt;-&gt; android </a:t>
            </a:r>
            <a:r>
              <a:rPr lang="en-US" dirty="0" err="1" smtClean="0"/>
              <a:t>system+api</a:t>
            </a:r>
            <a:endParaRPr lang="en-US" dirty="0" smtClean="0"/>
          </a:p>
          <a:p>
            <a:r>
              <a:rPr lang="en-US" dirty="0" smtClean="0"/>
              <a:t>Make new app</a:t>
            </a:r>
          </a:p>
          <a:p>
            <a:r>
              <a:rPr lang="en-US" dirty="0" smtClean="0"/>
              <a:t>Add button</a:t>
            </a:r>
          </a:p>
          <a:p>
            <a:pPr lvl="1"/>
            <a:r>
              <a:rPr lang="en-US" dirty="0" smtClean="0"/>
              <a:t>Connect </a:t>
            </a:r>
            <a:r>
              <a:rPr lang="en-US" dirty="0" smtClean="0"/>
              <a:t>to ad </a:t>
            </a:r>
            <a:r>
              <a:rPr lang="en-US" dirty="0" smtClean="0"/>
              <a:t>hoc</a:t>
            </a:r>
          </a:p>
          <a:p>
            <a:pPr lvl="1"/>
            <a:r>
              <a:rPr lang="en-US" dirty="0" smtClean="0"/>
              <a:t>Disconnect from ad hoc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Move </a:t>
            </a:r>
            <a:r>
              <a:rPr lang="en-US" dirty="0" err="1" smtClean="0"/>
              <a:t>wpa_supplicant</a:t>
            </a:r>
            <a:r>
              <a:rPr lang="en-US" dirty="0" smtClean="0"/>
              <a:t> to correct directory</a:t>
            </a:r>
          </a:p>
          <a:p>
            <a:r>
              <a:rPr lang="en-US" dirty="0" smtClean="0"/>
              <a:t>Change permissions of </a:t>
            </a:r>
            <a:r>
              <a:rPr lang="en-US" dirty="0" err="1" smtClean="0"/>
              <a:t>wpa_supplicant</a:t>
            </a:r>
            <a:endParaRPr lang="en-US" dirty="0" smtClean="0"/>
          </a:p>
          <a:p>
            <a:r>
              <a:rPr lang="en-US" dirty="0" smtClean="0"/>
              <a:t>Disable </a:t>
            </a:r>
            <a:r>
              <a:rPr lang="en-US" dirty="0" err="1" smtClean="0"/>
              <a:t>dhcp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ip</a:t>
            </a:r>
            <a:r>
              <a:rPr lang="en-US" dirty="0" smtClean="0"/>
              <a:t> address etc</a:t>
            </a:r>
          </a:p>
          <a:p>
            <a:r>
              <a:rPr lang="en-US" dirty="0" smtClean="0"/>
              <a:t>Turn off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Perhap</a:t>
            </a:r>
            <a:r>
              <a:rPr lang="en-US" dirty="0" smtClean="0"/>
              <a:t> we could only restart </a:t>
            </a:r>
            <a:r>
              <a:rPr lang="en-US" dirty="0" err="1" smtClean="0"/>
              <a:t>wpa_supplicant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Set static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Turn on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Check status</a:t>
            </a:r>
          </a:p>
          <a:p>
            <a:r>
              <a:rPr lang="en-US" dirty="0" smtClean="0"/>
              <a:t>Set routing table</a:t>
            </a:r>
          </a:p>
          <a:p>
            <a:r>
              <a:rPr lang="en-US" dirty="0" smtClean="0"/>
              <a:t>Try ping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ip</a:t>
            </a:r>
            <a:r>
              <a:rPr lang="en-US" dirty="0" smtClean="0"/>
              <a:t> from </a:t>
            </a:r>
            <a:r>
              <a:rPr lang="en-US" dirty="0" err="1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private String </a:t>
            </a:r>
            <a:r>
              <a:rPr lang="en-US" dirty="0" err="1" smtClean="0"/>
              <a:t>makeIPAddressFromMac</a:t>
            </a:r>
            <a:r>
              <a:rPr lang="en-US" dirty="0" smtClean="0"/>
              <a:t>(String </a:t>
            </a:r>
            <a:r>
              <a:rPr lang="en-US" dirty="0" err="1" smtClean="0"/>
              <a:t>mac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dEBUG","convert</a:t>
            </a:r>
            <a:r>
              <a:rPr lang="en-US" dirty="0" smtClean="0"/>
              <a:t>: "+</a:t>
            </a:r>
            <a:r>
              <a:rPr lang="en-US" dirty="0" err="1" smtClean="0"/>
              <a:t>mac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delim</a:t>
            </a:r>
            <a:r>
              <a:rPr lang="en-US" dirty="0" smtClean="0"/>
              <a:t> = "[:]";</a:t>
            </a:r>
          </a:p>
          <a:p>
            <a:pPr lvl="1"/>
            <a:r>
              <a:rPr lang="en-US" dirty="0" smtClean="0"/>
              <a:t>String[] tokens = </a:t>
            </a:r>
            <a:r>
              <a:rPr lang="en-US" dirty="0" err="1" smtClean="0"/>
              <a:t>mac.split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);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i1 = </a:t>
            </a:r>
            <a:r>
              <a:rPr lang="en-US" dirty="0" err="1" smtClean="0"/>
              <a:t>Integer.parseInt</a:t>
            </a:r>
            <a:r>
              <a:rPr lang="en-US" dirty="0" smtClean="0"/>
              <a:t>(tokens[4].trim(), 16);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i2 = </a:t>
            </a:r>
            <a:r>
              <a:rPr lang="en-US" dirty="0" err="1" smtClean="0"/>
              <a:t>Integer.parseInt</a:t>
            </a:r>
            <a:r>
              <a:rPr lang="en-US" dirty="0" smtClean="0"/>
              <a:t>(tokens[5].trim(), 16);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("dEBUG","2nd "+tokens[4].trim()+" into "+i1);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("dEBUG","2nd "+tokens[5].trim()+" into "+i2);</a:t>
            </a:r>
          </a:p>
          <a:p>
            <a:pPr lvl="1"/>
            <a:r>
              <a:rPr lang="en-US" dirty="0" smtClean="0"/>
              <a:t>//String address = "192.168."+i1+"."+i2;</a:t>
            </a:r>
          </a:p>
          <a:p>
            <a:pPr lvl="1"/>
            <a:r>
              <a:rPr lang="en-US" dirty="0" smtClean="0"/>
              <a:t>String address = "192.168.4."+i2;</a:t>
            </a:r>
          </a:p>
          <a:p>
            <a:pPr lvl="1"/>
            <a:r>
              <a:rPr lang="en-US" dirty="0" smtClean="0"/>
              <a:t>return address;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would be better to embed the whole </a:t>
            </a:r>
            <a:r>
              <a:rPr lang="en-US" dirty="0" err="1" smtClean="0"/>
              <a:t>mac</a:t>
            </a:r>
            <a:r>
              <a:rPr lang="en-US" dirty="0" smtClean="0"/>
              <a:t> in an ipv6 address…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wpa_supplicant.conf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##### </a:t>
            </a:r>
            <a:r>
              <a:rPr lang="en-US" dirty="0" err="1" smtClean="0"/>
              <a:t>wpa_supplicant</a:t>
            </a:r>
            <a:r>
              <a:rPr lang="en-US" dirty="0" smtClean="0"/>
              <a:t> configuration file template #####</a:t>
            </a:r>
          </a:p>
          <a:p>
            <a:r>
              <a:rPr lang="en-US" dirty="0" err="1" smtClean="0"/>
              <a:t>update_config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ctrl_interface</a:t>
            </a:r>
            <a:r>
              <a:rPr lang="en-US" dirty="0" smtClean="0"/>
              <a:t>=eth0</a:t>
            </a:r>
          </a:p>
          <a:p>
            <a:r>
              <a:rPr lang="en-US" dirty="0" err="1" smtClean="0"/>
              <a:t>eapol_version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ap_scan</a:t>
            </a:r>
            <a:r>
              <a:rPr lang="en-US" dirty="0" smtClean="0"/>
              <a:t>=2</a:t>
            </a:r>
          </a:p>
          <a:p>
            <a:r>
              <a:rPr lang="en-US" dirty="0" err="1" smtClean="0"/>
              <a:t>fast_reauth</a:t>
            </a:r>
            <a:r>
              <a:rPr lang="en-US" dirty="0" smtClean="0"/>
              <a:t>=1</a:t>
            </a:r>
          </a:p>
          <a:p>
            <a:endParaRPr lang="en-US" dirty="0" smtClean="0"/>
          </a:p>
          <a:p>
            <a:r>
              <a:rPr lang="en-US" dirty="0" smtClean="0"/>
              <a:t>network={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ssid</a:t>
            </a:r>
            <a:r>
              <a:rPr lang="en-US" dirty="0" smtClean="0"/>
              <a:t>="</a:t>
            </a:r>
            <a:r>
              <a:rPr lang="en-US" dirty="0" err="1" smtClean="0"/>
              <a:t>MyAdHoc</a:t>
            </a:r>
            <a:r>
              <a:rPr lang="en-US" dirty="0" smtClean="0"/>
              <a:t>"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scan_ssid</a:t>
            </a:r>
            <a:r>
              <a:rPr lang="en-US" dirty="0" smtClean="0"/>
              <a:t>=1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key_mgmt</a:t>
            </a:r>
            <a:r>
              <a:rPr lang="en-US" dirty="0" smtClean="0"/>
              <a:t>=NONE</a:t>
            </a:r>
          </a:p>
          <a:p>
            <a:r>
              <a:rPr lang="en-US" dirty="0" smtClean="0"/>
              <a:t>	mode=1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638800"/>
            <a:ext cx="8566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things: </a:t>
            </a:r>
            <a:r>
              <a:rPr lang="en-US" dirty="0" err="1" smtClean="0"/>
              <a:t>ap_scan</a:t>
            </a:r>
            <a:r>
              <a:rPr lang="en-US" dirty="0" smtClean="0"/>
              <a:t>=2 (original has </a:t>
            </a:r>
            <a:r>
              <a:rPr lang="en-US" dirty="0" err="1" smtClean="0"/>
              <a:t>ap_scan</a:t>
            </a:r>
            <a:r>
              <a:rPr lang="en-US" dirty="0" smtClean="0"/>
              <a:t>=1), this allows connection to ad hoc and only</a:t>
            </a:r>
          </a:p>
          <a:p>
            <a:r>
              <a:rPr lang="en-US" dirty="0" err="1" smtClean="0"/>
              <a:t>MyAdHoc</a:t>
            </a:r>
            <a:r>
              <a:rPr lang="en-US" dirty="0" smtClean="0"/>
              <a:t> in list</a:t>
            </a:r>
          </a:p>
          <a:p>
            <a:r>
              <a:rPr lang="en-US" dirty="0" smtClean="0"/>
              <a:t>copy this to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r>
              <a:rPr lang="en-US" dirty="0" err="1" smtClean="0"/>
              <a:t>wpa_supplicant.conf_adHoc</a:t>
            </a:r>
            <a:endParaRPr lang="en-US" dirty="0" smtClean="0"/>
          </a:p>
          <a:p>
            <a:r>
              <a:rPr lang="en-US" dirty="0" smtClean="0"/>
              <a:t>copy original to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r>
              <a:rPr lang="en-US" dirty="0" err="1" smtClean="0"/>
              <a:t>wpa_supplicant.conf_orig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static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2117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Ad hoc mode needs a static </a:t>
            </a:r>
            <a:r>
              <a:rPr lang="en-US" dirty="0" err="1" smtClean="0"/>
              <a:t>ip</a:t>
            </a:r>
            <a:r>
              <a:rPr lang="en-US" dirty="0" smtClean="0"/>
              <a:t> address, since </a:t>
            </a:r>
            <a:r>
              <a:rPr lang="en-US" dirty="0" err="1" smtClean="0"/>
              <a:t>dhcp</a:t>
            </a:r>
            <a:r>
              <a:rPr lang="en-US" dirty="0" smtClean="0"/>
              <a:t> is most likely not available</a:t>
            </a:r>
          </a:p>
          <a:p>
            <a:r>
              <a:rPr lang="en-US" dirty="0" smtClean="0"/>
              <a:t>Here we get the </a:t>
            </a:r>
            <a:r>
              <a:rPr lang="en-US" dirty="0" err="1" smtClean="0"/>
              <a:t>mac</a:t>
            </a:r>
            <a:r>
              <a:rPr lang="en-US" dirty="0" smtClean="0"/>
              <a:t> address and build an IP address in subnet 192.168/16 from the MAC</a:t>
            </a:r>
          </a:p>
          <a:p>
            <a:r>
              <a:rPr lang="en-US" dirty="0" err="1" smtClean="0"/>
              <a:t>Dns</a:t>
            </a:r>
            <a:r>
              <a:rPr lang="en-US" dirty="0" smtClean="0"/>
              <a:t> is open-</a:t>
            </a:r>
            <a:r>
              <a:rPr lang="en-US" dirty="0" err="1" smtClean="0"/>
              <a:t>dns</a:t>
            </a:r>
            <a:endParaRPr lang="en-US" dirty="0" smtClean="0"/>
          </a:p>
          <a:p>
            <a:endParaRPr lang="en-US" dirty="0" smtClean="0"/>
          </a:p>
          <a:p>
            <a:pPr marL="173038" indent="-173038"/>
            <a:r>
              <a:rPr lang="en-US" dirty="0" smtClean="0"/>
              <a:t>public void </a:t>
            </a:r>
            <a:r>
              <a:rPr lang="en-US" dirty="0" err="1" smtClean="0"/>
              <a:t>setUpStaticIP</a:t>
            </a:r>
            <a:r>
              <a:rPr lang="en-US" dirty="0" smtClean="0"/>
              <a:t>() {</a:t>
            </a:r>
          </a:p>
          <a:p>
            <a:pPr marL="344488" lvl="1" indent="-171450"/>
            <a:r>
              <a:rPr lang="en-US" dirty="0" err="1" smtClean="0"/>
              <a:t>WifiInfo</a:t>
            </a:r>
            <a:r>
              <a:rPr lang="en-US" dirty="0" smtClean="0"/>
              <a:t> </a:t>
            </a:r>
            <a:r>
              <a:rPr lang="en-US" dirty="0" err="1" smtClean="0"/>
              <a:t>wifiInfo</a:t>
            </a:r>
            <a:r>
              <a:rPr lang="en-US" dirty="0" smtClean="0"/>
              <a:t> = </a:t>
            </a:r>
            <a:r>
              <a:rPr lang="en-US" dirty="0" err="1" smtClean="0"/>
              <a:t>wifiManager.getConnectionInfo</a:t>
            </a:r>
            <a:r>
              <a:rPr lang="en-US" dirty="0" smtClean="0"/>
              <a:t>();</a:t>
            </a:r>
          </a:p>
          <a:p>
            <a:pPr marL="344488" lvl="1" indent="-171450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DEBUG","current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: "+</a:t>
            </a:r>
            <a:r>
              <a:rPr lang="en-US" dirty="0" err="1" smtClean="0"/>
              <a:t>wifiInfo.getMacAddress</a:t>
            </a:r>
            <a:r>
              <a:rPr lang="en-US" dirty="0" smtClean="0"/>
              <a:t>());</a:t>
            </a:r>
          </a:p>
          <a:p>
            <a:pPr marL="344488" lvl="1" indent="-171450"/>
            <a:r>
              <a:rPr lang="en-US" dirty="0" smtClean="0"/>
              <a:t>String </a:t>
            </a:r>
            <a:r>
              <a:rPr lang="en-US" dirty="0" err="1" smtClean="0"/>
              <a:t>ip</a:t>
            </a:r>
            <a:r>
              <a:rPr lang="en-US" dirty="0" smtClean="0"/>
              <a:t> = </a:t>
            </a:r>
            <a:r>
              <a:rPr lang="en-US" dirty="0" err="1" smtClean="0"/>
              <a:t>makeIPAddressFromMac</a:t>
            </a:r>
            <a:r>
              <a:rPr lang="en-US" dirty="0" smtClean="0"/>
              <a:t>(</a:t>
            </a:r>
            <a:r>
              <a:rPr lang="en-US" dirty="0" err="1" smtClean="0"/>
              <a:t>wifiInfo.getMacAddress</a:t>
            </a:r>
            <a:r>
              <a:rPr lang="en-US" dirty="0" smtClean="0"/>
              <a:t>());</a:t>
            </a:r>
          </a:p>
          <a:p>
            <a:pPr marL="344488" lvl="1" indent="-171450"/>
            <a:endParaRPr lang="en-US" dirty="0" smtClean="0"/>
          </a:p>
          <a:p>
            <a:pPr marL="344488" lvl="1" indent="-171450"/>
            <a:r>
              <a:rPr lang="en-US" dirty="0" err="1" smtClean="0"/>
              <a:t>Settings.System.putString</a:t>
            </a:r>
            <a:r>
              <a:rPr lang="en-US" dirty="0" smtClean="0"/>
              <a:t>(</a:t>
            </a:r>
            <a:r>
              <a:rPr lang="en-US" dirty="0" err="1" smtClean="0"/>
              <a:t>getContentResolver</a:t>
            </a:r>
            <a:r>
              <a:rPr lang="en-US" dirty="0" smtClean="0"/>
              <a:t>(), </a:t>
            </a:r>
            <a:r>
              <a:rPr lang="en-US" dirty="0" err="1" smtClean="0"/>
              <a:t>Settings.System.WIFI_STATIC_IP</a:t>
            </a:r>
            <a:r>
              <a:rPr lang="en-US" dirty="0" smtClean="0"/>
              <a:t>, </a:t>
            </a:r>
            <a:r>
              <a:rPr lang="en-US" dirty="0" err="1" smtClean="0"/>
              <a:t>ip</a:t>
            </a:r>
            <a:r>
              <a:rPr lang="en-US" dirty="0" smtClean="0"/>
              <a:t>);</a:t>
            </a:r>
          </a:p>
          <a:p>
            <a:pPr marL="344488" lvl="1" indent="-171450"/>
            <a:r>
              <a:rPr lang="en-US" dirty="0" err="1" smtClean="0"/>
              <a:t>Settings.System.putString</a:t>
            </a:r>
            <a:r>
              <a:rPr lang="en-US" dirty="0" smtClean="0"/>
              <a:t>(</a:t>
            </a:r>
            <a:r>
              <a:rPr lang="en-US" dirty="0" err="1" smtClean="0"/>
              <a:t>getContentResolver</a:t>
            </a:r>
            <a:r>
              <a:rPr lang="en-US" dirty="0" smtClean="0"/>
              <a:t>(), </a:t>
            </a:r>
            <a:r>
              <a:rPr lang="en-US" dirty="0" err="1" smtClean="0"/>
              <a:t>Settings.System.WIFI_STATIC_NETMASK</a:t>
            </a:r>
            <a:r>
              <a:rPr lang="en-US" dirty="0" smtClean="0"/>
              <a:t>, "255.255.0.0</a:t>
            </a:r>
            <a:r>
              <a:rPr lang="en-US" dirty="0" smtClean="0"/>
              <a:t>");</a:t>
            </a:r>
          </a:p>
          <a:p>
            <a:pPr marL="344488" lvl="1" indent="-171450"/>
            <a:r>
              <a:rPr lang="en-US" dirty="0" err="1" smtClean="0"/>
              <a:t>Settings.System.putString</a:t>
            </a:r>
            <a:r>
              <a:rPr lang="en-US" dirty="0" smtClean="0"/>
              <a:t>(</a:t>
            </a:r>
            <a:r>
              <a:rPr lang="en-US" dirty="0" err="1" smtClean="0"/>
              <a:t>getContentResolver</a:t>
            </a:r>
            <a:r>
              <a:rPr lang="en-US" dirty="0" smtClean="0"/>
              <a:t>(), Settings.System.WIFI_STATIC_DNS1, "208.67.222.222</a:t>
            </a:r>
            <a:r>
              <a:rPr lang="en-US" dirty="0" smtClean="0"/>
              <a:t>");</a:t>
            </a:r>
          </a:p>
          <a:p>
            <a:pPr marL="344488" lvl="1" indent="-171450"/>
            <a:r>
              <a:rPr lang="en-US" dirty="0" err="1" smtClean="0"/>
              <a:t>Settings.System.putString</a:t>
            </a:r>
            <a:r>
              <a:rPr lang="en-US" dirty="0" smtClean="0"/>
              <a:t>(</a:t>
            </a:r>
            <a:r>
              <a:rPr lang="en-US" dirty="0" err="1" smtClean="0"/>
              <a:t>getContentResolver</a:t>
            </a:r>
            <a:r>
              <a:rPr lang="en-US" dirty="0" smtClean="0"/>
              <a:t>(), Settings.System.WIFI_STATIC_DNS2, </a:t>
            </a:r>
            <a:r>
              <a:rPr lang="en-US" dirty="0" smtClean="0"/>
              <a:t>"208.67.220.220");</a:t>
            </a:r>
          </a:p>
          <a:p>
            <a:pPr marL="344488" lvl="1" indent="-171450"/>
            <a:r>
              <a:rPr lang="en-US" dirty="0" err="1" smtClean="0"/>
              <a:t>Settings.System.putString</a:t>
            </a:r>
            <a:r>
              <a:rPr lang="en-US" dirty="0" smtClean="0"/>
              <a:t>(</a:t>
            </a:r>
            <a:r>
              <a:rPr lang="en-US" dirty="0" err="1" smtClean="0"/>
              <a:t>getContentResolver</a:t>
            </a:r>
            <a:r>
              <a:rPr lang="en-US" dirty="0" smtClean="0"/>
              <a:t>(), </a:t>
            </a:r>
            <a:r>
              <a:rPr lang="en-US" dirty="0" err="1" smtClean="0"/>
              <a:t>Settings.System.WIFI_STATIC_GATEWAY</a:t>
            </a:r>
            <a:r>
              <a:rPr lang="en-US" dirty="0" smtClean="0"/>
              <a:t>, "192.168.1.1</a:t>
            </a:r>
            <a:r>
              <a:rPr lang="en-US" dirty="0" smtClean="0"/>
              <a:t>");</a:t>
            </a:r>
          </a:p>
          <a:p>
            <a:pPr marL="344488" lvl="1" indent="-171450"/>
            <a:r>
              <a:rPr lang="en-US" dirty="0" err="1" smtClean="0"/>
              <a:t>Settings.System.putString</a:t>
            </a:r>
            <a:r>
              <a:rPr lang="en-US" dirty="0" smtClean="0"/>
              <a:t>(</a:t>
            </a:r>
            <a:r>
              <a:rPr lang="en-US" dirty="0" err="1" smtClean="0"/>
              <a:t>getContentResolver</a:t>
            </a:r>
            <a:r>
              <a:rPr lang="en-US" dirty="0" smtClean="0"/>
              <a:t>(), </a:t>
            </a:r>
            <a:r>
              <a:rPr lang="en-US" dirty="0" err="1" smtClean="0"/>
              <a:t>Settings.System.WIFI_USE_STATIC_IP</a:t>
            </a:r>
            <a:r>
              <a:rPr lang="en-US" dirty="0" smtClean="0"/>
              <a:t>, "1</a:t>
            </a:r>
            <a:r>
              <a:rPr lang="en-US" dirty="0" smtClean="0"/>
              <a:t>");</a:t>
            </a:r>
          </a:p>
          <a:p>
            <a:pPr marL="344488" lvl="1" indent="-171450"/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173038" indent="-173038"/>
            <a:r>
              <a:rPr lang="en-US" dirty="0" smtClean="0"/>
              <a:t>public void </a:t>
            </a:r>
            <a:r>
              <a:rPr lang="en-US" dirty="0" err="1" smtClean="0"/>
              <a:t>clearStaticIP</a:t>
            </a:r>
            <a:r>
              <a:rPr lang="en-US" dirty="0" smtClean="0"/>
              <a:t>() {</a:t>
            </a:r>
          </a:p>
          <a:p>
            <a:pPr marL="344488" lvl="1" indent="-171450"/>
            <a:endParaRPr lang="en-US" dirty="0" smtClean="0"/>
          </a:p>
          <a:p>
            <a:pPr marL="344488" lvl="1" indent="-171450"/>
            <a:r>
              <a:rPr lang="en-US" dirty="0" err="1" smtClean="0"/>
              <a:t>Settings.System.putString</a:t>
            </a:r>
            <a:r>
              <a:rPr lang="en-US" dirty="0" smtClean="0"/>
              <a:t>(</a:t>
            </a:r>
            <a:r>
              <a:rPr lang="en-US" dirty="0" err="1" smtClean="0"/>
              <a:t>getContentResolver</a:t>
            </a:r>
            <a:r>
              <a:rPr lang="en-US" dirty="0" smtClean="0"/>
              <a:t>(), </a:t>
            </a:r>
            <a:r>
              <a:rPr lang="en-US" dirty="0" err="1" smtClean="0"/>
              <a:t>Settings.System.WIFI_USE_STATIC_IP</a:t>
            </a:r>
            <a:r>
              <a:rPr lang="en-US" dirty="0" smtClean="0"/>
              <a:t>, </a:t>
            </a:r>
            <a:r>
              <a:rPr lang="en-US" dirty="0" smtClean="0"/>
              <a:t>“0");</a:t>
            </a:r>
            <a:endParaRPr lang="en-US" dirty="0" smtClean="0"/>
          </a:p>
          <a:p>
            <a:pPr marL="344488" lvl="1" indent="-171450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Move </a:t>
            </a:r>
            <a:r>
              <a:rPr lang="en-US" dirty="0" err="1" smtClean="0"/>
              <a:t>wpa_supplicant</a:t>
            </a:r>
            <a:r>
              <a:rPr lang="en-US" dirty="0" smtClean="0"/>
              <a:t> to correct directory</a:t>
            </a:r>
          </a:p>
          <a:p>
            <a:r>
              <a:rPr lang="en-US" dirty="0" smtClean="0"/>
              <a:t>Change permissions of </a:t>
            </a:r>
            <a:r>
              <a:rPr lang="en-US" dirty="0" err="1" smtClean="0"/>
              <a:t>wpa_supplicant</a:t>
            </a:r>
            <a:endParaRPr lang="en-US" dirty="0" smtClean="0"/>
          </a:p>
          <a:p>
            <a:r>
              <a:rPr lang="en-US" dirty="0" smtClean="0"/>
              <a:t>Disable </a:t>
            </a:r>
            <a:r>
              <a:rPr lang="en-US" dirty="0" err="1" smtClean="0"/>
              <a:t>dhcp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ip</a:t>
            </a:r>
            <a:r>
              <a:rPr lang="en-US" dirty="0" smtClean="0"/>
              <a:t> address etc</a:t>
            </a:r>
          </a:p>
          <a:p>
            <a:r>
              <a:rPr lang="en-US" dirty="0" smtClean="0"/>
              <a:t>Turn off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Perhap</a:t>
            </a:r>
            <a:r>
              <a:rPr lang="en-US" dirty="0" smtClean="0"/>
              <a:t> we could only restart </a:t>
            </a:r>
            <a:r>
              <a:rPr lang="en-US" dirty="0" err="1" smtClean="0"/>
              <a:t>wpa_supplicant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Trick: we want to set </a:t>
            </a:r>
            <a:r>
              <a:rPr lang="en-US" dirty="0" err="1" smtClean="0"/>
              <a:t>ip</a:t>
            </a:r>
            <a:r>
              <a:rPr lang="en-US" dirty="0" smtClean="0"/>
              <a:t> after </a:t>
            </a:r>
            <a:r>
              <a:rPr lang="en-US" dirty="0" err="1" smtClean="0"/>
              <a:t>wifi</a:t>
            </a:r>
            <a:r>
              <a:rPr lang="en-US" dirty="0" smtClean="0"/>
              <a:t> is off, which occurs well after we issue the command to turn off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Approach: </a:t>
            </a:r>
          </a:p>
          <a:p>
            <a:pPr lvl="2"/>
            <a:r>
              <a:rPr lang="en-US" dirty="0" smtClean="0"/>
              <a:t>Add member</a:t>
            </a:r>
            <a:r>
              <a:rPr lang="en-US" dirty="0" smtClean="0"/>
              <a:t> variable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adHocState</a:t>
            </a:r>
            <a:r>
              <a:rPr lang="en-US" dirty="0" smtClean="0"/>
              <a:t> = 0;</a:t>
            </a:r>
          </a:p>
          <a:p>
            <a:pPr lvl="2"/>
            <a:r>
              <a:rPr lang="en-US" dirty="0" smtClean="0"/>
              <a:t>When getting into ad hoc mode</a:t>
            </a:r>
          </a:p>
          <a:p>
            <a:pPr lvl="3"/>
            <a:r>
              <a:rPr lang="en-US" dirty="0" smtClean="0"/>
              <a:t>After turning off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adHocState</a:t>
            </a:r>
            <a:r>
              <a:rPr lang="en-US" dirty="0" smtClean="0"/>
              <a:t> </a:t>
            </a:r>
            <a:r>
              <a:rPr lang="en-US" dirty="0" smtClean="0"/>
              <a:t> = 1;</a:t>
            </a:r>
          </a:p>
          <a:p>
            <a:pPr lvl="3"/>
            <a:r>
              <a:rPr lang="en-US" dirty="0" smtClean="0"/>
              <a:t>After turning on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adHocState</a:t>
            </a:r>
            <a:r>
              <a:rPr lang="en-US" dirty="0" smtClean="0"/>
              <a:t> </a:t>
            </a:r>
            <a:r>
              <a:rPr lang="en-US" dirty="0" smtClean="0"/>
              <a:t> = 2;</a:t>
            </a:r>
          </a:p>
          <a:p>
            <a:pPr lvl="2"/>
            <a:r>
              <a:rPr lang="en-US" dirty="0" smtClean="0"/>
              <a:t>When getting out of ad hoc mode</a:t>
            </a:r>
          </a:p>
          <a:p>
            <a:pPr lvl="3"/>
            <a:r>
              <a:rPr lang="en-US" dirty="0" smtClean="0"/>
              <a:t>After turning off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adHocState</a:t>
            </a:r>
            <a:r>
              <a:rPr lang="en-US" dirty="0" smtClean="0"/>
              <a:t> </a:t>
            </a:r>
            <a:r>
              <a:rPr lang="en-US" dirty="0" smtClean="0"/>
              <a:t> = 3;</a:t>
            </a:r>
          </a:p>
          <a:p>
            <a:pPr lvl="3"/>
            <a:r>
              <a:rPr lang="en-US" dirty="0" smtClean="0"/>
              <a:t>After turning on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adHocState</a:t>
            </a:r>
            <a:r>
              <a:rPr lang="en-US" dirty="0" smtClean="0"/>
              <a:t> </a:t>
            </a:r>
            <a:r>
              <a:rPr lang="en-US" dirty="0" smtClean="0"/>
              <a:t> = 0;</a:t>
            </a:r>
          </a:p>
          <a:p>
            <a:pPr lvl="2"/>
            <a:r>
              <a:rPr lang="en-US" dirty="0" smtClean="0"/>
              <a:t>Check for </a:t>
            </a:r>
            <a:r>
              <a:rPr lang="en-US" dirty="0" err="1" smtClean="0"/>
              <a:t>wifi</a:t>
            </a:r>
            <a:r>
              <a:rPr lang="en-US" dirty="0" smtClean="0"/>
              <a:t> state changes</a:t>
            </a:r>
          </a:p>
          <a:p>
            <a:pPr lvl="3"/>
            <a:r>
              <a:rPr lang="en-US" dirty="0" smtClean="0"/>
              <a:t>If state change and </a:t>
            </a:r>
            <a:r>
              <a:rPr lang="en-US" dirty="0" err="1" smtClean="0"/>
              <a:t>adHocState</a:t>
            </a:r>
            <a:r>
              <a:rPr lang="en-US" dirty="0" smtClean="0"/>
              <a:t>==1, then set </a:t>
            </a:r>
            <a:r>
              <a:rPr lang="en-US" dirty="0" err="1" smtClean="0"/>
              <a:t>ip</a:t>
            </a:r>
            <a:r>
              <a:rPr lang="en-US" dirty="0" smtClean="0"/>
              <a:t>, </a:t>
            </a:r>
            <a:r>
              <a:rPr lang="en-US" dirty="0" err="1" smtClean="0"/>
              <a:t>adHocState</a:t>
            </a:r>
            <a:r>
              <a:rPr lang="en-US" dirty="0" smtClean="0"/>
              <a:t> </a:t>
            </a:r>
            <a:r>
              <a:rPr lang="en-US" dirty="0" smtClean="0"/>
              <a:t>=2, turn on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3"/>
            <a:r>
              <a:rPr lang="en-US" dirty="0" smtClean="0"/>
              <a:t>If state change and </a:t>
            </a:r>
            <a:r>
              <a:rPr lang="en-US" dirty="0" err="1" smtClean="0"/>
              <a:t>adHocState</a:t>
            </a:r>
            <a:r>
              <a:rPr lang="en-US" dirty="0" smtClean="0"/>
              <a:t>==3, </a:t>
            </a:r>
            <a:r>
              <a:rPr lang="en-US" dirty="0" smtClean="0"/>
              <a:t>then </a:t>
            </a:r>
            <a:r>
              <a:rPr lang="en-US" dirty="0" smtClean="0"/>
              <a:t>clear static </a:t>
            </a:r>
            <a:r>
              <a:rPr lang="en-US" dirty="0" err="1" smtClean="0"/>
              <a:t>ip</a:t>
            </a:r>
            <a:r>
              <a:rPr lang="en-US" dirty="0" smtClean="0"/>
              <a:t>, </a:t>
            </a:r>
            <a:r>
              <a:rPr lang="en-US" dirty="0" err="1" smtClean="0"/>
              <a:t>adHocState</a:t>
            </a:r>
            <a:r>
              <a:rPr lang="en-US" dirty="0" smtClean="0"/>
              <a:t> </a:t>
            </a:r>
            <a:r>
              <a:rPr lang="en-US" dirty="0" smtClean="0"/>
              <a:t>=0, </a:t>
            </a:r>
            <a:r>
              <a:rPr lang="en-US" dirty="0" smtClean="0"/>
              <a:t>turn on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Turn on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Check status</a:t>
            </a:r>
          </a:p>
          <a:p>
            <a:r>
              <a:rPr lang="en-US" dirty="0" smtClean="0"/>
              <a:t>Try ping</a:t>
            </a:r>
          </a:p>
          <a:p>
            <a:r>
              <a:rPr lang="en-US" dirty="0" smtClean="0"/>
              <a:t>multi-hop Ad hoc networking -  next week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Add member variable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adHocState</a:t>
            </a:r>
            <a:r>
              <a:rPr lang="en-US" sz="1800" dirty="0" smtClean="0"/>
              <a:t>  = 0;</a:t>
            </a:r>
          </a:p>
          <a:p>
            <a:endParaRPr lang="en-US" sz="1800" dirty="0" smtClean="0"/>
          </a:p>
          <a:p>
            <a:r>
              <a:rPr lang="en-US" sz="1800" dirty="0" smtClean="0"/>
              <a:t>private </a:t>
            </a:r>
            <a:r>
              <a:rPr lang="en-US" sz="1800" dirty="0" err="1" smtClean="0"/>
              <a:t>BroadcastReceiver</a:t>
            </a:r>
            <a:r>
              <a:rPr lang="en-US" sz="1800" dirty="0" smtClean="0"/>
              <a:t> </a:t>
            </a:r>
            <a:r>
              <a:rPr lang="en-US" sz="1800" dirty="0" err="1" smtClean="0"/>
              <a:t>wifiEventReceiver</a:t>
            </a:r>
            <a:r>
              <a:rPr lang="en-US" sz="1800" dirty="0" smtClean="0"/>
              <a:t> = new </a:t>
            </a:r>
            <a:r>
              <a:rPr lang="en-US" sz="1800" dirty="0" err="1" smtClean="0"/>
              <a:t>BroadcastReceiver</a:t>
            </a:r>
            <a:r>
              <a:rPr lang="en-US" sz="1800" dirty="0" smtClean="0"/>
              <a:t>() {</a:t>
            </a:r>
          </a:p>
          <a:p>
            <a:endParaRPr lang="en-US" sz="1800" dirty="0" smtClean="0"/>
          </a:p>
          <a:p>
            <a:pPr lvl="1"/>
            <a:r>
              <a:rPr lang="en-US" sz="1400" dirty="0" smtClean="0"/>
              <a:t>@Override</a:t>
            </a:r>
          </a:p>
          <a:p>
            <a:pPr lvl="1"/>
            <a:r>
              <a:rPr lang="en-US" sz="1400" dirty="0" smtClean="0"/>
              <a:t>public void </a:t>
            </a:r>
            <a:r>
              <a:rPr lang="en-US" sz="1400" dirty="0" err="1" smtClean="0"/>
              <a:t>onReceive</a:t>
            </a:r>
            <a:r>
              <a:rPr lang="en-US" sz="1400" dirty="0" smtClean="0"/>
              <a:t>(Context arg0, Intent </a:t>
            </a:r>
            <a:r>
              <a:rPr lang="en-US" sz="1400" dirty="0" err="1" smtClean="0"/>
              <a:t>intent</a:t>
            </a:r>
            <a:r>
              <a:rPr lang="en-US" sz="1400" dirty="0" smtClean="0"/>
              <a:t>) {</a:t>
            </a:r>
          </a:p>
          <a:p>
            <a:pPr lvl="2"/>
            <a:r>
              <a:rPr lang="en-US" sz="1400" dirty="0" smtClean="0"/>
              <a:t>if (</a:t>
            </a:r>
            <a:r>
              <a:rPr lang="en-US" sz="1400" dirty="0" err="1" smtClean="0"/>
              <a:t>adHocState</a:t>
            </a:r>
            <a:r>
              <a:rPr lang="en-US" sz="1400" dirty="0" smtClean="0"/>
              <a:t>==1) {</a:t>
            </a:r>
          </a:p>
          <a:p>
            <a:pPr lvl="3"/>
            <a:r>
              <a:rPr lang="en-US" sz="1400" dirty="0" err="1" smtClean="0"/>
              <a:t>setUpStaticIP</a:t>
            </a:r>
            <a:r>
              <a:rPr lang="en-US" sz="1400" dirty="0" smtClean="0"/>
              <a:t>();</a:t>
            </a:r>
          </a:p>
          <a:p>
            <a:pPr lvl="3"/>
            <a:r>
              <a:rPr lang="en-US" sz="1400" dirty="0" err="1" smtClean="0"/>
              <a:t>wifiManager.setWifiEnabled</a:t>
            </a:r>
            <a:r>
              <a:rPr lang="en-US" sz="1400" dirty="0" smtClean="0"/>
              <a:t>(true);</a:t>
            </a:r>
          </a:p>
          <a:p>
            <a:pPr lvl="3"/>
            <a:r>
              <a:rPr lang="en-US" sz="1400" dirty="0" err="1" smtClean="0"/>
              <a:t>Log.e</a:t>
            </a:r>
            <a:r>
              <a:rPr lang="en-US" sz="1400" dirty="0" smtClean="0"/>
              <a:t>("</a:t>
            </a:r>
            <a:r>
              <a:rPr lang="en-US" sz="1400" dirty="0" err="1" smtClean="0"/>
              <a:t>DEBUG</a:t>
            </a:r>
            <a:r>
              <a:rPr lang="en-US" sz="1400" dirty="0" err="1" smtClean="0"/>
              <a:t>",“into</a:t>
            </a:r>
            <a:r>
              <a:rPr lang="en-US" sz="1400" dirty="0" smtClean="0"/>
              <a:t> ad hoc, turning </a:t>
            </a:r>
            <a:r>
              <a:rPr lang="en-US" sz="1400" dirty="0" err="1" smtClean="0"/>
              <a:t>wifi</a:t>
            </a:r>
            <a:r>
              <a:rPr lang="en-US" sz="1400" dirty="0" smtClean="0"/>
              <a:t> </a:t>
            </a:r>
            <a:r>
              <a:rPr lang="en-US" sz="1400" dirty="0" smtClean="0"/>
              <a:t>on</a:t>
            </a:r>
            <a:r>
              <a:rPr lang="en-US" sz="1400" dirty="0" smtClean="0"/>
              <a:t>");</a:t>
            </a:r>
          </a:p>
          <a:p>
            <a:pPr lvl="3"/>
            <a:r>
              <a:rPr lang="en-US" sz="1400" dirty="0" err="1" smtClean="0"/>
              <a:t>adHocState</a:t>
            </a:r>
            <a:r>
              <a:rPr lang="en-US" sz="1400" dirty="0" smtClean="0"/>
              <a:t> = 2;</a:t>
            </a:r>
          </a:p>
          <a:p>
            <a:pPr lvl="2"/>
            <a:r>
              <a:rPr lang="en-US" sz="1400" dirty="0" smtClean="0"/>
              <a:t>}</a:t>
            </a:r>
          </a:p>
          <a:p>
            <a:pPr lvl="2"/>
            <a:r>
              <a:rPr lang="en-US" sz="1400" dirty="0" smtClean="0"/>
              <a:t>if (</a:t>
            </a:r>
            <a:r>
              <a:rPr lang="en-US" sz="1400" dirty="0" err="1" smtClean="0"/>
              <a:t>adHocState</a:t>
            </a:r>
            <a:r>
              <a:rPr lang="en-US" sz="1400" dirty="0" smtClean="0"/>
              <a:t>==3) </a:t>
            </a:r>
            <a:r>
              <a:rPr lang="en-US" sz="1400" dirty="0" smtClean="0"/>
              <a:t>{</a:t>
            </a:r>
          </a:p>
          <a:p>
            <a:pPr lvl="3"/>
            <a:r>
              <a:rPr lang="en-US" sz="1400" dirty="0" err="1" smtClean="0"/>
              <a:t>clearStaticIP</a:t>
            </a:r>
            <a:r>
              <a:rPr lang="en-US" sz="1400" dirty="0" smtClean="0"/>
              <a:t>();</a:t>
            </a:r>
          </a:p>
          <a:p>
            <a:pPr lvl="3"/>
            <a:r>
              <a:rPr lang="en-US" sz="1400" dirty="0" err="1" smtClean="0"/>
              <a:t>wifiManager.setWifiEnabled</a:t>
            </a:r>
            <a:r>
              <a:rPr lang="en-US" sz="1400" dirty="0" smtClean="0"/>
              <a:t>(true);</a:t>
            </a:r>
          </a:p>
          <a:p>
            <a:pPr lvl="3"/>
            <a:r>
              <a:rPr lang="en-US" sz="1400" dirty="0" err="1" smtClean="0"/>
              <a:t>Log.e</a:t>
            </a:r>
            <a:r>
              <a:rPr lang="en-US" sz="1400" dirty="0" smtClean="0"/>
              <a:t>("</a:t>
            </a:r>
            <a:r>
              <a:rPr lang="en-US" sz="1400" dirty="0" err="1" smtClean="0"/>
              <a:t>DEBUG</a:t>
            </a:r>
            <a:r>
              <a:rPr lang="en-US" sz="1400" dirty="0" err="1" smtClean="0"/>
              <a:t>",“out</a:t>
            </a:r>
            <a:r>
              <a:rPr lang="en-US" sz="1400" dirty="0" smtClean="0"/>
              <a:t> of ad hoc, turning </a:t>
            </a:r>
            <a:r>
              <a:rPr lang="en-US" sz="1400" dirty="0" err="1" smtClean="0"/>
              <a:t>wifi</a:t>
            </a:r>
            <a:r>
              <a:rPr lang="en-US" sz="1400" dirty="0" smtClean="0"/>
              <a:t> </a:t>
            </a:r>
            <a:r>
              <a:rPr lang="en-US" sz="1400" dirty="0" smtClean="0"/>
              <a:t>on</a:t>
            </a:r>
            <a:r>
              <a:rPr lang="en-US" sz="1400" dirty="0" smtClean="0"/>
              <a:t>");</a:t>
            </a:r>
          </a:p>
          <a:p>
            <a:pPr lvl="3"/>
            <a:r>
              <a:rPr lang="en-US" sz="1400" dirty="0" err="1" smtClean="0"/>
              <a:t>adHocState</a:t>
            </a:r>
            <a:r>
              <a:rPr lang="en-US" sz="1400" dirty="0" smtClean="0"/>
              <a:t> = </a:t>
            </a:r>
            <a:r>
              <a:rPr lang="en-US" sz="1400" dirty="0" smtClean="0"/>
              <a:t>0;</a:t>
            </a:r>
            <a:endParaRPr lang="en-US" sz="1400" dirty="0" smtClean="0"/>
          </a:p>
          <a:p>
            <a:pPr lvl="2"/>
            <a:r>
              <a:rPr lang="en-US" sz="1400" dirty="0" smtClean="0"/>
              <a:t>}</a:t>
            </a:r>
          </a:p>
          <a:p>
            <a:pPr lvl="1"/>
            <a:r>
              <a:rPr lang="en-US" sz="1800" dirty="0" smtClean="0"/>
              <a:t>}</a:t>
            </a:r>
          </a:p>
          <a:p>
            <a:pPr lvl="1"/>
            <a:r>
              <a:rPr lang="en-US" sz="1800" dirty="0" smtClean="0"/>
              <a:t>….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Button </a:t>
            </a:r>
            <a:r>
              <a:rPr lang="en-US" dirty="0" err="1" smtClean="0"/>
              <a:t>adHocOn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R.id.AdHocOn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adHocOn.setOnClickListener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arg0) {</a:t>
            </a:r>
          </a:p>
          <a:p>
            <a:pPr lvl="1"/>
            <a:r>
              <a:rPr lang="en-US" dirty="0" smtClean="0"/>
              <a:t>final Runtime </a:t>
            </a:r>
            <a:r>
              <a:rPr lang="en-US" dirty="0" err="1" smtClean="0"/>
              <a:t>runtime</a:t>
            </a:r>
            <a:r>
              <a:rPr lang="en-US" dirty="0" smtClean="0"/>
              <a:t> = </a:t>
            </a:r>
            <a:r>
              <a:rPr lang="en-US" dirty="0" err="1" smtClean="0"/>
              <a:t>Runtime.getRuntime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try {</a:t>
            </a:r>
          </a:p>
          <a:p>
            <a:pPr lvl="2"/>
            <a:r>
              <a:rPr lang="en-US" dirty="0" smtClean="0"/>
              <a:t>Process p =</a:t>
            </a:r>
            <a:r>
              <a:rPr lang="en-US" dirty="0" err="1" smtClean="0"/>
              <a:t>runtime.exec</a:t>
            </a:r>
            <a:r>
              <a:rPr lang="en-US" dirty="0" smtClean="0"/>
              <a:t>(new String[]{"/system/bin/</a:t>
            </a:r>
            <a:r>
              <a:rPr lang="en-US" dirty="0" err="1" smtClean="0"/>
              <a:t>su</a:t>
            </a:r>
            <a:r>
              <a:rPr lang="en-US" dirty="0" smtClean="0"/>
              <a:t>", "-c", "cp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r>
              <a:rPr lang="en-US" dirty="0" err="1" smtClean="0"/>
              <a:t>wpa_supplicant.conf_adHoc</a:t>
            </a:r>
            <a:r>
              <a:rPr lang="en-US" dirty="0" smtClean="0"/>
              <a:t> </a:t>
            </a:r>
            <a:r>
              <a:rPr lang="en-US" dirty="0" smtClean="0"/>
              <a:t>/data/misc/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wpa_supplicant.conf</a:t>
            </a:r>
            <a:r>
              <a:rPr lang="en-US" dirty="0" smtClean="0"/>
              <a:t>"});</a:t>
            </a:r>
          </a:p>
          <a:p>
            <a:pPr lvl="2"/>
            <a:r>
              <a:rPr lang="en-US" dirty="0" smtClean="0"/>
              <a:t>try {</a:t>
            </a:r>
          </a:p>
          <a:p>
            <a:pPr lvl="3"/>
            <a:r>
              <a:rPr lang="en-US" dirty="0" err="1" smtClean="0"/>
              <a:t>p.waitFor</a:t>
            </a:r>
            <a:r>
              <a:rPr lang="en-US" dirty="0" smtClean="0"/>
              <a:t>();</a:t>
            </a:r>
          </a:p>
          <a:p>
            <a:pPr lvl="3"/>
            <a:r>
              <a:rPr lang="en-US" dirty="0" smtClean="0"/>
              <a:t>Process q = </a:t>
            </a:r>
            <a:r>
              <a:rPr lang="en-US" dirty="0" err="1" smtClean="0"/>
              <a:t>runtime.exec</a:t>
            </a:r>
            <a:r>
              <a:rPr lang="en-US" dirty="0" smtClean="0"/>
              <a:t>(new String[]{"/system/bin/</a:t>
            </a:r>
            <a:r>
              <a:rPr lang="en-US" dirty="0" err="1" smtClean="0"/>
              <a:t>su</a:t>
            </a:r>
            <a:r>
              <a:rPr lang="en-US" dirty="0" smtClean="0"/>
              <a:t>", "-c", "/system/</a:t>
            </a:r>
            <a:r>
              <a:rPr lang="en-US" dirty="0" err="1" smtClean="0"/>
              <a:t>xbin</a:t>
            </a:r>
            <a:r>
              <a:rPr lang="en-US" dirty="0" smtClean="0"/>
              <a:t>/</a:t>
            </a:r>
            <a:r>
              <a:rPr lang="en-US" dirty="0" err="1" smtClean="0"/>
              <a:t>chmod</a:t>
            </a:r>
            <a:r>
              <a:rPr lang="en-US" dirty="0" smtClean="0"/>
              <a:t> 777 /data/misc/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wpa_supplicant.conf</a:t>
            </a:r>
            <a:r>
              <a:rPr lang="en-US" dirty="0" smtClean="0"/>
              <a:t>"});</a:t>
            </a:r>
          </a:p>
          <a:p>
            <a:pPr lvl="3"/>
            <a:r>
              <a:rPr lang="en-US" dirty="0" err="1" smtClean="0"/>
              <a:t>q.waitFor</a:t>
            </a:r>
            <a:r>
              <a:rPr lang="en-US" dirty="0" smtClean="0"/>
              <a:t>();</a:t>
            </a:r>
          </a:p>
          <a:p>
            <a:pPr lvl="3"/>
            <a:r>
              <a:rPr lang="en-US" dirty="0" smtClean="0"/>
              <a:t>if(</a:t>
            </a:r>
            <a:r>
              <a:rPr lang="en-US" dirty="0" err="1" smtClean="0"/>
              <a:t>wifiManager.isWifiEnabled</a:t>
            </a:r>
            <a:r>
              <a:rPr lang="en-US" dirty="0" smtClean="0"/>
              <a:t>()==true){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</a:t>
            </a:r>
            <a:r>
              <a:rPr lang="en-US" dirty="0" err="1" smtClean="0"/>
              <a:t>",“into</a:t>
            </a:r>
            <a:r>
              <a:rPr lang="en-US" dirty="0" smtClean="0"/>
              <a:t> ad hoc, turning </a:t>
            </a:r>
            <a:r>
              <a:rPr lang="en-US" dirty="0" err="1" smtClean="0"/>
              <a:t>wifi</a:t>
            </a:r>
            <a:r>
              <a:rPr lang="en-US" dirty="0" smtClean="0"/>
              <a:t> off");</a:t>
            </a:r>
          </a:p>
          <a:p>
            <a:pPr lvl="4"/>
            <a:r>
              <a:rPr lang="en-US" dirty="0" err="1" smtClean="0"/>
              <a:t>wifiManager.setWifiEnabled</a:t>
            </a:r>
            <a:r>
              <a:rPr lang="en-US" dirty="0" smtClean="0"/>
              <a:t>(false);</a:t>
            </a:r>
          </a:p>
          <a:p>
            <a:pPr lvl="4"/>
            <a:r>
              <a:rPr lang="en-US" dirty="0" err="1" smtClean="0"/>
              <a:t>adHocState</a:t>
            </a:r>
            <a:r>
              <a:rPr lang="en-US" dirty="0" smtClean="0"/>
              <a:t> = 1;</a:t>
            </a:r>
          </a:p>
          <a:p>
            <a:pPr lvl="3"/>
            <a:r>
              <a:rPr lang="en-US" dirty="0" smtClean="0"/>
              <a:t>} else {</a:t>
            </a:r>
          </a:p>
          <a:p>
            <a:pPr lvl="4"/>
            <a:r>
              <a:rPr lang="en-US" dirty="0" err="1" smtClean="0"/>
              <a:t>setUpStaticIP</a:t>
            </a:r>
            <a:r>
              <a:rPr lang="en-US" dirty="0" smtClean="0"/>
              <a:t>();</a:t>
            </a:r>
          </a:p>
          <a:p>
            <a:pPr lvl="4"/>
            <a:r>
              <a:rPr lang="en-US" dirty="0" err="1" smtClean="0"/>
              <a:t>wifiManager.setWifiEnabled</a:t>
            </a:r>
            <a:r>
              <a:rPr lang="en-US" dirty="0" smtClean="0"/>
              <a:t>(true);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</a:t>
            </a:r>
            <a:r>
              <a:rPr lang="en-US" dirty="0" err="1" smtClean="0"/>
              <a:t>",“into</a:t>
            </a:r>
            <a:r>
              <a:rPr lang="en-US" dirty="0" smtClean="0"/>
              <a:t> ad hoc, turning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smtClean="0"/>
              <a:t>on</a:t>
            </a:r>
            <a:r>
              <a:rPr lang="en-US" dirty="0" smtClean="0"/>
              <a:t>");</a:t>
            </a:r>
          </a:p>
          <a:p>
            <a:pPr lvl="4"/>
            <a:r>
              <a:rPr lang="en-US" dirty="0" err="1" smtClean="0"/>
              <a:t>adHocState</a:t>
            </a:r>
            <a:r>
              <a:rPr lang="en-US" dirty="0" smtClean="0"/>
              <a:t> = 2;</a:t>
            </a:r>
          </a:p>
          <a:p>
            <a:pPr lvl="3"/>
            <a:r>
              <a:rPr lang="en-US" dirty="0" smtClean="0"/>
              <a:t>}</a:t>
            </a:r>
          </a:p>
          <a:p>
            <a:pPr lvl="3"/>
            <a:r>
              <a:rPr lang="en-US" dirty="0" smtClean="0"/>
              <a:t>Process </a:t>
            </a:r>
            <a:r>
              <a:rPr lang="en-US" dirty="0" err="1" smtClean="0"/>
              <a:t>qq</a:t>
            </a:r>
            <a:r>
              <a:rPr lang="en-US" dirty="0" smtClean="0"/>
              <a:t> = </a:t>
            </a:r>
            <a:r>
              <a:rPr lang="en-US" dirty="0" err="1" smtClean="0"/>
              <a:t>runtime.exec</a:t>
            </a:r>
            <a:r>
              <a:rPr lang="en-US" dirty="0" smtClean="0"/>
              <a:t>(new String[]{"/system/bin/</a:t>
            </a:r>
            <a:r>
              <a:rPr lang="en-US" dirty="0" err="1" smtClean="0"/>
              <a:t>su</a:t>
            </a:r>
            <a:r>
              <a:rPr lang="en-US" dirty="0" smtClean="0"/>
              <a:t>", "-c", "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system.wifi</a:t>
            </a:r>
            <a:r>
              <a:rPr lang="en-US" dirty="0" smtClean="0"/>
              <a:t> /data/misc/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wpa_supplicant.conf</a:t>
            </a:r>
            <a:r>
              <a:rPr lang="en-US" dirty="0" smtClean="0"/>
              <a:t>"});</a:t>
            </a:r>
          </a:p>
          <a:p>
            <a:pPr lvl="3"/>
            <a:r>
              <a:rPr lang="en-US" dirty="0" err="1" smtClean="0"/>
              <a:t>qq.waitFor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}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DEBUG","could</a:t>
            </a:r>
            <a:r>
              <a:rPr lang="en-US" dirty="0" smtClean="0"/>
              <a:t> not wait for copying </a:t>
            </a:r>
            <a:r>
              <a:rPr lang="en-US" dirty="0" err="1" smtClean="0"/>
              <a:t>wpa_supplicant.conf</a:t>
            </a:r>
            <a:r>
              <a:rPr lang="en-US" dirty="0" smtClean="0"/>
              <a:t>");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DEBUG",e.getMessage</a:t>
            </a:r>
            <a:r>
              <a:rPr lang="en-US" dirty="0" smtClean="0"/>
              <a:t>());</a:t>
            </a:r>
          </a:p>
          <a:p>
            <a:pPr lvl="3"/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DEBUG","exec</a:t>
            </a:r>
            <a:r>
              <a:rPr lang="en-US" dirty="0" smtClean="0"/>
              <a:t> failed");</a:t>
            </a:r>
          </a:p>
          <a:p>
            <a:pPr lvl="3"/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ERROR",e.getMessage</a:t>
            </a:r>
            <a:r>
              <a:rPr lang="en-US" dirty="0" smtClean="0"/>
              <a:t>());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Make button: </a:t>
            </a:r>
            <a:r>
              <a:rPr lang="en-US" sz="3200" dirty="0" smtClean="0"/>
              <a:t>Connect from </a:t>
            </a:r>
            <a:r>
              <a:rPr lang="en-US" sz="3200" dirty="0" smtClean="0"/>
              <a:t>ad </a:t>
            </a:r>
            <a:r>
              <a:rPr lang="en-US" sz="3200" dirty="0" smtClean="0"/>
              <a:t>hoc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Scanning</a:t>
            </a:r>
          </a:p>
          <a:p>
            <a:r>
              <a:rPr lang="en-US" dirty="0" smtClean="0"/>
              <a:t>Adding a network</a:t>
            </a:r>
          </a:p>
          <a:p>
            <a:r>
              <a:rPr lang="en-US" dirty="0" smtClean="0"/>
              <a:t>Enabling and connecting to </a:t>
            </a:r>
            <a:r>
              <a:rPr lang="en-US" smtClean="0"/>
              <a:t>a network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Button </a:t>
            </a:r>
            <a:r>
              <a:rPr lang="en-US" dirty="0" err="1" smtClean="0"/>
              <a:t>adHocOff</a:t>
            </a:r>
            <a:r>
              <a:rPr lang="en-US" dirty="0" smtClean="0"/>
              <a:t> </a:t>
            </a:r>
            <a:r>
              <a:rPr lang="en-US" dirty="0" smtClean="0"/>
              <a:t>= (</a:t>
            </a:r>
            <a:r>
              <a:rPr lang="en-US" dirty="0" smtClean="0"/>
              <a:t>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R.id.AdHocOff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err="1" smtClean="0"/>
              <a:t>adHocOff.setOnClickListener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arg0) {</a:t>
            </a:r>
          </a:p>
          <a:p>
            <a:pPr lvl="1"/>
            <a:r>
              <a:rPr lang="en-US" dirty="0" smtClean="0"/>
              <a:t>final Runtime </a:t>
            </a:r>
            <a:r>
              <a:rPr lang="en-US" dirty="0" err="1" smtClean="0"/>
              <a:t>runtime</a:t>
            </a:r>
            <a:r>
              <a:rPr lang="en-US" dirty="0" smtClean="0"/>
              <a:t> = </a:t>
            </a:r>
            <a:r>
              <a:rPr lang="en-US" dirty="0" err="1" smtClean="0"/>
              <a:t>Runtime.getRuntime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try {</a:t>
            </a:r>
          </a:p>
          <a:p>
            <a:pPr lvl="2"/>
            <a:r>
              <a:rPr lang="en-US" dirty="0" smtClean="0"/>
              <a:t>Process p =</a:t>
            </a:r>
            <a:r>
              <a:rPr lang="en-US" dirty="0" err="1" smtClean="0"/>
              <a:t>runtime.exec</a:t>
            </a:r>
            <a:r>
              <a:rPr lang="en-US" dirty="0" smtClean="0"/>
              <a:t>(new String[]{"/system/bin/</a:t>
            </a:r>
            <a:r>
              <a:rPr lang="en-US" dirty="0" err="1" smtClean="0"/>
              <a:t>su</a:t>
            </a:r>
            <a:r>
              <a:rPr lang="en-US" dirty="0" smtClean="0"/>
              <a:t>", "-c", "cp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r>
              <a:rPr lang="en-US" dirty="0" err="1" smtClean="0"/>
              <a:t>wpa_supplicant.conf_orig</a:t>
            </a:r>
            <a:r>
              <a:rPr lang="en-US" dirty="0" smtClean="0"/>
              <a:t> </a:t>
            </a:r>
            <a:r>
              <a:rPr lang="en-US" dirty="0" smtClean="0"/>
              <a:t>/data/misc/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wpa_supplicant.conf</a:t>
            </a:r>
            <a:r>
              <a:rPr lang="en-US" dirty="0" smtClean="0"/>
              <a:t>"});</a:t>
            </a:r>
          </a:p>
          <a:p>
            <a:pPr lvl="2"/>
            <a:r>
              <a:rPr lang="en-US" dirty="0" smtClean="0"/>
              <a:t>try {</a:t>
            </a:r>
          </a:p>
          <a:p>
            <a:pPr lvl="3"/>
            <a:r>
              <a:rPr lang="en-US" dirty="0" err="1" smtClean="0"/>
              <a:t>p.waitFor</a:t>
            </a:r>
            <a:r>
              <a:rPr lang="en-US" dirty="0" smtClean="0"/>
              <a:t>();</a:t>
            </a:r>
          </a:p>
          <a:p>
            <a:pPr lvl="3"/>
            <a:r>
              <a:rPr lang="en-US" dirty="0" smtClean="0"/>
              <a:t>Process q = </a:t>
            </a:r>
            <a:r>
              <a:rPr lang="en-US" dirty="0" err="1" smtClean="0"/>
              <a:t>runtime.exec</a:t>
            </a:r>
            <a:r>
              <a:rPr lang="en-US" dirty="0" smtClean="0"/>
              <a:t>(new String[]{"/system/bin/</a:t>
            </a:r>
            <a:r>
              <a:rPr lang="en-US" dirty="0" err="1" smtClean="0"/>
              <a:t>su</a:t>
            </a:r>
            <a:r>
              <a:rPr lang="en-US" dirty="0" smtClean="0"/>
              <a:t>", "-c", "/system/</a:t>
            </a:r>
            <a:r>
              <a:rPr lang="en-US" dirty="0" err="1" smtClean="0"/>
              <a:t>xbin</a:t>
            </a:r>
            <a:r>
              <a:rPr lang="en-US" dirty="0" smtClean="0"/>
              <a:t>/</a:t>
            </a:r>
            <a:r>
              <a:rPr lang="en-US" dirty="0" err="1" smtClean="0"/>
              <a:t>chmod</a:t>
            </a:r>
            <a:r>
              <a:rPr lang="en-US" dirty="0" smtClean="0"/>
              <a:t> 777 /data/misc/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wpa_supplicant.conf</a:t>
            </a:r>
            <a:r>
              <a:rPr lang="en-US" dirty="0" smtClean="0"/>
              <a:t>"});</a:t>
            </a:r>
          </a:p>
          <a:p>
            <a:pPr lvl="3"/>
            <a:r>
              <a:rPr lang="en-US" dirty="0" err="1" smtClean="0"/>
              <a:t>q.waitFor</a:t>
            </a:r>
            <a:r>
              <a:rPr lang="en-US" dirty="0" smtClean="0"/>
              <a:t>();</a:t>
            </a:r>
          </a:p>
          <a:p>
            <a:pPr lvl="3"/>
            <a:r>
              <a:rPr lang="en-US" dirty="0" smtClean="0"/>
              <a:t>if(</a:t>
            </a:r>
            <a:r>
              <a:rPr lang="en-US" dirty="0" err="1" smtClean="0"/>
              <a:t>wifiManager.isWifiEnabled</a:t>
            </a:r>
            <a:r>
              <a:rPr lang="en-US" dirty="0" smtClean="0"/>
              <a:t>()==true){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</a:t>
            </a:r>
            <a:r>
              <a:rPr lang="en-US" dirty="0" err="1" smtClean="0"/>
              <a:t>",“out</a:t>
            </a:r>
            <a:r>
              <a:rPr lang="en-US" dirty="0" smtClean="0"/>
              <a:t> of ad hoc, turning </a:t>
            </a:r>
            <a:r>
              <a:rPr lang="en-US" dirty="0" err="1" smtClean="0"/>
              <a:t>wifi</a:t>
            </a:r>
            <a:r>
              <a:rPr lang="en-US" dirty="0" smtClean="0"/>
              <a:t> off");</a:t>
            </a:r>
          </a:p>
          <a:p>
            <a:pPr lvl="4"/>
            <a:r>
              <a:rPr lang="en-US" dirty="0" err="1" smtClean="0"/>
              <a:t>wifiManager.setWifiEnabled</a:t>
            </a:r>
            <a:r>
              <a:rPr lang="en-US" dirty="0" smtClean="0"/>
              <a:t>(false);</a:t>
            </a:r>
          </a:p>
          <a:p>
            <a:pPr lvl="4"/>
            <a:r>
              <a:rPr lang="en-US" dirty="0" err="1" smtClean="0"/>
              <a:t>adHocState</a:t>
            </a:r>
            <a:r>
              <a:rPr lang="en-US" dirty="0" smtClean="0"/>
              <a:t> = </a:t>
            </a:r>
            <a:r>
              <a:rPr lang="en-US" dirty="0" smtClean="0"/>
              <a:t>3;</a:t>
            </a:r>
            <a:endParaRPr lang="en-US" dirty="0" smtClean="0"/>
          </a:p>
          <a:p>
            <a:pPr lvl="3"/>
            <a:r>
              <a:rPr lang="en-US" dirty="0" smtClean="0"/>
              <a:t>} else {</a:t>
            </a:r>
          </a:p>
          <a:p>
            <a:pPr lvl="4"/>
            <a:r>
              <a:rPr lang="en-US" dirty="0" err="1" smtClean="0"/>
              <a:t>setUpStaticIP</a:t>
            </a:r>
            <a:r>
              <a:rPr lang="en-US" dirty="0" smtClean="0"/>
              <a:t>();</a:t>
            </a:r>
          </a:p>
          <a:p>
            <a:pPr lvl="4"/>
            <a:r>
              <a:rPr lang="en-US" dirty="0" err="1" smtClean="0"/>
              <a:t>wifiManager.setWifiEnabled</a:t>
            </a:r>
            <a:r>
              <a:rPr lang="en-US" dirty="0" smtClean="0"/>
              <a:t>(true);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</a:t>
            </a:r>
            <a:r>
              <a:rPr lang="en-US" dirty="0" err="1" smtClean="0"/>
              <a:t>",“out</a:t>
            </a:r>
            <a:r>
              <a:rPr lang="en-US" dirty="0" smtClean="0"/>
              <a:t> of ad hoc, turning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smtClean="0"/>
              <a:t>on</a:t>
            </a:r>
            <a:r>
              <a:rPr lang="en-US" dirty="0" smtClean="0"/>
              <a:t>");</a:t>
            </a:r>
          </a:p>
          <a:p>
            <a:pPr lvl="4"/>
            <a:r>
              <a:rPr lang="en-US" dirty="0" err="1" smtClean="0"/>
              <a:t>adHocState</a:t>
            </a:r>
            <a:r>
              <a:rPr lang="en-US" dirty="0" smtClean="0"/>
              <a:t> = </a:t>
            </a:r>
            <a:r>
              <a:rPr lang="en-US" dirty="0" smtClean="0"/>
              <a:t>0;</a:t>
            </a:r>
            <a:endParaRPr lang="en-US" dirty="0" smtClean="0"/>
          </a:p>
          <a:p>
            <a:pPr lvl="3"/>
            <a:r>
              <a:rPr lang="en-US" dirty="0" smtClean="0"/>
              <a:t>}</a:t>
            </a:r>
          </a:p>
          <a:p>
            <a:pPr lvl="3"/>
            <a:r>
              <a:rPr lang="en-US" dirty="0" smtClean="0"/>
              <a:t>Process </a:t>
            </a:r>
            <a:r>
              <a:rPr lang="en-US" dirty="0" err="1" smtClean="0"/>
              <a:t>qq</a:t>
            </a:r>
            <a:r>
              <a:rPr lang="en-US" dirty="0" smtClean="0"/>
              <a:t> = </a:t>
            </a:r>
            <a:r>
              <a:rPr lang="en-US" dirty="0" err="1" smtClean="0"/>
              <a:t>runtime.exec</a:t>
            </a:r>
            <a:r>
              <a:rPr lang="en-US" dirty="0" smtClean="0"/>
              <a:t>(new String[]{"/system/bin/</a:t>
            </a:r>
            <a:r>
              <a:rPr lang="en-US" dirty="0" err="1" smtClean="0"/>
              <a:t>su</a:t>
            </a:r>
            <a:r>
              <a:rPr lang="en-US" dirty="0" smtClean="0"/>
              <a:t>", "-c", "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system.wifi</a:t>
            </a:r>
            <a:r>
              <a:rPr lang="en-US" dirty="0" smtClean="0"/>
              <a:t> /data/misc/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wpa_supplicant.conf</a:t>
            </a:r>
            <a:r>
              <a:rPr lang="en-US" dirty="0" smtClean="0"/>
              <a:t>"});</a:t>
            </a:r>
          </a:p>
          <a:p>
            <a:pPr lvl="3"/>
            <a:r>
              <a:rPr lang="en-US" dirty="0" err="1" smtClean="0"/>
              <a:t>qq.waitFor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}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DEBUG","could</a:t>
            </a:r>
            <a:r>
              <a:rPr lang="en-US" dirty="0" smtClean="0"/>
              <a:t> not wait for copying </a:t>
            </a:r>
            <a:r>
              <a:rPr lang="en-US" dirty="0" err="1" smtClean="0"/>
              <a:t>wpa_supplicant.conf</a:t>
            </a:r>
            <a:r>
              <a:rPr lang="en-US" dirty="0" smtClean="0"/>
              <a:t>");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DEBUG",e.getMessage</a:t>
            </a:r>
            <a:r>
              <a:rPr lang="en-US" dirty="0" smtClean="0"/>
              <a:t>());</a:t>
            </a:r>
          </a:p>
          <a:p>
            <a:pPr lvl="3"/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DEBUG","exec</a:t>
            </a:r>
            <a:r>
              <a:rPr lang="en-US" dirty="0" smtClean="0"/>
              <a:t> failed");</a:t>
            </a:r>
          </a:p>
          <a:p>
            <a:pPr lvl="3"/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ERROR",e.getMessage</a:t>
            </a:r>
            <a:r>
              <a:rPr lang="en-US" dirty="0" smtClean="0"/>
              <a:t>());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Make button: </a:t>
            </a:r>
            <a:r>
              <a:rPr lang="en-US" sz="3200" dirty="0" smtClean="0"/>
              <a:t>disconnect from </a:t>
            </a:r>
            <a:r>
              <a:rPr lang="en-US" sz="3200" dirty="0" smtClean="0"/>
              <a:t>ad </a:t>
            </a:r>
            <a:r>
              <a:rPr lang="en-US" sz="3200" dirty="0" smtClean="0"/>
              <a:t>hoc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Adb</a:t>
            </a:r>
            <a:r>
              <a:rPr lang="en-US" dirty="0" smtClean="0"/>
              <a:t> shell</a:t>
            </a:r>
          </a:p>
          <a:p>
            <a:r>
              <a:rPr lang="en-US" smtClean="0"/>
              <a:t>Ping –c 3 192.168.4.2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New App called </a:t>
            </a:r>
            <a:r>
              <a:rPr lang="en-US" sz="2400" dirty="0" err="1" smtClean="0"/>
              <a:t>WiFiFun</a:t>
            </a:r>
            <a:endParaRPr lang="en-US" sz="2400" dirty="0" smtClean="0"/>
          </a:p>
          <a:p>
            <a:pPr lvl="1"/>
            <a:r>
              <a:rPr lang="en-US" sz="2000" dirty="0" smtClean="0"/>
              <a:t>Include permissions: </a:t>
            </a:r>
            <a:r>
              <a:rPr lang="en-US" sz="2000" dirty="0" err="1" smtClean="0"/>
              <a:t>access_wifi_state</a:t>
            </a:r>
            <a:r>
              <a:rPr lang="en-US" sz="2000" dirty="0" smtClean="0"/>
              <a:t>, </a:t>
            </a:r>
            <a:r>
              <a:rPr lang="en-US" sz="2000" dirty="0" err="1" smtClean="0"/>
              <a:t>change_wifi_state</a:t>
            </a:r>
            <a:r>
              <a:rPr lang="en-US" sz="2000" dirty="0" smtClean="0"/>
              <a:t>, </a:t>
            </a:r>
            <a:r>
              <a:rPr lang="en-US" sz="2000" dirty="0" err="1" smtClean="0"/>
              <a:t>access_network_state</a:t>
            </a:r>
            <a:r>
              <a:rPr lang="en-US" sz="2000" dirty="0" smtClean="0"/>
              <a:t>, </a:t>
            </a:r>
            <a:r>
              <a:rPr lang="en-US" sz="2000" dirty="0" err="1" smtClean="0"/>
              <a:t>change_network_state</a:t>
            </a:r>
            <a:r>
              <a:rPr lang="en-US" sz="2000" dirty="0" smtClean="0"/>
              <a:t>, </a:t>
            </a:r>
            <a:r>
              <a:rPr lang="en-US" sz="2000" dirty="0" err="1" smtClean="0"/>
              <a:t>write_settings</a:t>
            </a:r>
            <a:r>
              <a:rPr lang="en-US" sz="2000" dirty="0" smtClean="0"/>
              <a:t>, </a:t>
            </a:r>
            <a:r>
              <a:rPr lang="en-US" sz="2000" dirty="0" err="1" smtClean="0"/>
              <a:t>write_secure_settings</a:t>
            </a:r>
            <a:r>
              <a:rPr lang="en-US" sz="2000" dirty="0" smtClean="0"/>
              <a:t>, </a:t>
            </a:r>
            <a:r>
              <a:rPr lang="en-US" sz="2000" dirty="0" err="1" smtClean="0"/>
              <a:t>change_wifi_multicast</a:t>
            </a:r>
            <a:endParaRPr lang="en-US" sz="2000" dirty="0" smtClean="0"/>
          </a:p>
          <a:p>
            <a:r>
              <a:rPr lang="en-US" sz="2400" dirty="0" smtClean="0"/>
              <a:t>Include member variable</a:t>
            </a:r>
          </a:p>
          <a:p>
            <a:pPr lvl="1"/>
            <a:r>
              <a:rPr lang="en-US" sz="2000" dirty="0" err="1" smtClean="0"/>
              <a:t>WifiManager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wifiManager</a:t>
            </a:r>
            <a:r>
              <a:rPr lang="en-US" sz="2000" dirty="0" smtClean="0"/>
              <a:t>;</a:t>
            </a: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, add</a:t>
            </a:r>
          </a:p>
          <a:p>
            <a:pPr lvl="1"/>
            <a:r>
              <a:rPr lang="en-US" sz="2000" dirty="0" err="1" smtClean="0"/>
              <a:t>wifiManager</a:t>
            </a:r>
            <a:r>
              <a:rPr lang="en-US" sz="2000" dirty="0" smtClean="0"/>
              <a:t> = (</a:t>
            </a:r>
            <a:r>
              <a:rPr lang="en-US" sz="2000" dirty="0" err="1" smtClean="0"/>
              <a:t>WifiManager</a:t>
            </a:r>
            <a:r>
              <a:rPr lang="en-US" sz="2000" dirty="0" smtClean="0"/>
              <a:t>) </a:t>
            </a:r>
            <a:r>
              <a:rPr lang="en-US" sz="2000" dirty="0" err="1" smtClean="0"/>
              <a:t>getSystemService</a:t>
            </a:r>
            <a:r>
              <a:rPr lang="en-US" sz="2000" dirty="0" smtClean="0"/>
              <a:t>(</a:t>
            </a:r>
            <a:r>
              <a:rPr lang="en-US" sz="2000" dirty="0" err="1" smtClean="0"/>
              <a:t>Context.</a:t>
            </a:r>
            <a:r>
              <a:rPr lang="en-US" sz="2000" i="1" dirty="0" err="1" smtClean="0"/>
              <a:t>WIFI_SERVICE</a:t>
            </a:r>
            <a:r>
              <a:rPr lang="en-US" sz="2000" i="1" dirty="0" smtClean="0"/>
              <a:t>);</a:t>
            </a:r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wifi</a:t>
            </a:r>
            <a:r>
              <a:rPr lang="en-US" sz="2400" dirty="0" smtClean="0"/>
              <a:t>, add</a:t>
            </a:r>
          </a:p>
          <a:p>
            <a:pPr lvl="1"/>
            <a:r>
              <a:rPr lang="en-US" sz="2400" dirty="0" smtClean="0"/>
              <a:t>if(</a:t>
            </a:r>
            <a:r>
              <a:rPr lang="en-US" sz="2400" dirty="0" err="1" smtClean="0"/>
              <a:t>wifiManager.isWifiEnabled</a:t>
            </a:r>
            <a:r>
              <a:rPr lang="en-US" sz="2400" dirty="0" smtClean="0"/>
              <a:t>()==false){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DEBUG","turning</a:t>
            </a:r>
            <a:r>
              <a:rPr lang="en-US" dirty="0" smtClean="0"/>
              <a:t> on </a:t>
            </a:r>
            <a:r>
              <a:rPr lang="en-US" dirty="0" err="1" smtClean="0"/>
              <a:t>wifi</a:t>
            </a:r>
            <a:r>
              <a:rPr lang="en-US" dirty="0" smtClean="0"/>
              <a:t>");</a:t>
            </a:r>
          </a:p>
          <a:p>
            <a:pPr lvl="2"/>
            <a:r>
              <a:rPr lang="en-US" dirty="0" err="1" smtClean="0"/>
              <a:t>wifiManager.setWifiEnabled</a:t>
            </a:r>
            <a:r>
              <a:rPr lang="en-US" dirty="0" smtClean="0"/>
              <a:t>(true);</a:t>
            </a:r>
          </a:p>
          <a:p>
            <a:pPr lvl="1"/>
            <a:r>
              <a:rPr lang="en-US" sz="2400" dirty="0" smtClean="0"/>
              <a:t>} else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DEBUG","wifi</a:t>
            </a:r>
            <a:r>
              <a:rPr lang="en-US" dirty="0" smtClean="0"/>
              <a:t> is on");</a:t>
            </a:r>
          </a:p>
          <a:p>
            <a:pPr lvl="1"/>
            <a:r>
              <a:rPr lang="en-US" sz="2400" dirty="0" smtClean="0"/>
              <a:t>}</a:t>
            </a:r>
          </a:p>
          <a:p>
            <a:pPr lvl="1"/>
            <a:r>
              <a:rPr lang="en-US" sz="2400" dirty="0" smtClean="0"/>
              <a:t>switch (</a:t>
            </a:r>
            <a:r>
              <a:rPr lang="en-US" sz="2400" dirty="0" err="1" smtClean="0"/>
              <a:t>wifiManager.getWifiState</a:t>
            </a:r>
            <a:r>
              <a:rPr lang="en-US" sz="2400" dirty="0" smtClean="0"/>
              <a:t>()) {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WifiManager.WIFI_STATE_DISABLED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DEBUG","wifi</a:t>
            </a:r>
            <a:r>
              <a:rPr lang="en-US" dirty="0" smtClean="0"/>
              <a:t> state is disabled");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WifiManager.WIFI_STATE_DISABLING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DEBUG","wifi</a:t>
            </a:r>
            <a:r>
              <a:rPr lang="en-US" dirty="0" smtClean="0"/>
              <a:t> state is WIFI_STATE_DISABLING");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WifiManager.WIFI_STATE_ENABLED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DEBUG","wifi</a:t>
            </a:r>
            <a:r>
              <a:rPr lang="en-US" dirty="0" smtClean="0"/>
              <a:t> state is WIFI_STATE_ENABLED");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WifiManager.WIFI_STATE_ENABLING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DEBUG","wifi</a:t>
            </a:r>
            <a:r>
              <a:rPr lang="en-US" dirty="0" smtClean="0"/>
              <a:t> state is WIFI_STATE_ENABLING");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WifiManager.WIFI_STATE_UNKNOWN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DEBUG","wifi</a:t>
            </a:r>
            <a:r>
              <a:rPr lang="en-US" dirty="0" smtClean="0"/>
              <a:t> state is WIFI_STATE_UNKNOWN"); break;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dirty="0" smtClean="0"/>
              <a:t>Run</a:t>
            </a:r>
          </a:p>
          <a:p>
            <a:pPr lvl="2"/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Scanning for access points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705600"/>
          </a:xfrm>
        </p:spPr>
        <p:txBody>
          <a:bodyPr>
            <a:noAutofit/>
          </a:bodyPr>
          <a:lstStyle/>
          <a:p>
            <a:r>
              <a:rPr lang="en-US" sz="1200" dirty="0" smtClean="0"/>
              <a:t>Approach: start </a:t>
            </a:r>
            <a:r>
              <a:rPr lang="en-US" sz="1200" dirty="0" err="1" smtClean="0"/>
              <a:t>wifi</a:t>
            </a:r>
            <a:r>
              <a:rPr lang="en-US" sz="1200" dirty="0" smtClean="0"/>
              <a:t> scanning, get results in broadcast receiver</a:t>
            </a:r>
          </a:p>
          <a:p>
            <a:r>
              <a:rPr lang="en-US" sz="1200" dirty="0" smtClean="0"/>
              <a:t>At the end of </a:t>
            </a:r>
            <a:r>
              <a:rPr lang="en-US" sz="1200" dirty="0" err="1" smtClean="0"/>
              <a:t>onCreate</a:t>
            </a:r>
            <a:r>
              <a:rPr lang="en-US" sz="1200" dirty="0" smtClean="0"/>
              <a:t>, </a:t>
            </a:r>
            <a:r>
              <a:rPr lang="en-US" sz="1200" dirty="0" err="1" smtClean="0"/>
              <a:t>addd</a:t>
            </a:r>
            <a:endParaRPr lang="en-US" sz="1200" dirty="0" smtClean="0"/>
          </a:p>
          <a:p>
            <a:pPr lvl="1"/>
            <a:r>
              <a:rPr lang="en-US" sz="1200" dirty="0" smtClean="0"/>
              <a:t>if (</a:t>
            </a:r>
            <a:r>
              <a:rPr lang="en-US" sz="1200" dirty="0" err="1" smtClean="0"/>
              <a:t>wifiManager</a:t>
            </a:r>
            <a:r>
              <a:rPr lang="en-US" sz="1200" dirty="0" smtClean="0"/>
              <a:t>. </a:t>
            </a:r>
            <a:r>
              <a:rPr lang="en-US" sz="1200" dirty="0" err="1" smtClean="0"/>
              <a:t>startScan</a:t>
            </a:r>
            <a:r>
              <a:rPr lang="en-US" sz="1200" dirty="0" smtClean="0"/>
              <a:t> () == false) {</a:t>
            </a:r>
          </a:p>
          <a:p>
            <a:pPr lvl="2"/>
            <a:r>
              <a:rPr lang="en-US" sz="1200" dirty="0" err="1" smtClean="0"/>
              <a:t>Log.e</a:t>
            </a:r>
            <a:r>
              <a:rPr lang="en-US" sz="1200" dirty="0" smtClean="0"/>
              <a:t>("</a:t>
            </a:r>
            <a:r>
              <a:rPr lang="en-US" sz="1200" dirty="0" err="1" smtClean="0"/>
              <a:t>Error","Scanning</a:t>
            </a:r>
            <a:r>
              <a:rPr lang="en-US" sz="1200" dirty="0" smtClean="0"/>
              <a:t> could not start");</a:t>
            </a:r>
          </a:p>
          <a:p>
            <a:pPr lvl="1"/>
            <a:r>
              <a:rPr lang="en-US" sz="1200" dirty="0" smtClean="0"/>
              <a:t>} else { </a:t>
            </a:r>
          </a:p>
          <a:p>
            <a:pPr lvl="2"/>
            <a:r>
              <a:rPr lang="en-US" sz="1200" dirty="0" err="1" smtClean="0"/>
              <a:t>Log.e</a:t>
            </a:r>
            <a:r>
              <a:rPr lang="en-US" sz="1200" dirty="0" smtClean="0"/>
              <a:t>("</a:t>
            </a:r>
            <a:r>
              <a:rPr lang="en-US" sz="1200" dirty="0" err="1" smtClean="0"/>
              <a:t>DEBUG","Scanning</a:t>
            </a:r>
            <a:r>
              <a:rPr lang="en-US" sz="1200" dirty="0" smtClean="0"/>
              <a:t> is started");</a:t>
            </a:r>
          </a:p>
          <a:p>
            <a:pPr lvl="1"/>
            <a:r>
              <a:rPr lang="en-US" sz="1200" dirty="0" smtClean="0"/>
              <a:t>}</a:t>
            </a:r>
          </a:p>
          <a:p>
            <a:r>
              <a:rPr lang="en-US" sz="1200" dirty="0" smtClean="0"/>
              <a:t>Register to receive broadcast about scanning results</a:t>
            </a:r>
          </a:p>
          <a:p>
            <a:pPr lvl="1"/>
            <a:r>
              <a:rPr lang="en-US" sz="1200" dirty="0" smtClean="0"/>
              <a:t>Add member variable to </a:t>
            </a:r>
            <a:r>
              <a:rPr lang="en-US" sz="1200" dirty="0" err="1" smtClean="0"/>
              <a:t>WiFiFun</a:t>
            </a:r>
            <a:endParaRPr lang="en-US" sz="1200" dirty="0" smtClean="0"/>
          </a:p>
          <a:p>
            <a:pPr lvl="2"/>
            <a:r>
              <a:rPr lang="en-US" sz="1200" dirty="0" err="1" smtClean="0"/>
              <a:t>IntentFilter</a:t>
            </a:r>
            <a:r>
              <a:rPr lang="en-US" sz="1200" dirty="0" smtClean="0"/>
              <a:t> filter;</a:t>
            </a:r>
          </a:p>
          <a:p>
            <a:pPr lvl="1"/>
            <a:r>
              <a:rPr lang="en-US" sz="1200" dirty="0" smtClean="0"/>
              <a:t>At the end of </a:t>
            </a:r>
            <a:r>
              <a:rPr lang="en-US" sz="1200" dirty="0" err="1" smtClean="0"/>
              <a:t>onCreate</a:t>
            </a:r>
            <a:r>
              <a:rPr lang="en-US" sz="1200" dirty="0" smtClean="0"/>
              <a:t>, add</a:t>
            </a:r>
          </a:p>
          <a:p>
            <a:pPr lvl="2"/>
            <a:r>
              <a:rPr lang="en-US" sz="1200" dirty="0" smtClean="0"/>
              <a:t>filter = new </a:t>
            </a:r>
            <a:r>
              <a:rPr lang="en-US" sz="1200" dirty="0" err="1" smtClean="0"/>
              <a:t>IntentFilter</a:t>
            </a:r>
            <a:r>
              <a:rPr lang="en-US" sz="1200" dirty="0" smtClean="0"/>
              <a:t>();</a:t>
            </a:r>
          </a:p>
          <a:p>
            <a:pPr lvl="2"/>
            <a:r>
              <a:rPr lang="en-US" sz="1200" dirty="0" err="1" smtClean="0"/>
              <a:t>filter.addAction</a:t>
            </a:r>
            <a:r>
              <a:rPr lang="en-US" sz="1200" dirty="0" smtClean="0"/>
              <a:t>(</a:t>
            </a:r>
            <a:r>
              <a:rPr lang="en-US" sz="1200" dirty="0" err="1" smtClean="0"/>
              <a:t>WifiManager.SCAN_RESULTS_AVAILABLE_ACTION</a:t>
            </a:r>
            <a:r>
              <a:rPr lang="en-US" sz="1200" dirty="0" smtClean="0"/>
              <a:t>);</a:t>
            </a:r>
          </a:p>
          <a:p>
            <a:pPr lvl="2"/>
            <a:r>
              <a:rPr lang="en-US" sz="1200" dirty="0" err="1" smtClean="0"/>
              <a:t>registerReceiver</a:t>
            </a:r>
            <a:r>
              <a:rPr lang="en-US" sz="1200" dirty="0" smtClean="0"/>
              <a:t>(</a:t>
            </a:r>
            <a:r>
              <a:rPr lang="en-US" sz="1200" dirty="0" err="1" smtClean="0"/>
              <a:t>wifiEventReceiver</a:t>
            </a:r>
            <a:r>
              <a:rPr lang="en-US" sz="1200" dirty="0" smtClean="0"/>
              <a:t>, filter);</a:t>
            </a:r>
          </a:p>
          <a:p>
            <a:r>
              <a:rPr lang="en-US" sz="1200" dirty="0" smtClean="0"/>
              <a:t>Make broadcast receiver.</a:t>
            </a:r>
          </a:p>
          <a:p>
            <a:r>
              <a:rPr lang="en-US" sz="1200" dirty="0" smtClean="0"/>
              <a:t>Somewhere in </a:t>
            </a:r>
            <a:r>
              <a:rPr lang="en-US" sz="1200" dirty="0" err="1" smtClean="0"/>
              <a:t>WifiFun</a:t>
            </a:r>
            <a:r>
              <a:rPr lang="en-US" sz="1200" dirty="0" smtClean="0"/>
              <a:t>, add member variable</a:t>
            </a:r>
          </a:p>
          <a:p>
            <a:pPr lvl="1"/>
            <a:r>
              <a:rPr lang="en-US" sz="1200" dirty="0" smtClean="0"/>
              <a:t>private </a:t>
            </a:r>
            <a:r>
              <a:rPr lang="en-US" sz="1200" dirty="0" err="1" smtClean="0"/>
              <a:t>BroadcastReceiver</a:t>
            </a:r>
            <a:r>
              <a:rPr lang="en-US" sz="1200" dirty="0" smtClean="0"/>
              <a:t> </a:t>
            </a:r>
            <a:r>
              <a:rPr lang="en-US" sz="1200" dirty="0" err="1" smtClean="0"/>
              <a:t>wifiEventReceiver</a:t>
            </a:r>
            <a:r>
              <a:rPr lang="en-US" sz="1200" dirty="0" smtClean="0"/>
              <a:t> = new </a:t>
            </a:r>
            <a:r>
              <a:rPr lang="en-US" sz="1200" dirty="0" err="1" smtClean="0"/>
              <a:t>BroadcastReceiver</a:t>
            </a:r>
            <a:r>
              <a:rPr lang="en-US" sz="1200" dirty="0" smtClean="0"/>
              <a:t>() {}; </a:t>
            </a:r>
          </a:p>
          <a:p>
            <a:pPr lvl="1"/>
            <a:r>
              <a:rPr lang="en-US" sz="1200" dirty="0" smtClean="0"/>
              <a:t>// let eclipse add unimplemented methods</a:t>
            </a:r>
          </a:p>
          <a:p>
            <a:pPr lvl="1"/>
            <a:r>
              <a:rPr lang="en-US" sz="1200" dirty="0" smtClean="0"/>
              <a:t>In public void </a:t>
            </a:r>
            <a:r>
              <a:rPr lang="en-US" sz="1200" dirty="0" err="1" smtClean="0"/>
              <a:t>onReceive</a:t>
            </a:r>
            <a:r>
              <a:rPr lang="en-US" sz="1200" dirty="0" smtClean="0"/>
              <a:t>(Context arg0, Intent </a:t>
            </a:r>
            <a:r>
              <a:rPr lang="en-US" sz="1200" dirty="0" err="1" smtClean="0"/>
              <a:t>intent</a:t>
            </a:r>
            <a:r>
              <a:rPr lang="en-US" sz="1200" dirty="0" smtClean="0"/>
              <a:t>) {, add</a:t>
            </a:r>
          </a:p>
          <a:p>
            <a:pPr lvl="2"/>
            <a:r>
              <a:rPr lang="en-US" sz="1200" dirty="0" smtClean="0"/>
              <a:t>if(</a:t>
            </a:r>
            <a:r>
              <a:rPr lang="en-US" sz="1200" dirty="0" err="1" smtClean="0"/>
              <a:t>intent.getAction</a:t>
            </a:r>
            <a:r>
              <a:rPr lang="en-US" sz="1200" dirty="0" smtClean="0"/>
              <a:t>().equals(</a:t>
            </a:r>
            <a:r>
              <a:rPr lang="en-US" sz="1200" dirty="0" err="1" smtClean="0"/>
              <a:t>WifiManager.SCAN_RESULTS_AVAILABLE_ACTION</a:t>
            </a:r>
            <a:r>
              <a:rPr lang="en-US" sz="1200" dirty="0" smtClean="0"/>
              <a:t>)) {</a:t>
            </a:r>
          </a:p>
          <a:p>
            <a:pPr marL="1257300" lvl="3" indent="-114300"/>
            <a:r>
              <a:rPr lang="en-US" sz="1200" dirty="0" err="1" smtClean="0"/>
              <a:t>Log.e</a:t>
            </a:r>
            <a:r>
              <a:rPr lang="en-US" sz="1200" dirty="0" smtClean="0"/>
              <a:t>("DEBUG","SCAN_RESULTS_AVAILABLE_ACTION");</a:t>
            </a:r>
          </a:p>
          <a:p>
            <a:pPr marL="1257300" lvl="3" indent="-114300"/>
            <a:r>
              <a:rPr lang="en-US" sz="1200" dirty="0" smtClean="0"/>
              <a:t>List&lt;</a:t>
            </a:r>
            <a:r>
              <a:rPr lang="en-US" sz="1200" dirty="0" err="1" smtClean="0"/>
              <a:t>ScanResult</a:t>
            </a:r>
            <a:r>
              <a:rPr lang="en-US" sz="1200" dirty="0" smtClean="0"/>
              <a:t>&gt; </a:t>
            </a:r>
            <a:r>
              <a:rPr lang="en-US" sz="1200" dirty="0" err="1" smtClean="0"/>
              <a:t>li</a:t>
            </a:r>
            <a:r>
              <a:rPr lang="en-US" sz="1200" dirty="0" smtClean="0"/>
              <a:t> = </a:t>
            </a:r>
            <a:r>
              <a:rPr lang="en-US" sz="1200" dirty="0" err="1" smtClean="0"/>
              <a:t>wifiManager.getScanResults</a:t>
            </a:r>
            <a:r>
              <a:rPr lang="en-US" sz="1200" dirty="0" smtClean="0"/>
              <a:t>();</a:t>
            </a:r>
          </a:p>
          <a:p>
            <a:pPr marL="1257300" lvl="3" indent="-114300"/>
            <a:r>
              <a:rPr lang="en-US" sz="1200" dirty="0" smtClean="0"/>
              <a:t>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 </a:t>
            </a:r>
            <a:r>
              <a:rPr lang="en-US" sz="1200" dirty="0" err="1" smtClean="0"/>
              <a:t>i</a:t>
            </a:r>
            <a:r>
              <a:rPr lang="en-US" sz="1200" dirty="0" smtClean="0"/>
              <a:t>&lt;</a:t>
            </a:r>
            <a:r>
              <a:rPr lang="en-US" sz="1200" dirty="0" err="1" smtClean="0"/>
              <a:t>li.size</a:t>
            </a:r>
            <a:r>
              <a:rPr lang="en-US" sz="1200" dirty="0" smtClean="0"/>
              <a:t>();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pPr marL="1371600" lvl="4" indent="-114300"/>
            <a:r>
              <a:rPr lang="en-US" sz="1200" dirty="0" err="1" smtClean="0"/>
              <a:t>Log.e</a:t>
            </a:r>
            <a:r>
              <a:rPr lang="en-US" sz="1200" dirty="0" smtClean="0"/>
              <a:t>("</a:t>
            </a:r>
            <a:r>
              <a:rPr lang="en-US" sz="1200" dirty="0" err="1" smtClean="0"/>
              <a:t>DEBUG","ssid</a:t>
            </a:r>
            <a:r>
              <a:rPr lang="en-US" sz="1200" dirty="0" smtClean="0"/>
              <a:t>: "+</a:t>
            </a:r>
            <a:r>
              <a:rPr lang="en-US" sz="1200" dirty="0" err="1" smtClean="0"/>
              <a:t>li.get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).SSID+" </a:t>
            </a:r>
            <a:r>
              <a:rPr lang="en-US" sz="1200" dirty="0" err="1" smtClean="0"/>
              <a:t>bssid</a:t>
            </a:r>
            <a:r>
              <a:rPr lang="en-US" sz="1200" dirty="0" smtClean="0"/>
              <a:t>: "+</a:t>
            </a:r>
            <a:r>
              <a:rPr lang="en-US" sz="1200" dirty="0" err="1" smtClean="0"/>
              <a:t>li.get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).BSSID+" cap: "+</a:t>
            </a:r>
            <a:r>
              <a:rPr lang="en-US" sz="1200" dirty="0" err="1" smtClean="0"/>
              <a:t>li.get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).capabilities+" level: "+</a:t>
            </a:r>
            <a:r>
              <a:rPr lang="en-US" sz="1200" dirty="0" err="1" smtClean="0"/>
              <a:t>li.get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).level+ "</a:t>
            </a:r>
            <a:r>
              <a:rPr lang="en-US" sz="1200" dirty="0" err="1" smtClean="0"/>
              <a:t>chan</a:t>
            </a:r>
            <a:r>
              <a:rPr lang="en-US" sz="1200" dirty="0" smtClean="0"/>
              <a:t>: "+</a:t>
            </a:r>
            <a:r>
              <a:rPr lang="en-US" sz="1200" dirty="0" err="1" smtClean="0"/>
              <a:t>li.get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).frequency);</a:t>
            </a:r>
          </a:p>
          <a:p>
            <a:pPr marL="1257300" lvl="3" indent="-114300"/>
            <a:r>
              <a:rPr lang="en-US" sz="1200" dirty="0" smtClean="0"/>
              <a:t>}</a:t>
            </a:r>
          </a:p>
          <a:p>
            <a:pPr lvl="2"/>
            <a:r>
              <a:rPr lang="en-US" sz="1200" dirty="0" smtClean="0"/>
              <a:t>}</a:t>
            </a:r>
          </a:p>
          <a:p>
            <a:r>
              <a:rPr lang="en-US" sz="1200" dirty="0" smtClean="0"/>
              <a:t>Run</a:t>
            </a:r>
          </a:p>
          <a:p>
            <a:pPr lvl="1"/>
            <a:r>
              <a:rPr lang="en-US" sz="1100" dirty="0" smtClean="0"/>
              <a:t>Try adding </a:t>
            </a:r>
            <a:r>
              <a:rPr lang="en-US" sz="1200" dirty="0" err="1" smtClean="0"/>
              <a:t>wifiManager</a:t>
            </a:r>
            <a:r>
              <a:rPr lang="en-US" sz="1200" dirty="0" smtClean="0"/>
              <a:t>. </a:t>
            </a:r>
            <a:r>
              <a:rPr lang="en-US" sz="1200" dirty="0" err="1" smtClean="0"/>
              <a:t>startScan</a:t>
            </a:r>
            <a:r>
              <a:rPr lang="en-US" sz="1200" dirty="0" smtClean="0"/>
              <a:t> ()  to end of </a:t>
            </a:r>
            <a:r>
              <a:rPr lang="en-US" sz="1200" dirty="0" err="1" smtClean="0"/>
              <a:t>BroadcastReceiver</a:t>
            </a:r>
            <a:r>
              <a:rPr lang="en-US" sz="1200" dirty="0" smtClean="0"/>
              <a:t> .</a:t>
            </a:r>
            <a:r>
              <a:rPr lang="en-US" sz="1200" dirty="0" err="1" smtClean="0"/>
              <a:t>onReceive</a:t>
            </a:r>
            <a:endParaRPr lang="en-US" sz="1200" dirty="0" smtClean="0"/>
          </a:p>
          <a:p>
            <a:pPr lvl="1"/>
            <a:r>
              <a:rPr lang="en-US" sz="1200" dirty="0" smtClean="0"/>
              <a:t>Notice that signal strength varies. 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Scanning for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Clean up </a:t>
            </a:r>
            <a:r>
              <a:rPr lang="en-US" dirty="0" err="1" smtClean="0"/>
              <a:t>BroadcastReceiver</a:t>
            </a:r>
            <a:r>
              <a:rPr lang="en-US" dirty="0" smtClean="0"/>
              <a:t>: unregister on pause, and </a:t>
            </a:r>
            <a:r>
              <a:rPr lang="en-US" dirty="0" err="1" smtClean="0"/>
              <a:t>regfister</a:t>
            </a:r>
            <a:r>
              <a:rPr lang="en-US" dirty="0" smtClean="0"/>
              <a:t> on resume. Be careful to not register twice</a:t>
            </a:r>
          </a:p>
          <a:p>
            <a:pPr lvl="1"/>
            <a:r>
              <a:rPr lang="en-US" dirty="0" smtClean="0"/>
              <a:t>Add member variable to </a:t>
            </a:r>
            <a:r>
              <a:rPr lang="en-US" dirty="0" err="1" smtClean="0"/>
              <a:t>WiFiFun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intentIsRegistered</a:t>
            </a:r>
            <a:r>
              <a:rPr lang="en-US" dirty="0" smtClean="0"/>
              <a:t> = false;</a:t>
            </a:r>
          </a:p>
          <a:p>
            <a:pPr lvl="2"/>
            <a:r>
              <a:rPr lang="en-US" dirty="0" smtClean="0"/>
              <a:t>// be sure to set this to true after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wifiEventReceiver</a:t>
            </a:r>
            <a:r>
              <a:rPr lang="en-US" dirty="0" smtClean="0"/>
              <a:t>, filter); in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1"/>
            <a:r>
              <a:rPr lang="en-US" dirty="0" smtClean="0"/>
              <a:t>Add functions to </a:t>
            </a:r>
            <a:r>
              <a:rPr lang="en-US" dirty="0" err="1" smtClean="0"/>
              <a:t>WiFiFun</a:t>
            </a:r>
            <a:endParaRPr lang="en-US" dirty="0" smtClean="0"/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onResume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super.onResume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intentIsRegistered</a:t>
            </a:r>
            <a:r>
              <a:rPr lang="en-US" dirty="0" smtClean="0"/>
              <a:t>==false) {</a:t>
            </a:r>
          </a:p>
          <a:p>
            <a:pPr lvl="3"/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wifiEventReceiver</a:t>
            </a:r>
            <a:r>
              <a:rPr lang="en-US" dirty="0" smtClean="0"/>
              <a:t>, filter);</a:t>
            </a:r>
          </a:p>
          <a:p>
            <a:pPr lvl="3"/>
            <a:r>
              <a:rPr lang="en-US" dirty="0" err="1" smtClean="0"/>
              <a:t>intentIsRegistered</a:t>
            </a:r>
            <a:r>
              <a:rPr lang="en-US" dirty="0" smtClean="0"/>
              <a:t> = true;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onPause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super.onPause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intentIsRegistered</a:t>
            </a:r>
            <a:r>
              <a:rPr lang="en-US" dirty="0" smtClean="0"/>
              <a:t>==true) {</a:t>
            </a:r>
          </a:p>
          <a:p>
            <a:pPr lvl="3"/>
            <a:r>
              <a:rPr lang="en-US" dirty="0" err="1" smtClean="0"/>
              <a:t>unregisterReceiver</a:t>
            </a:r>
            <a:r>
              <a:rPr lang="en-US" dirty="0" smtClean="0"/>
              <a:t>(</a:t>
            </a:r>
            <a:r>
              <a:rPr lang="en-US" dirty="0" err="1" smtClean="0"/>
              <a:t>wifiEventReceiver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intentIsRegistered</a:t>
            </a:r>
            <a:r>
              <a:rPr lang="en-US" dirty="0" smtClean="0"/>
              <a:t> = false;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to access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Add button</a:t>
            </a:r>
          </a:p>
          <a:p>
            <a:pPr lvl="1"/>
            <a:r>
              <a:rPr lang="en-US" dirty="0" smtClean="0"/>
              <a:t>Connect to </a:t>
            </a:r>
            <a:r>
              <a:rPr lang="en-US" dirty="0" err="1" smtClean="0"/>
              <a:t>udel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Button </a:t>
            </a:r>
            <a:r>
              <a:rPr lang="en-US" dirty="0" err="1" smtClean="0"/>
              <a:t>wifiConnect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R.id.WifiConnect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wifiConnect.setOnClickListener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{});</a:t>
            </a:r>
          </a:p>
          <a:p>
            <a:pPr lvl="1"/>
            <a:r>
              <a:rPr lang="en-US" dirty="0" smtClean="0"/>
              <a:t>// let eclipse add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onClick</a:t>
            </a:r>
            <a:r>
              <a:rPr lang="en-US" dirty="0" smtClean="0"/>
              <a:t> add</a:t>
            </a:r>
          </a:p>
          <a:p>
            <a:pPr lvl="1"/>
            <a:r>
              <a:rPr lang="en-US" dirty="0" smtClean="0"/>
              <a:t>Add new network to current list of networks</a:t>
            </a:r>
          </a:p>
          <a:p>
            <a:pPr lvl="2"/>
            <a:r>
              <a:rPr lang="en-US" dirty="0" err="1" smtClean="0"/>
              <a:t>WifiConfiguration</a:t>
            </a:r>
            <a:r>
              <a:rPr lang="en-US" dirty="0" smtClean="0"/>
              <a:t> </a:t>
            </a:r>
            <a:r>
              <a:rPr lang="en-US" dirty="0" err="1" smtClean="0"/>
              <a:t>myWifCon</a:t>
            </a:r>
            <a:r>
              <a:rPr lang="en-US" dirty="0" smtClean="0"/>
              <a:t> = new </a:t>
            </a:r>
            <a:r>
              <a:rPr lang="en-US" dirty="0" err="1" smtClean="0"/>
              <a:t>WifiConfiguration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myWifCon.SSID</a:t>
            </a:r>
            <a:r>
              <a:rPr lang="en-US" dirty="0" smtClean="0"/>
              <a:t> = "\“</a:t>
            </a:r>
            <a:r>
              <a:rPr lang="en-US" dirty="0" err="1" smtClean="0"/>
              <a:t>udel</a:t>
            </a:r>
            <a:r>
              <a:rPr lang="en-US" dirty="0" smtClean="0"/>
              <a:t>\"";</a:t>
            </a:r>
          </a:p>
          <a:p>
            <a:pPr lvl="2"/>
            <a:r>
              <a:rPr lang="en-US" dirty="0" err="1" smtClean="0"/>
              <a:t>myWifCon.allowedGroupCiphers.set</a:t>
            </a:r>
            <a:r>
              <a:rPr lang="en-US" dirty="0" smtClean="0"/>
              <a:t>(</a:t>
            </a:r>
            <a:r>
              <a:rPr lang="en-US" dirty="0" err="1" smtClean="0"/>
              <a:t>WifiConfiguration.GroupCipher.TKIP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myWifCon.allowedAuthAlgorithms.set</a:t>
            </a:r>
            <a:r>
              <a:rPr lang="en-US" dirty="0" smtClean="0"/>
              <a:t>(</a:t>
            </a:r>
            <a:r>
              <a:rPr lang="en-US" dirty="0" err="1" smtClean="0"/>
              <a:t>WifiConfiguration.AuthAlgorithm.OPEN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myWifCon.allowedKeyManagement.set</a:t>
            </a:r>
            <a:r>
              <a:rPr lang="en-US" dirty="0" smtClean="0"/>
              <a:t>(</a:t>
            </a:r>
            <a:r>
              <a:rPr lang="en-US" dirty="0" err="1" smtClean="0"/>
              <a:t>WifiConfiguration.KeyMgmt.NONE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myWifCon.status</a:t>
            </a:r>
            <a:r>
              <a:rPr lang="en-US" dirty="0" smtClean="0"/>
              <a:t>=</a:t>
            </a:r>
            <a:r>
              <a:rPr lang="en-US" dirty="0" err="1" smtClean="0"/>
              <a:t>WifiConfiguration.Status.ENABLED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newId</a:t>
            </a:r>
            <a:r>
              <a:rPr lang="en-US" dirty="0" smtClean="0"/>
              <a:t> = </a:t>
            </a:r>
            <a:r>
              <a:rPr lang="en-US" dirty="0" err="1" smtClean="0"/>
              <a:t>wifiManager.addNetwork</a:t>
            </a:r>
            <a:r>
              <a:rPr lang="en-US" dirty="0" smtClean="0"/>
              <a:t> (</a:t>
            </a:r>
            <a:r>
              <a:rPr lang="en-US" dirty="0" err="1" smtClean="0"/>
              <a:t>myWifCon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newId</a:t>
            </a:r>
            <a:r>
              <a:rPr lang="en-US" dirty="0" smtClean="0"/>
              <a:t>&lt;0)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debug","could</a:t>
            </a:r>
            <a:r>
              <a:rPr lang="en-US" dirty="0" smtClean="0"/>
              <a:t> not add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");</a:t>
            </a:r>
          </a:p>
          <a:p>
            <a:pPr lvl="2"/>
            <a:r>
              <a:rPr lang="en-US" dirty="0" smtClean="0"/>
              <a:t>} else {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wifiManager.enableNetwork</a:t>
            </a:r>
            <a:r>
              <a:rPr lang="en-US" dirty="0" smtClean="0"/>
              <a:t>(</a:t>
            </a:r>
            <a:r>
              <a:rPr lang="en-US" dirty="0" err="1" smtClean="0"/>
              <a:t>newId,true</a:t>
            </a:r>
            <a:r>
              <a:rPr lang="en-US" dirty="0" smtClean="0"/>
              <a:t>)) {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DEBUG","enable</a:t>
            </a:r>
            <a:r>
              <a:rPr lang="en-US" dirty="0" smtClean="0"/>
              <a:t> connection </a:t>
            </a:r>
            <a:r>
              <a:rPr lang="en-US" dirty="0" err="1" smtClean="0"/>
              <a:t>succeded</a:t>
            </a:r>
            <a:r>
              <a:rPr lang="en-US" dirty="0" smtClean="0"/>
              <a:t>");</a:t>
            </a:r>
          </a:p>
          <a:p>
            <a:pPr lvl="3"/>
            <a:r>
              <a:rPr lang="en-US" dirty="0" smtClean="0"/>
              <a:t>} else {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DEBUG","connect</a:t>
            </a:r>
            <a:r>
              <a:rPr lang="en-US" dirty="0" smtClean="0"/>
              <a:t> failed");</a:t>
            </a:r>
          </a:p>
          <a:p>
            <a:pPr lvl="3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smtClean="0"/>
              <a:t>Two things</a:t>
            </a:r>
          </a:p>
          <a:p>
            <a:pPr lvl="1"/>
            <a:r>
              <a:rPr lang="en-US" dirty="0" smtClean="0"/>
              <a:t>This might not connect, e.g., maybe </a:t>
            </a:r>
            <a:r>
              <a:rPr lang="en-US" dirty="0" err="1" smtClean="0"/>
              <a:t>udel</a:t>
            </a:r>
            <a:r>
              <a:rPr lang="en-US" dirty="0" smtClean="0"/>
              <a:t> is out of range</a:t>
            </a:r>
          </a:p>
          <a:p>
            <a:pPr lvl="1"/>
            <a:r>
              <a:rPr lang="en-US" dirty="0" smtClean="0"/>
              <a:t>Perhaps we should not add </a:t>
            </a:r>
            <a:r>
              <a:rPr lang="en-US" dirty="0" err="1" smtClean="0"/>
              <a:t>udel</a:t>
            </a:r>
            <a:r>
              <a:rPr lang="en-US" dirty="0" smtClean="0"/>
              <a:t> to the list of networks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BroadcastReceiver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686800" cy="55927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</a:t>
            </a:r>
            <a:r>
              <a:rPr lang="en-US" sz="1800" dirty="0" err="1" smtClean="0"/>
              <a:t>onCreate</a:t>
            </a:r>
            <a:r>
              <a:rPr lang="en-US" sz="1800" dirty="0" smtClean="0"/>
              <a:t>, when the </a:t>
            </a:r>
            <a:r>
              <a:rPr lang="en-US" sz="1800" dirty="0" err="1" smtClean="0"/>
              <a:t>intentFilter</a:t>
            </a:r>
            <a:r>
              <a:rPr lang="en-US" sz="1800" dirty="0" smtClean="0"/>
              <a:t> is being made, add</a:t>
            </a:r>
          </a:p>
          <a:p>
            <a:pPr lvl="1"/>
            <a:r>
              <a:rPr lang="en-US" sz="1400" dirty="0" err="1" smtClean="0"/>
              <a:t>filter.addAction</a:t>
            </a:r>
            <a:r>
              <a:rPr lang="en-US" sz="1400" dirty="0" smtClean="0"/>
              <a:t>(</a:t>
            </a:r>
            <a:r>
              <a:rPr lang="en-US" sz="1400" dirty="0" err="1" smtClean="0"/>
              <a:t>WifiManager.SUPPLICANT_CONNECTION_CHANGE_ACTION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err="1" smtClean="0"/>
              <a:t>filter.addAction</a:t>
            </a:r>
            <a:r>
              <a:rPr lang="en-US" sz="1400" dirty="0" smtClean="0"/>
              <a:t>(</a:t>
            </a:r>
            <a:r>
              <a:rPr lang="en-US" sz="1400" dirty="0" err="1" smtClean="0"/>
              <a:t>WifiManager.SUPPLICANT_STATE_CHANGED_ACTION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err="1" smtClean="0"/>
              <a:t>filter.addAction</a:t>
            </a:r>
            <a:r>
              <a:rPr lang="en-US" sz="1400" dirty="0" smtClean="0"/>
              <a:t>(</a:t>
            </a:r>
            <a:r>
              <a:rPr lang="en-US" sz="1400" dirty="0" err="1" smtClean="0"/>
              <a:t>WifiManager.NETWORK_IDS_CHANGED_ACTION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err="1" smtClean="0"/>
              <a:t>filter.addAction</a:t>
            </a:r>
            <a:r>
              <a:rPr lang="en-US" sz="1400" dirty="0" smtClean="0"/>
              <a:t>(</a:t>
            </a:r>
            <a:r>
              <a:rPr lang="en-US" sz="1400" dirty="0" err="1" smtClean="0"/>
              <a:t>WifiManager.NETWORK_STATE_CHANGED_ACTION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err="1" smtClean="0"/>
              <a:t>filter.addAction</a:t>
            </a:r>
            <a:r>
              <a:rPr lang="en-US" sz="1400" dirty="0" smtClean="0"/>
              <a:t>(</a:t>
            </a:r>
            <a:r>
              <a:rPr lang="en-US" sz="1400" dirty="0" err="1" smtClean="0"/>
              <a:t>WifiManager.WIFI_STATE_CHANGED_ACTION</a:t>
            </a:r>
            <a:r>
              <a:rPr lang="en-US" sz="1400" dirty="0" smtClean="0"/>
              <a:t>);</a:t>
            </a:r>
          </a:p>
          <a:p>
            <a:r>
              <a:rPr lang="en-US" sz="1800" dirty="0" smtClean="0"/>
              <a:t>In the </a:t>
            </a:r>
            <a:r>
              <a:rPr lang="en-US" sz="1800" dirty="0" err="1" smtClean="0"/>
              <a:t>BroadcastReceiver</a:t>
            </a:r>
            <a:r>
              <a:rPr lang="en-US" sz="1800" dirty="0" smtClean="0"/>
              <a:t>, add</a:t>
            </a:r>
          </a:p>
          <a:p>
            <a:pPr lvl="1"/>
            <a:r>
              <a:rPr lang="en-US" sz="1400" dirty="0" err="1" smtClean="0"/>
              <a:t>if(intent.getAction().equals(WifiManager.SUPPLICANT_STATE_CHANGED_ACTION)) {</a:t>
            </a:r>
          </a:p>
          <a:p>
            <a:pPr lvl="2"/>
            <a:r>
              <a:rPr lang="en-US" sz="1400" dirty="0" err="1" smtClean="0"/>
              <a:t>Log.e("DEBUG","SUPPLICANT_STATE_CHANGED_ACTION");</a:t>
            </a:r>
          </a:p>
          <a:p>
            <a:pPr lvl="2"/>
            <a:r>
              <a:rPr lang="en-US" sz="1400" dirty="0" err="1" smtClean="0"/>
              <a:t>if (intent.hasExtra(WifiManager.EXTRA_SUPPLICANT_ERROR)) {</a:t>
            </a:r>
          </a:p>
          <a:p>
            <a:pPr lvl="3"/>
            <a:r>
              <a:rPr lang="en-US" sz="1400" dirty="0" err="1" smtClean="0"/>
              <a:t>Log.e("DEBUG","supplicant error");</a:t>
            </a:r>
          </a:p>
          <a:p>
            <a:pPr lvl="2"/>
            <a:r>
              <a:rPr lang="en-US" sz="1400" dirty="0" err="1" smtClean="0"/>
              <a:t>} else {</a:t>
            </a:r>
          </a:p>
          <a:p>
            <a:pPr lvl="3"/>
            <a:r>
              <a:rPr lang="en-US" sz="1400" dirty="0" err="1" smtClean="0"/>
              <a:t>Log.e("DEBUG","supplicant state: "+getSupplicantStateText((SupplicantState) intent.getParcelableExtra(WifiManager.EXTRA_NEW_STATE)));</a:t>
            </a:r>
          </a:p>
          <a:p>
            <a:pPr lvl="2"/>
            <a:r>
              <a:rPr lang="en-US" sz="1400" dirty="0" smtClean="0"/>
              <a:t>}</a:t>
            </a:r>
          </a:p>
          <a:p>
            <a:pPr lvl="1"/>
            <a:r>
              <a:rPr lang="en-US" sz="1400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Add function</a:t>
            </a:r>
          </a:p>
          <a:p>
            <a:pPr lvl="1"/>
            <a:r>
              <a:rPr lang="en-US" sz="1800" dirty="0" smtClean="0"/>
              <a:t>private String </a:t>
            </a:r>
            <a:r>
              <a:rPr lang="en-US" sz="1800" dirty="0" err="1" smtClean="0"/>
              <a:t>getSupplicantStateText</a:t>
            </a:r>
            <a:r>
              <a:rPr lang="en-US" sz="1800" dirty="0" smtClean="0"/>
              <a:t>(</a:t>
            </a:r>
            <a:r>
              <a:rPr lang="en-US" sz="1800" dirty="0" err="1" smtClean="0"/>
              <a:t>SupplicantState</a:t>
            </a:r>
            <a:r>
              <a:rPr lang="en-US" sz="1800" dirty="0" smtClean="0"/>
              <a:t> </a:t>
            </a:r>
            <a:r>
              <a:rPr lang="en-US" sz="1800" dirty="0" err="1" smtClean="0"/>
              <a:t>supplicantState</a:t>
            </a:r>
            <a:r>
              <a:rPr lang="en-US" sz="1800" dirty="0" smtClean="0"/>
              <a:t>) {</a:t>
            </a:r>
          </a:p>
          <a:p>
            <a:pPr lvl="2"/>
            <a:r>
              <a:rPr lang="en-US" sz="1400" dirty="0" smtClean="0"/>
              <a:t>if(</a:t>
            </a:r>
            <a:r>
              <a:rPr lang="en-US" sz="1400" dirty="0" err="1" smtClean="0"/>
              <a:t>SupplicantState.FOUR_WAY_HANDSHAKE.equals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"FOUR WAY HANDSHAKE";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SupplicantState.ASSOCIATED.equals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"ASSOCIATED";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SupplicantState.ASSOCIATING.equals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"ASSOCIATING";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SupplicantState.COMPLETED.equals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"COMPLETED";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SupplicantState.DISCONNECTED.equals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"DISCONNECTED";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SupplicantState.DORMANT.equals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"DORMANT";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SupplicantState.GROUP_HANDSHAKE.equals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"GROUP HANDSHAKE";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SupplicantState.INACTIVE.equals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"INACTIVE";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SupplicantState.INVALID.equals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"INVALID";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SupplicantState.SCANNING.equals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"SCANNING";</a:t>
            </a:r>
          </a:p>
          <a:p>
            <a:pPr lvl="2"/>
            <a:r>
              <a:rPr lang="en-US" sz="1400" dirty="0" smtClean="0"/>
              <a:t>} else if(</a:t>
            </a:r>
            <a:r>
              <a:rPr lang="en-US" sz="1400" dirty="0" err="1" smtClean="0"/>
              <a:t>SupplicantState.UNINITIALIZED.equals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supplicantState</a:t>
            </a:r>
            <a:r>
              <a:rPr lang="en-US" sz="1400" dirty="0" smtClean="0"/>
              <a:t>)) {</a:t>
            </a:r>
          </a:p>
          <a:p>
            <a:pPr lvl="3"/>
            <a:r>
              <a:rPr lang="en-US" sz="1400" dirty="0" smtClean="0"/>
              <a:t>return "UNINITIALIZED";</a:t>
            </a:r>
          </a:p>
          <a:p>
            <a:pPr lvl="2"/>
            <a:r>
              <a:rPr lang="en-US" sz="1400" dirty="0" smtClean="0"/>
              <a:t>} else {</a:t>
            </a:r>
          </a:p>
          <a:p>
            <a:pPr lvl="3"/>
            <a:r>
              <a:rPr lang="en-US" sz="1400" dirty="0" smtClean="0"/>
              <a:t>return "supplicant state is bad";</a:t>
            </a:r>
          </a:p>
          <a:p>
            <a:pPr lvl="2"/>
            <a:r>
              <a:rPr lang="en-US" sz="1400" dirty="0" smtClean="0"/>
              <a:t>}</a:t>
            </a:r>
          </a:p>
          <a:p>
            <a:pPr lvl="1"/>
            <a:r>
              <a:rPr lang="en-US" sz="1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if(</a:t>
            </a:r>
            <a:r>
              <a:rPr lang="en-US" sz="1400" dirty="0" err="1" smtClean="0"/>
              <a:t>intent.getAction</a:t>
            </a:r>
            <a:r>
              <a:rPr lang="en-US" sz="1400" dirty="0" smtClean="0"/>
              <a:t>().equals(</a:t>
            </a:r>
            <a:r>
              <a:rPr lang="en-US" sz="1400" dirty="0" err="1" smtClean="0"/>
              <a:t>WifiManager.SUPPLICANT_CONNECTION_CHANGE_ACTION</a:t>
            </a:r>
            <a:r>
              <a:rPr lang="en-US" sz="1400" dirty="0" smtClean="0"/>
              <a:t>)) {</a:t>
            </a:r>
          </a:p>
          <a:p>
            <a:pPr lvl="1"/>
            <a:r>
              <a:rPr lang="en-US" sz="1400" dirty="0" err="1" smtClean="0"/>
              <a:t>Log.e</a:t>
            </a:r>
            <a:r>
              <a:rPr lang="en-US" sz="1400" dirty="0" smtClean="0"/>
              <a:t>("DEBUG","SUPPLICANT_CONNECTION_CHANGE_ACTION");</a:t>
            </a:r>
          </a:p>
          <a:p>
            <a:pPr lvl="1"/>
            <a:r>
              <a:rPr lang="en-US" sz="1400" dirty="0" smtClean="0"/>
              <a:t>if (</a:t>
            </a:r>
            <a:r>
              <a:rPr lang="en-US" sz="1400" dirty="0" err="1" smtClean="0"/>
              <a:t>intent.hasExtra</a:t>
            </a:r>
            <a:r>
              <a:rPr lang="en-US" sz="1400" dirty="0" smtClean="0"/>
              <a:t>(</a:t>
            </a:r>
            <a:r>
              <a:rPr lang="en-US" sz="1400" dirty="0" err="1" smtClean="0"/>
              <a:t>WifiManager.EXTRA_SUPPLICANT_CONNECTED</a:t>
            </a:r>
            <a:r>
              <a:rPr lang="en-US" sz="1400" dirty="0" smtClean="0"/>
              <a:t>)) {</a:t>
            </a:r>
          </a:p>
          <a:p>
            <a:pPr lvl="2"/>
            <a:r>
              <a:rPr lang="en-US" sz="1400" dirty="0" smtClean="0"/>
              <a:t>if (</a:t>
            </a:r>
            <a:r>
              <a:rPr lang="en-US" sz="1400" dirty="0" err="1" smtClean="0"/>
              <a:t>intent.getBooleanExtra</a:t>
            </a:r>
            <a:r>
              <a:rPr lang="en-US" sz="1400" dirty="0" smtClean="0"/>
              <a:t>(</a:t>
            </a:r>
            <a:r>
              <a:rPr lang="en-US" sz="1400" dirty="0" err="1" smtClean="0"/>
              <a:t>WifiManager.EXTRA_SUPPLICANT_CONNECTED</a:t>
            </a:r>
            <a:r>
              <a:rPr lang="en-US" sz="1400" dirty="0" smtClean="0"/>
              <a:t>, false)==true) {</a:t>
            </a:r>
          </a:p>
          <a:p>
            <a:pPr lvl="3"/>
            <a:r>
              <a:rPr lang="en-US" sz="1400" dirty="0" err="1" smtClean="0"/>
              <a:t>Log.e</a:t>
            </a:r>
            <a:r>
              <a:rPr lang="en-US" sz="1400" dirty="0" smtClean="0"/>
              <a:t>("</a:t>
            </a:r>
            <a:r>
              <a:rPr lang="en-US" sz="1400" dirty="0" err="1" smtClean="0"/>
              <a:t>DEBUG","wifi</a:t>
            </a:r>
            <a:r>
              <a:rPr lang="en-US" sz="1400" dirty="0" smtClean="0"/>
              <a:t> is now connected");</a:t>
            </a:r>
          </a:p>
          <a:p>
            <a:pPr lvl="2"/>
            <a:r>
              <a:rPr lang="en-US" sz="1400" dirty="0" smtClean="0"/>
              <a:t>} else {</a:t>
            </a:r>
          </a:p>
          <a:p>
            <a:pPr lvl="3"/>
            <a:r>
              <a:rPr lang="en-US" sz="1400" dirty="0" err="1" smtClean="0"/>
              <a:t>Log.e</a:t>
            </a:r>
            <a:r>
              <a:rPr lang="en-US" sz="1400" dirty="0" smtClean="0"/>
              <a:t>("</a:t>
            </a:r>
            <a:r>
              <a:rPr lang="en-US" sz="1400" dirty="0" err="1" smtClean="0"/>
              <a:t>DEBUG","wifi</a:t>
            </a:r>
            <a:r>
              <a:rPr lang="en-US" sz="1400" dirty="0" smtClean="0"/>
              <a:t> is now disconnected");</a:t>
            </a:r>
          </a:p>
          <a:p>
            <a:pPr lvl="2"/>
            <a:r>
              <a:rPr lang="en-US" sz="1400" dirty="0" smtClean="0"/>
              <a:t>}</a:t>
            </a:r>
          </a:p>
          <a:p>
            <a:pPr lvl="1"/>
            <a:r>
              <a:rPr lang="en-US" sz="1000" dirty="0" smtClean="0"/>
              <a:t>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// but this does not seem to work correctly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2092</Words>
  <Application>Microsoft Office PowerPoint</Application>
  <PresentationFormat>On-screen Show (4:3)</PresentationFormat>
  <Paragraphs>421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WiFi in Android</vt:lpstr>
      <vt:lpstr>outline</vt:lpstr>
      <vt:lpstr>Start WiFi</vt:lpstr>
      <vt:lpstr>Scanning for access points</vt:lpstr>
      <vt:lpstr>Scanning for access points</vt:lpstr>
      <vt:lpstr>Connect to access point</vt:lpstr>
      <vt:lpstr>Add BroadcastReceiver</vt:lpstr>
      <vt:lpstr>Slide 8</vt:lpstr>
      <vt:lpstr>Slide 9</vt:lpstr>
      <vt:lpstr>NETWORK_STATE_CHANGED_ACTION</vt:lpstr>
      <vt:lpstr>Get current connection info</vt:lpstr>
      <vt:lpstr>Connect to ad hoc network</vt:lpstr>
      <vt:lpstr>steps</vt:lpstr>
      <vt:lpstr>Make ip from mac</vt:lpstr>
      <vt:lpstr>New wpa_supplicant.conf</vt:lpstr>
      <vt:lpstr>Set static ip address</vt:lpstr>
      <vt:lpstr>steps</vt:lpstr>
      <vt:lpstr>Slide 18</vt:lpstr>
      <vt:lpstr>Make button: Connect from ad hoc</vt:lpstr>
      <vt:lpstr>Make button: disconnect from ad hoc</vt:lpstr>
      <vt:lpstr>Slide 21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in Android</dc:title>
  <dc:creator> SB</dc:creator>
  <cp:lastModifiedBy> SB</cp:lastModifiedBy>
  <cp:revision>11</cp:revision>
  <dcterms:created xsi:type="dcterms:W3CDTF">2011-04-07T16:55:31Z</dcterms:created>
  <dcterms:modified xsi:type="dcterms:W3CDTF">2011-04-18T18:31:09Z</dcterms:modified>
</cp:coreProperties>
</file>