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86" y="-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A6E-D26A-4E94-B335-D6796C812DF0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DF44-1390-4059-B147-522162D48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A6E-D26A-4E94-B335-D6796C812DF0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DF44-1390-4059-B147-522162D48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A6E-D26A-4E94-B335-D6796C812DF0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DF44-1390-4059-B147-522162D48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A6E-D26A-4E94-B335-D6796C812DF0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DF44-1390-4059-B147-522162D48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A6E-D26A-4E94-B335-D6796C812DF0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DF44-1390-4059-B147-522162D48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A6E-D26A-4E94-B335-D6796C812DF0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DF44-1390-4059-B147-522162D48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A6E-D26A-4E94-B335-D6796C812DF0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DF44-1390-4059-B147-522162D48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A6E-D26A-4E94-B335-D6796C812DF0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DF44-1390-4059-B147-522162D48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A6E-D26A-4E94-B335-D6796C812DF0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DF44-1390-4059-B147-522162D48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A6E-D26A-4E94-B335-D6796C812DF0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DF44-1390-4059-B147-522162D48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A6E-D26A-4E94-B335-D6796C812DF0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DF44-1390-4059-B147-522162D48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6A6E-D26A-4E94-B335-D6796C812DF0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5DF44-1390-4059-B147-522162D48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wifi-based localization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Android allows (location providers)</a:t>
            </a:r>
          </a:p>
          <a:p>
            <a:pPr lvl="1"/>
            <a:r>
              <a:rPr lang="en-US" dirty="0" smtClean="0"/>
              <a:t>GPS (</a:t>
            </a:r>
            <a:r>
              <a:rPr lang="en-US" i="1" dirty="0" smtClean="0"/>
              <a:t>GPS_PROVIDER)</a:t>
            </a:r>
            <a:endParaRPr lang="en-US" dirty="0" smtClean="0"/>
          </a:p>
          <a:p>
            <a:pPr lvl="1"/>
            <a:r>
              <a:rPr lang="en-US" dirty="0" smtClean="0"/>
              <a:t>Cell tower + wifi (</a:t>
            </a:r>
            <a:r>
              <a:rPr lang="en-US" i="1" dirty="0" smtClean="0"/>
              <a:t>NETWORK_PROVIDER)</a:t>
            </a:r>
            <a:endParaRPr lang="en-US" dirty="0" smtClean="0"/>
          </a:p>
          <a:p>
            <a:r>
              <a:rPr lang="en-US" dirty="0" smtClean="0"/>
              <a:t>You cannot request only wifi, just wifi and tower.</a:t>
            </a:r>
          </a:p>
          <a:p>
            <a:r>
              <a:rPr lang="en-US" dirty="0" smtClean="0"/>
              <a:t>You cannot tell the difference between wifi and tower</a:t>
            </a:r>
          </a:p>
          <a:p>
            <a:pPr lvl="1"/>
            <a:r>
              <a:rPr lang="en-US" dirty="0" smtClean="0"/>
              <a:t>Except that the accuracy of the tower is 100s of meters, and accuracy of wifi is 10s of meters</a:t>
            </a:r>
          </a:p>
          <a:p>
            <a:r>
              <a:rPr lang="en-US" dirty="0" smtClean="0"/>
              <a:t>You can get tower only by turning off wifi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new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New app called </a:t>
            </a:r>
            <a:r>
              <a:rPr lang="en-US" dirty="0" err="1" smtClean="0"/>
              <a:t>androidLocalization</a:t>
            </a:r>
            <a:endParaRPr lang="en-US" dirty="0" smtClean="0"/>
          </a:p>
          <a:p>
            <a:r>
              <a:rPr lang="en-US" dirty="0" smtClean="0"/>
              <a:t>Add permissions</a:t>
            </a:r>
          </a:p>
          <a:p>
            <a:pPr lvl="1"/>
            <a:r>
              <a:rPr lang="en-US" dirty="0" smtClean="0"/>
              <a:t>Internet</a:t>
            </a:r>
          </a:p>
          <a:p>
            <a:pPr lvl="1"/>
            <a:r>
              <a:rPr lang="en-US" dirty="0" smtClean="0"/>
              <a:t>Fine location</a:t>
            </a:r>
          </a:p>
          <a:p>
            <a:pPr lvl="1"/>
            <a:r>
              <a:rPr lang="en-US" dirty="0" smtClean="0"/>
              <a:t>Course location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TextView</a:t>
            </a:r>
            <a:r>
              <a:rPr lang="en-US" dirty="0" smtClean="0"/>
              <a:t> to UI. Set ID to </a:t>
            </a:r>
            <a:r>
              <a:rPr lang="en-US" dirty="0" err="1" smtClean="0"/>
              <a:t>androidLocalizationTextView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AndroidLocalizationActivity</a:t>
            </a:r>
            <a:r>
              <a:rPr lang="en-US" dirty="0" smtClean="0"/>
              <a:t>, add member variable</a:t>
            </a:r>
          </a:p>
          <a:p>
            <a:pPr lvl="1"/>
            <a:r>
              <a:rPr lang="en-US" dirty="0" err="1" smtClean="0"/>
              <a:t>TextView</a:t>
            </a:r>
            <a:r>
              <a:rPr lang="en-US" dirty="0" smtClean="0"/>
              <a:t> </a:t>
            </a:r>
            <a:r>
              <a:rPr lang="en-US" dirty="0" err="1" smtClean="0"/>
              <a:t>androidLocalizationTextView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null;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endParaRPr lang="en-US" dirty="0" smtClean="0"/>
          </a:p>
          <a:p>
            <a:pPr lvl="1"/>
            <a:r>
              <a:rPr lang="en-US" dirty="0" err="1" smtClean="0"/>
              <a:t>androidLocalizationTextView</a:t>
            </a:r>
            <a:r>
              <a:rPr lang="en-US" dirty="0" smtClean="0"/>
              <a:t> = </a:t>
            </a:r>
            <a:r>
              <a:rPr lang="en-US" dirty="0" smtClean="0"/>
              <a:t>(</a:t>
            </a:r>
            <a:r>
              <a:rPr lang="en-US" dirty="0" err="1" smtClean="0"/>
              <a:t>TextView</a:t>
            </a:r>
            <a:r>
              <a:rPr lang="en-US" dirty="0" smtClean="0"/>
              <a:t>)</a:t>
            </a:r>
            <a:r>
              <a:rPr lang="en-US" dirty="0" err="1" smtClean="0"/>
              <a:t>findViewById</a:t>
            </a:r>
            <a:r>
              <a:rPr lang="en-US" dirty="0" smtClean="0"/>
              <a:t>(R.id. </a:t>
            </a:r>
            <a:r>
              <a:rPr lang="en-US" dirty="0" err="1" smtClean="0"/>
              <a:t>androidLocalizationTextView</a:t>
            </a:r>
            <a:r>
              <a:rPr lang="en-US" dirty="0" smtClean="0"/>
              <a:t>);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periodic location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4724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Add top of class, add member variable</a:t>
            </a:r>
          </a:p>
          <a:p>
            <a:pPr lvl="1"/>
            <a:r>
              <a:rPr lang="en-US" sz="1400" dirty="0" err="1" smtClean="0"/>
              <a:t>LocationManager</a:t>
            </a:r>
            <a:r>
              <a:rPr lang="en-US" sz="1400" dirty="0" smtClean="0"/>
              <a:t> </a:t>
            </a:r>
            <a:r>
              <a:rPr lang="en-US" sz="1400" dirty="0" err="1" smtClean="0"/>
              <a:t>locationManager</a:t>
            </a:r>
            <a:r>
              <a:rPr lang="en-US" sz="1400" dirty="0" smtClean="0"/>
              <a:t> = null;</a:t>
            </a:r>
          </a:p>
          <a:p>
            <a:r>
              <a:rPr lang="en-US" sz="1600" dirty="0" smtClean="0"/>
              <a:t>In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, add</a:t>
            </a:r>
          </a:p>
          <a:p>
            <a:pPr lvl="1"/>
            <a:r>
              <a:rPr lang="en-US" sz="1400" dirty="0" err="1" smtClean="0"/>
              <a:t>locationManager</a:t>
            </a:r>
            <a:r>
              <a:rPr lang="en-US" sz="1400" dirty="0" smtClean="0"/>
              <a:t> = (</a:t>
            </a:r>
            <a:r>
              <a:rPr lang="en-US" sz="1400" dirty="0" err="1" smtClean="0"/>
              <a:t>LocationManager</a:t>
            </a:r>
            <a:r>
              <a:rPr lang="en-US" sz="1400" dirty="0" smtClean="0"/>
              <a:t>) </a:t>
            </a:r>
            <a:r>
              <a:rPr lang="en-US" sz="1400" dirty="0" err="1" smtClean="0"/>
              <a:t>getSystemService</a:t>
            </a:r>
            <a:r>
              <a:rPr lang="en-US" sz="1400" dirty="0" smtClean="0"/>
              <a:t>(</a:t>
            </a:r>
            <a:r>
              <a:rPr lang="en-US" sz="1400" dirty="0" err="1" smtClean="0"/>
              <a:t>Context.</a:t>
            </a:r>
            <a:r>
              <a:rPr lang="en-US" sz="1400" i="1" dirty="0" err="1" smtClean="0"/>
              <a:t>LOCATION_SERVICE</a:t>
            </a:r>
            <a:r>
              <a:rPr lang="en-US" sz="1400" i="1" dirty="0" smtClean="0"/>
              <a:t>);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i="1" dirty="0" smtClean="0"/>
              <a:t>To start </a:t>
            </a:r>
            <a:r>
              <a:rPr lang="en-US" sz="1600" i="1" dirty="0" err="1" smtClean="0"/>
              <a:t>wifi+cell</a:t>
            </a:r>
            <a:r>
              <a:rPr lang="en-US" sz="1600" i="1" dirty="0" smtClean="0"/>
              <a:t> tower </a:t>
            </a:r>
            <a:r>
              <a:rPr lang="en-US" sz="1600" i="1" dirty="0" err="1" smtClean="0"/>
              <a:t>local</a:t>
            </a:r>
            <a:r>
              <a:rPr lang="en-US" sz="1400" dirty="0" err="1" smtClean="0"/>
              <a:t>locationManager.requestLocationUpdates</a:t>
            </a:r>
            <a:r>
              <a:rPr lang="en-US" sz="1400" dirty="0" smtClean="0"/>
              <a:t>(</a:t>
            </a:r>
            <a:r>
              <a:rPr lang="en-US" sz="1400" dirty="0" err="1" smtClean="0"/>
              <a:t>LocationManager.</a:t>
            </a:r>
            <a:r>
              <a:rPr lang="en-US" sz="1400" i="1" dirty="0" err="1" smtClean="0"/>
              <a:t>NETWORK_PROVIDER</a:t>
            </a:r>
            <a:r>
              <a:rPr lang="en-US" sz="1400" i="1" dirty="0" smtClean="0"/>
              <a:t>, 0, 0, </a:t>
            </a:r>
            <a:r>
              <a:rPr lang="en-US" sz="1400" i="1" dirty="0" err="1" smtClean="0"/>
              <a:t>locationListener</a:t>
            </a:r>
            <a:r>
              <a:rPr lang="en-US" sz="1400" i="1" dirty="0" smtClean="0"/>
              <a:t>);</a:t>
            </a:r>
          </a:p>
          <a:p>
            <a:r>
              <a:rPr lang="en-US" sz="1600" i="1" dirty="0" err="1" smtClean="0"/>
              <a:t>ization</a:t>
            </a:r>
            <a:r>
              <a:rPr lang="en-US" sz="1600" i="1" dirty="0" smtClean="0"/>
              <a:t>, add</a:t>
            </a:r>
            <a:endParaRPr lang="en-US" sz="1600" dirty="0" smtClean="0"/>
          </a:p>
          <a:p>
            <a:pPr lvl="1"/>
            <a:r>
              <a:rPr lang="en-US" sz="1400" i="1" dirty="0" smtClean="0"/>
              <a:t>The 3</a:t>
            </a:r>
            <a:r>
              <a:rPr lang="en-US" sz="1400" i="1" baseline="30000" dirty="0" smtClean="0"/>
              <a:t>rd</a:t>
            </a:r>
            <a:r>
              <a:rPr lang="en-US" sz="1400" i="1" dirty="0" smtClean="0"/>
              <a:t> argument is the minimum time between updates (so, updates should not arrive any faster than this minimum)</a:t>
            </a:r>
          </a:p>
          <a:p>
            <a:pPr lvl="1"/>
            <a:r>
              <a:rPr lang="en-US" sz="1400" i="1" dirty="0" smtClean="0"/>
              <a:t>The 4</a:t>
            </a:r>
            <a:r>
              <a:rPr lang="en-US" sz="1400" i="1" baseline="30000" dirty="0" smtClean="0"/>
              <a:t>th</a:t>
            </a:r>
            <a:r>
              <a:rPr lang="en-US" sz="1400" i="1" dirty="0" smtClean="0"/>
              <a:t> argument is the minimum distance traveled between updates (so updates should not occur unless the phones has moved this distance)</a:t>
            </a:r>
          </a:p>
          <a:p>
            <a:pPr lvl="1"/>
            <a:r>
              <a:rPr lang="en-US" sz="1400" i="1" dirty="0" smtClean="0"/>
              <a:t>These arguments are only suggestions. The system might respond faster or slower</a:t>
            </a:r>
          </a:p>
          <a:p>
            <a:r>
              <a:rPr lang="en-US" sz="1600" i="1" dirty="0"/>
              <a:t>If GPS and </a:t>
            </a:r>
            <a:r>
              <a:rPr lang="en-US" sz="1600" i="1" dirty="0" err="1" smtClean="0"/>
              <a:t>wifi+cell</a:t>
            </a:r>
            <a:r>
              <a:rPr lang="en-US" sz="1600" i="1" dirty="0" smtClean="0"/>
              <a:t> tower </a:t>
            </a:r>
            <a:r>
              <a:rPr lang="en-US" sz="1600" i="1" dirty="0"/>
              <a:t>is needed, then two function calls are used</a:t>
            </a:r>
          </a:p>
          <a:p>
            <a:pPr lvl="1"/>
            <a:r>
              <a:rPr lang="en-US" sz="1400" dirty="0" err="1" smtClean="0"/>
              <a:t>locationManager.requestLocationUpdates</a:t>
            </a:r>
            <a:r>
              <a:rPr lang="en-US" sz="1400" dirty="0" smtClean="0"/>
              <a:t>(</a:t>
            </a:r>
            <a:r>
              <a:rPr lang="en-US" sz="1400" dirty="0" err="1" smtClean="0"/>
              <a:t>LocationManager.</a:t>
            </a:r>
            <a:r>
              <a:rPr lang="en-US" sz="1400" i="1" dirty="0" err="1" smtClean="0"/>
              <a:t>NETWORK_PROVIDER</a:t>
            </a:r>
            <a:r>
              <a:rPr lang="en-US" sz="1400" i="1" dirty="0" smtClean="0"/>
              <a:t>, 0, 0, </a:t>
            </a:r>
            <a:r>
              <a:rPr lang="en-US" sz="1400" i="1" dirty="0" err="1" smtClean="0"/>
              <a:t>locationListener</a:t>
            </a:r>
            <a:r>
              <a:rPr lang="en-US" sz="1400" i="1" dirty="0" smtClean="0"/>
              <a:t>);</a:t>
            </a:r>
          </a:p>
          <a:p>
            <a:pPr lvl="1"/>
            <a:r>
              <a:rPr lang="en-US" sz="1400" dirty="0" err="1" smtClean="0"/>
              <a:t>locationManager.requestLocationUpdates</a:t>
            </a:r>
            <a:r>
              <a:rPr lang="en-US" sz="1400" dirty="0" smtClean="0"/>
              <a:t>(</a:t>
            </a:r>
            <a:r>
              <a:rPr lang="en-US" sz="1400" dirty="0" err="1" smtClean="0"/>
              <a:t>LocationManager.</a:t>
            </a:r>
            <a:r>
              <a:rPr lang="en-US" sz="1400" i="1" dirty="0" err="1" smtClean="0"/>
              <a:t>GPS_PROVIDER</a:t>
            </a:r>
            <a:r>
              <a:rPr lang="en-US" sz="1400" i="1" dirty="0" smtClean="0"/>
              <a:t>, 0, 0, </a:t>
            </a:r>
            <a:r>
              <a:rPr lang="en-US" sz="1400" i="1" dirty="0" err="1" smtClean="0"/>
              <a:t>locationListener</a:t>
            </a:r>
            <a:r>
              <a:rPr lang="en-US" sz="1400" i="1" dirty="0" smtClean="0"/>
              <a:t>);</a:t>
            </a:r>
          </a:p>
          <a:p>
            <a:r>
              <a:rPr lang="en-US" sz="1600" i="1" dirty="0" smtClean="0"/>
              <a:t>Note: passive localization is also possible. In this case, the app does not start wifi or </a:t>
            </a:r>
            <a:r>
              <a:rPr lang="en-US" sz="1600" i="1" dirty="0" err="1" smtClean="0"/>
              <a:t>gps</a:t>
            </a:r>
            <a:r>
              <a:rPr lang="en-US" sz="1600" i="1" dirty="0" smtClean="0"/>
              <a:t>. But if some other app does, and gets location info, then this app will get the location info too</a:t>
            </a:r>
          </a:p>
          <a:p>
            <a:pPr lvl="1"/>
            <a:r>
              <a:rPr lang="en-US" sz="1400" dirty="0" err="1" smtClean="0"/>
              <a:t>locationManager.requestLocationUpdates</a:t>
            </a:r>
            <a:r>
              <a:rPr lang="en-US" sz="1400" dirty="0" smtClean="0"/>
              <a:t>(</a:t>
            </a:r>
            <a:r>
              <a:rPr lang="en-US" sz="1400" dirty="0" err="1" smtClean="0"/>
              <a:t>LocationManager.</a:t>
            </a:r>
            <a:r>
              <a:rPr lang="en-US" sz="1400" i="1" dirty="0" err="1" smtClean="0"/>
              <a:t>PASSIVE_PROVIDER</a:t>
            </a:r>
            <a:r>
              <a:rPr lang="en-US" sz="1400" i="1" dirty="0" smtClean="0"/>
              <a:t>, 0, 0, </a:t>
            </a:r>
            <a:r>
              <a:rPr lang="en-US" sz="1400" i="1" dirty="0" err="1" smtClean="0"/>
              <a:t>locationListener</a:t>
            </a:r>
            <a:r>
              <a:rPr lang="en-US" sz="1400" i="1" dirty="0" smtClean="0"/>
              <a:t>);</a:t>
            </a:r>
          </a:p>
          <a:p>
            <a:r>
              <a:rPr lang="en-US" sz="1600" i="1" dirty="0" smtClean="0"/>
              <a:t>When done getting location information, you must unregister with</a:t>
            </a:r>
          </a:p>
          <a:p>
            <a:pPr lvl="1"/>
            <a:r>
              <a:rPr lang="en-US" sz="1400" dirty="0" err="1" smtClean="0"/>
              <a:t>locationManager.removeUpdates</a:t>
            </a:r>
            <a:r>
              <a:rPr lang="en-US" sz="1400" dirty="0" smtClean="0"/>
              <a:t>(</a:t>
            </a:r>
            <a:r>
              <a:rPr lang="en-US" sz="1400" dirty="0" err="1" smtClean="0"/>
              <a:t>locationListener</a:t>
            </a:r>
            <a:r>
              <a:rPr lang="en-US" sz="1400" dirty="0" smtClean="0"/>
              <a:t>);</a:t>
            </a:r>
          </a:p>
          <a:p>
            <a:pPr lvl="1"/>
            <a:r>
              <a:rPr lang="en-US" sz="1200" dirty="0" smtClean="0"/>
              <a:t>Note, this unregister will unregister everything</a:t>
            </a:r>
          </a:p>
          <a:p>
            <a:pPr lvl="1"/>
            <a:endParaRPr lang="en-US" sz="1400" i="1" dirty="0" smtClean="0"/>
          </a:p>
          <a:p>
            <a:endParaRPr lang="en-US" sz="1600" i="1" dirty="0" smtClean="0"/>
          </a:p>
          <a:p>
            <a:pPr lvl="1"/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locationListener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LocationListener</a:t>
            </a:r>
            <a:r>
              <a:rPr lang="en-US" dirty="0" smtClean="0"/>
              <a:t> </a:t>
            </a:r>
            <a:r>
              <a:rPr lang="en-US" dirty="0" err="1" smtClean="0"/>
              <a:t>locationListener</a:t>
            </a:r>
            <a:r>
              <a:rPr lang="en-US" dirty="0" smtClean="0"/>
              <a:t> = new </a:t>
            </a:r>
            <a:r>
              <a:rPr lang="en-US" dirty="0" err="1" smtClean="0"/>
              <a:t>LocationListener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@Override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onLocationChanged</a:t>
            </a:r>
            <a:r>
              <a:rPr lang="en-US" dirty="0" smtClean="0"/>
              <a:t>(Location </a:t>
            </a:r>
            <a:r>
              <a:rPr lang="en-US" dirty="0" err="1" smtClean="0"/>
              <a:t>location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String </a:t>
            </a:r>
            <a:r>
              <a:rPr lang="en-US" dirty="0" err="1" smtClean="0"/>
              <a:t>str</a:t>
            </a:r>
            <a:r>
              <a:rPr lang="en-US" dirty="0" smtClean="0"/>
              <a:t> = new String();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str</a:t>
            </a:r>
            <a:r>
              <a:rPr lang="en-US" dirty="0" smtClean="0"/>
              <a:t> += "Longitude: "+</a:t>
            </a:r>
            <a:r>
              <a:rPr lang="en-US" dirty="0" err="1" smtClean="0"/>
              <a:t>location.getLongitude</a:t>
            </a:r>
            <a:r>
              <a:rPr lang="en-US" dirty="0" smtClean="0"/>
              <a:t>()+" latitude: "+</a:t>
            </a:r>
            <a:r>
              <a:rPr lang="en-US" dirty="0" err="1" smtClean="0"/>
              <a:t>location.getLatitude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str</a:t>
            </a:r>
            <a:r>
              <a:rPr lang="en-US" dirty="0" smtClean="0"/>
              <a:t> += " altitude: " +</a:t>
            </a:r>
            <a:r>
              <a:rPr lang="en-US" dirty="0" err="1" smtClean="0"/>
              <a:t>location.getAltitude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location.hasAccuracy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str</a:t>
            </a:r>
            <a:r>
              <a:rPr lang="en-US" dirty="0" smtClean="0"/>
              <a:t> += " accuracy: "+</a:t>
            </a:r>
            <a:r>
              <a:rPr lang="en-US" dirty="0" err="1" smtClean="0"/>
              <a:t>location.getAccuracy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str</a:t>
            </a:r>
            <a:r>
              <a:rPr lang="en-US" dirty="0" smtClean="0"/>
              <a:t> += " accuracy is unknown ";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location.hasSpeed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str</a:t>
            </a:r>
            <a:r>
              <a:rPr lang="en-US" dirty="0" smtClean="0"/>
              <a:t> += " speed: "+</a:t>
            </a:r>
            <a:r>
              <a:rPr lang="en-US" dirty="0" err="1" smtClean="0"/>
              <a:t>location.getSpeed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str</a:t>
            </a:r>
            <a:r>
              <a:rPr lang="en-US" dirty="0" smtClean="0"/>
              <a:t> += "speed is unknown";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location.hasBearing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str</a:t>
            </a:r>
            <a:r>
              <a:rPr lang="en-US" dirty="0" smtClean="0"/>
              <a:t> += "bearing: "+</a:t>
            </a:r>
            <a:r>
              <a:rPr lang="en-US" dirty="0" err="1" smtClean="0"/>
              <a:t>location.getBearing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str</a:t>
            </a:r>
            <a:r>
              <a:rPr lang="en-US" dirty="0" smtClean="0"/>
              <a:t> += "bearing is unknown";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str</a:t>
            </a:r>
            <a:r>
              <a:rPr lang="en-US" dirty="0" smtClean="0"/>
              <a:t> += "provider: "+</a:t>
            </a:r>
            <a:r>
              <a:rPr lang="en-US" dirty="0" err="1" smtClean="0"/>
              <a:t>location.getProvider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locationInfo",str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androidLocalizationTextView.setText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 // this works. It seems to come on the UI thread. But maybe it would be safer to make a </a:t>
            </a:r>
            <a:r>
              <a:rPr lang="en-US" dirty="0" err="1" smtClean="0"/>
              <a:t>runOnUiThread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};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 around and try android</a:t>
            </a:r>
          </a:p>
          <a:p>
            <a:r>
              <a:rPr lang="en-US" dirty="0" smtClean="0"/>
              <a:t>Compare android to skyhook and to </a:t>
            </a:r>
            <a:r>
              <a:rPr lang="en-US" dirty="0" err="1" smtClean="0"/>
              <a:t>gps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Other things related to localization that are covered in other lectures</a:t>
            </a:r>
          </a:p>
          <a:p>
            <a:pPr lvl="1"/>
            <a:r>
              <a:rPr lang="en-US" dirty="0" smtClean="0"/>
              <a:t>Roll-your-own wifi-based localization</a:t>
            </a:r>
          </a:p>
          <a:p>
            <a:pPr lvl="1"/>
            <a:r>
              <a:rPr lang="en-US" dirty="0" smtClean="0"/>
              <a:t>Smoothing localization information (</a:t>
            </a:r>
            <a:r>
              <a:rPr lang="en-US" dirty="0" err="1" smtClean="0"/>
              <a:t>Kalman</a:t>
            </a:r>
            <a:r>
              <a:rPr lang="en-US" dirty="0" smtClean="0"/>
              <a:t> filter)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517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Android wifi-based localization</vt:lpstr>
      <vt:lpstr>Localization types</vt:lpstr>
      <vt:lpstr>Make new app</vt:lpstr>
      <vt:lpstr>Getting periodic location updates</vt:lpstr>
      <vt:lpstr>locationListener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wifi-based localization</dc:title>
  <dc:creator>bohacek</dc:creator>
  <cp:lastModifiedBy>bohacek</cp:lastModifiedBy>
  <cp:revision>4</cp:revision>
  <dcterms:created xsi:type="dcterms:W3CDTF">2012-02-27T22:42:12Z</dcterms:created>
  <dcterms:modified xsi:type="dcterms:W3CDTF">2012-02-29T21:16:08Z</dcterms:modified>
</cp:coreProperties>
</file>