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9" r:id="rId3"/>
    <p:sldId id="270" r:id="rId4"/>
    <p:sldId id="257" r:id="rId5"/>
    <p:sldId id="258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71" r:id="rId15"/>
    <p:sldId id="268" r:id="rId16"/>
    <p:sldId id="26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499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CEA6E-36F5-4C4A-BBC2-ADAA9B825F00}" type="datetimeFigureOut">
              <a:rPr lang="en-US" smtClean="0"/>
              <a:t>3/7/2012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8CA28-43E4-4771-90C5-888135BB865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34516-0345-4705-AD66-B69C06F0C5E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A98D7-D987-4201-BA9A-6D98D7897515}" type="datetimeFigureOut">
              <a:rPr lang="en-US" smtClean="0"/>
              <a:pPr/>
              <a:t>3/7/2012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9B9A-86E2-4C79-9867-03F56AA756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A98D7-D987-4201-BA9A-6D98D7897515}" type="datetimeFigureOut">
              <a:rPr lang="en-US" smtClean="0"/>
              <a:pPr/>
              <a:t>3/7/2012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9B9A-86E2-4C79-9867-03F56AA756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A98D7-D987-4201-BA9A-6D98D7897515}" type="datetimeFigureOut">
              <a:rPr lang="en-US" smtClean="0"/>
              <a:pPr/>
              <a:t>3/7/2012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9B9A-86E2-4C79-9867-03F56AA756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A98D7-D987-4201-BA9A-6D98D7897515}" type="datetimeFigureOut">
              <a:rPr lang="en-US" smtClean="0"/>
              <a:pPr/>
              <a:t>3/7/2012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9B9A-86E2-4C79-9867-03F56AA756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A98D7-D987-4201-BA9A-6D98D7897515}" type="datetimeFigureOut">
              <a:rPr lang="en-US" smtClean="0"/>
              <a:pPr/>
              <a:t>3/7/2012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9B9A-86E2-4C79-9867-03F56AA756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A98D7-D987-4201-BA9A-6D98D7897515}" type="datetimeFigureOut">
              <a:rPr lang="en-US" smtClean="0"/>
              <a:pPr/>
              <a:t>3/7/2012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9B9A-86E2-4C79-9867-03F56AA756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A98D7-D987-4201-BA9A-6D98D7897515}" type="datetimeFigureOut">
              <a:rPr lang="en-US" smtClean="0"/>
              <a:pPr/>
              <a:t>3/7/2012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9B9A-86E2-4C79-9867-03F56AA756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A98D7-D987-4201-BA9A-6D98D7897515}" type="datetimeFigureOut">
              <a:rPr lang="en-US" smtClean="0"/>
              <a:pPr/>
              <a:t>3/7/2012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9B9A-86E2-4C79-9867-03F56AA756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A98D7-D987-4201-BA9A-6D98D7897515}" type="datetimeFigureOut">
              <a:rPr lang="en-US" smtClean="0"/>
              <a:pPr/>
              <a:t>3/7/2012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9B9A-86E2-4C79-9867-03F56AA756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A98D7-D987-4201-BA9A-6D98D7897515}" type="datetimeFigureOut">
              <a:rPr lang="en-US" smtClean="0"/>
              <a:pPr/>
              <a:t>3/7/2012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9B9A-86E2-4C79-9867-03F56AA756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A98D7-D987-4201-BA9A-6D98D7897515}" type="datetimeFigureOut">
              <a:rPr lang="en-US" smtClean="0"/>
              <a:pPr/>
              <a:t>3/7/2012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9B9A-86E2-4C79-9867-03F56AA756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A98D7-D987-4201-BA9A-6D98D7897515}" type="datetimeFigureOut">
              <a:rPr lang="en-US" smtClean="0"/>
              <a:pPr/>
              <a:t>3/7/2012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09B9A-86E2-4C79-9867-03F56AA756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ctual/factual-java-driver" TargetMode="External"/><Relationship Id="rId2" Type="http://schemas.openxmlformats.org/officeDocument/2006/relationships/hyperlink" Target="http://repo1.maven.org/maven2/com/factual/factual-java-driver/1.0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jarvana.com/jarvana/view/com/factual/factual-java-driver/1.0/factual-java-driver-1.0-javadoc.jar!/com/factual/Factual.html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developer.android.com/guide/developing/tools/proguard.html" TargetMode="External"/><Relationship Id="rId3" Type="http://schemas.openxmlformats.org/officeDocument/2006/relationships/hyperlink" Target="http://code.google.com/p/google-api-java-client/downloads/detail?name=google-api-java-client-1.6.0-beta.zip&amp;can=2&amp;q=" TargetMode="External"/><Relationship Id="rId7" Type="http://schemas.openxmlformats.org/officeDocument/2006/relationships/hyperlink" Target="http://commons.apache.org/io/download_io.cgi" TargetMode="External"/><Relationship Id="rId2" Type="http://schemas.openxmlformats.org/officeDocument/2006/relationships/hyperlink" Target="http://code.google.com/p/guava-libraries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KentBeck/junit/downloads" TargetMode="External"/><Relationship Id="rId5" Type="http://schemas.openxmlformats.org/officeDocument/2006/relationships/hyperlink" Target="http://mvnrepository.com/artifact/org.json/json/20090211" TargetMode="External"/><Relationship Id="rId4" Type="http://schemas.openxmlformats.org/officeDocument/2006/relationships/hyperlink" Target="http://wiki.fasterxml.com/JacksonDownload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seems.com/application/eclipse/fix-gc-overhead-limit-exceede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Factual.com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Location Information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other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 smtClean="0"/>
          </a:p>
          <a:p>
            <a:pPr marL="171450" indent="-171450"/>
            <a:r>
              <a:rPr lang="en-US" dirty="0" smtClean="0"/>
              <a:t>String </a:t>
            </a:r>
            <a:r>
              <a:rPr lang="en-US" dirty="0" err="1" smtClean="0"/>
              <a:t>tel</a:t>
            </a:r>
            <a:r>
              <a:rPr lang="en-US" dirty="0" smtClean="0"/>
              <a:t> = (String)</a:t>
            </a:r>
            <a:r>
              <a:rPr lang="en-US" dirty="0" err="1" smtClean="0"/>
              <a:t>item.get</a:t>
            </a:r>
            <a:r>
              <a:rPr lang="en-US" dirty="0" smtClean="0"/>
              <a:t>("</a:t>
            </a:r>
            <a:r>
              <a:rPr lang="en-US" dirty="0" err="1" smtClean="0"/>
              <a:t>tel</a:t>
            </a:r>
            <a:r>
              <a:rPr lang="en-US" dirty="0" smtClean="0"/>
              <a:t>");         </a:t>
            </a:r>
            <a:endParaRPr lang="en-US" dirty="0" smtClean="0"/>
          </a:p>
          <a:p>
            <a:pPr marL="171450" indent="-171450"/>
            <a:r>
              <a:rPr lang="en-US" dirty="0" smtClean="0"/>
              <a:t>if </a:t>
            </a:r>
            <a:r>
              <a:rPr lang="en-US" dirty="0" smtClean="0"/>
              <a:t>(</a:t>
            </a:r>
            <a:r>
              <a:rPr lang="en-US" dirty="0" err="1" smtClean="0"/>
              <a:t>tel</a:t>
            </a:r>
            <a:r>
              <a:rPr lang="en-US" dirty="0" smtClean="0"/>
              <a:t>==</a:t>
            </a:r>
            <a:r>
              <a:rPr lang="en-US" dirty="0" smtClean="0"/>
              <a:t>null)</a:t>
            </a:r>
          </a:p>
          <a:p>
            <a:pPr marL="571500" lvl="1" indent="-171450"/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tel</a:t>
            </a:r>
            <a:r>
              <a:rPr lang="en-US" dirty="0" smtClean="0"/>
              <a:t> does not exist</a:t>
            </a:r>
            <a:r>
              <a:rPr lang="en-US" dirty="0" smtClean="0"/>
              <a:t>");</a:t>
            </a:r>
          </a:p>
          <a:p>
            <a:pPr marL="171450" indent="-171450"/>
            <a:r>
              <a:rPr lang="en-US" dirty="0" smtClean="0"/>
              <a:t>else</a:t>
            </a:r>
          </a:p>
          <a:p>
            <a:pPr marL="571500" lvl="1" indent="-171450"/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tel</a:t>
            </a:r>
            <a:r>
              <a:rPr lang="en-US" dirty="0" smtClean="0"/>
              <a:t>: "+</a:t>
            </a:r>
            <a:r>
              <a:rPr lang="en-US" dirty="0" err="1" smtClean="0"/>
              <a:t>tel</a:t>
            </a:r>
            <a:r>
              <a:rPr lang="en-US" dirty="0" smtClean="0"/>
              <a:t>);        </a:t>
            </a:r>
          </a:p>
          <a:p>
            <a:pPr marL="171450" indent="-171450"/>
            <a:r>
              <a:rPr lang="en-US" dirty="0" smtClean="0"/>
              <a:t>String </a:t>
            </a:r>
            <a:r>
              <a:rPr lang="en-US" dirty="0" smtClean="0"/>
              <a:t>fax = (String)</a:t>
            </a:r>
            <a:r>
              <a:rPr lang="en-US" dirty="0" err="1" smtClean="0"/>
              <a:t>item.get</a:t>
            </a:r>
            <a:r>
              <a:rPr lang="en-US" dirty="0" smtClean="0"/>
              <a:t>("fax"); </a:t>
            </a:r>
            <a:endParaRPr lang="en-US" dirty="0" smtClean="0"/>
          </a:p>
          <a:p>
            <a:pPr marL="171450" indent="-171450"/>
            <a:r>
              <a:rPr lang="en-US" dirty="0" smtClean="0"/>
              <a:t>if </a:t>
            </a:r>
            <a:r>
              <a:rPr lang="en-US" dirty="0" smtClean="0"/>
              <a:t>(fax==null</a:t>
            </a:r>
            <a:r>
              <a:rPr lang="en-US" dirty="0" smtClean="0"/>
              <a:t>)</a:t>
            </a:r>
          </a:p>
          <a:p>
            <a:pPr marL="571500" lvl="1" indent="-171450"/>
            <a:r>
              <a:rPr lang="en-US" dirty="0" err="1" smtClean="0"/>
              <a:t>System.out.println</a:t>
            </a:r>
            <a:r>
              <a:rPr lang="en-US" dirty="0" smtClean="0"/>
              <a:t>("fax does not exist</a:t>
            </a:r>
            <a:r>
              <a:rPr lang="en-US" dirty="0" smtClean="0"/>
              <a:t>");</a:t>
            </a:r>
          </a:p>
          <a:p>
            <a:pPr marL="171450" indent="-171450"/>
            <a:r>
              <a:rPr lang="en-US" dirty="0" smtClean="0"/>
              <a:t>else</a:t>
            </a:r>
          </a:p>
          <a:p>
            <a:pPr marL="571500" lvl="1" indent="-171450"/>
            <a:r>
              <a:rPr lang="en-US" dirty="0" err="1" smtClean="0"/>
              <a:t>System.out.println</a:t>
            </a:r>
            <a:r>
              <a:rPr lang="en-US" dirty="0" smtClean="0"/>
              <a:t>("fax: "+fax</a:t>
            </a:r>
            <a:r>
              <a:rPr lang="en-US" dirty="0" smtClean="0"/>
              <a:t>);</a:t>
            </a:r>
          </a:p>
          <a:p>
            <a:pPr marL="171450" indent="-171450"/>
            <a:r>
              <a:rPr lang="en-US" dirty="0" smtClean="0"/>
              <a:t>String </a:t>
            </a:r>
            <a:r>
              <a:rPr lang="en-US" dirty="0" smtClean="0"/>
              <a:t>website = (String)</a:t>
            </a:r>
            <a:r>
              <a:rPr lang="en-US" dirty="0" err="1" smtClean="0"/>
              <a:t>item.get</a:t>
            </a:r>
            <a:r>
              <a:rPr lang="en-US" dirty="0" smtClean="0"/>
              <a:t>("website"); </a:t>
            </a:r>
            <a:endParaRPr lang="en-US" dirty="0" smtClean="0"/>
          </a:p>
          <a:p>
            <a:pPr marL="171450" indent="-171450"/>
            <a:r>
              <a:rPr lang="en-US" dirty="0" smtClean="0"/>
              <a:t>if </a:t>
            </a:r>
            <a:r>
              <a:rPr lang="en-US" dirty="0" smtClean="0"/>
              <a:t>(website==null</a:t>
            </a:r>
            <a:r>
              <a:rPr lang="en-US" dirty="0" smtClean="0"/>
              <a:t>)</a:t>
            </a:r>
          </a:p>
          <a:p>
            <a:pPr marL="571500" lvl="1" indent="-171450"/>
            <a:r>
              <a:rPr lang="en-US" dirty="0" err="1" smtClean="0"/>
              <a:t>System.out.println</a:t>
            </a:r>
            <a:r>
              <a:rPr lang="en-US" dirty="0" smtClean="0"/>
              <a:t>("website does not exist</a:t>
            </a:r>
            <a:r>
              <a:rPr lang="en-US" dirty="0" smtClean="0"/>
              <a:t>");</a:t>
            </a:r>
          </a:p>
          <a:p>
            <a:pPr marL="171450" indent="-171450"/>
            <a:r>
              <a:rPr lang="en-US" dirty="0" smtClean="0"/>
              <a:t>else</a:t>
            </a:r>
          </a:p>
          <a:p>
            <a:pPr marL="571500" lvl="1" indent="-171450"/>
            <a:r>
              <a:rPr lang="en-US" dirty="0" err="1" smtClean="0"/>
              <a:t>System.out.println</a:t>
            </a:r>
            <a:r>
              <a:rPr lang="en-US" dirty="0" smtClean="0"/>
              <a:t>("website: "+website);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600200"/>
            <a:ext cx="4724400" cy="4525963"/>
          </a:xfrm>
        </p:spPr>
        <p:txBody>
          <a:bodyPr>
            <a:normAutofit fontScale="55000" lnSpcReduction="20000"/>
          </a:bodyPr>
          <a:lstStyle/>
          <a:p>
            <a:endParaRPr lang="en-US" dirty="0" smtClean="0"/>
          </a:p>
          <a:p>
            <a:pPr marL="114300" indent="-114300"/>
            <a:r>
              <a:rPr lang="en-US" dirty="0" smtClean="0"/>
              <a:t>String </a:t>
            </a:r>
            <a:r>
              <a:rPr lang="en-US" dirty="0" smtClean="0"/>
              <a:t>status = (String)</a:t>
            </a:r>
            <a:r>
              <a:rPr lang="en-US" dirty="0" err="1" smtClean="0"/>
              <a:t>item.get</a:t>
            </a:r>
            <a:r>
              <a:rPr lang="en-US" dirty="0" smtClean="0"/>
              <a:t>("</a:t>
            </a:r>
            <a:r>
              <a:rPr lang="en-US" dirty="0" smtClean="0"/>
              <a:t>status");</a:t>
            </a:r>
          </a:p>
          <a:p>
            <a:pPr marL="114300" indent="-114300"/>
            <a:r>
              <a:rPr lang="en-US" dirty="0" smtClean="0"/>
              <a:t>if (status==null)</a:t>
            </a:r>
          </a:p>
          <a:p>
            <a:pPr marL="514350" lvl="1" indent="-114300"/>
            <a:r>
              <a:rPr lang="en-US" dirty="0" err="1" smtClean="0"/>
              <a:t>System.out.println</a:t>
            </a:r>
            <a:r>
              <a:rPr lang="en-US" dirty="0" smtClean="0"/>
              <a:t>("status does not exist</a:t>
            </a:r>
            <a:r>
              <a:rPr lang="en-US" dirty="0" smtClean="0"/>
              <a:t>");</a:t>
            </a:r>
          </a:p>
          <a:p>
            <a:pPr marL="114300" indent="-114300"/>
            <a:r>
              <a:rPr lang="en-US" dirty="0" smtClean="0"/>
              <a:t>else</a:t>
            </a:r>
          </a:p>
          <a:p>
            <a:pPr marL="514350" lvl="1" indent="-114300"/>
            <a:r>
              <a:rPr lang="en-US" dirty="0" err="1" smtClean="0"/>
              <a:t>System.out.println</a:t>
            </a:r>
            <a:r>
              <a:rPr lang="en-US" dirty="0" smtClean="0"/>
              <a:t>("status: "+status</a:t>
            </a:r>
            <a:r>
              <a:rPr lang="en-US" dirty="0" smtClean="0"/>
              <a:t>);</a:t>
            </a:r>
          </a:p>
          <a:p>
            <a:pPr marL="114300" indent="-114300"/>
            <a:r>
              <a:rPr lang="en-US" dirty="0" smtClean="0"/>
              <a:t>String </a:t>
            </a:r>
            <a:r>
              <a:rPr lang="en-US" dirty="0" smtClean="0"/>
              <a:t>email = (String)</a:t>
            </a:r>
            <a:r>
              <a:rPr lang="en-US" dirty="0" err="1" smtClean="0"/>
              <a:t>item.get</a:t>
            </a:r>
            <a:r>
              <a:rPr lang="en-US" dirty="0" smtClean="0"/>
              <a:t>("email</a:t>
            </a:r>
            <a:r>
              <a:rPr lang="en-US" dirty="0" smtClean="0"/>
              <a:t>");</a:t>
            </a:r>
          </a:p>
          <a:p>
            <a:pPr marL="114300" indent="-114300"/>
            <a:r>
              <a:rPr lang="en-US" dirty="0" smtClean="0"/>
              <a:t>if </a:t>
            </a:r>
            <a:r>
              <a:rPr lang="en-US" dirty="0" smtClean="0"/>
              <a:t>(email==null</a:t>
            </a:r>
            <a:r>
              <a:rPr lang="en-US" dirty="0" smtClean="0"/>
              <a:t>)</a:t>
            </a:r>
          </a:p>
          <a:p>
            <a:pPr marL="514350" lvl="1" indent="-114300"/>
            <a:r>
              <a:rPr lang="en-US" dirty="0" err="1" smtClean="0"/>
              <a:t>System.out.println</a:t>
            </a:r>
            <a:r>
              <a:rPr lang="en-US" dirty="0" smtClean="0"/>
              <a:t>("email does not exist</a:t>
            </a:r>
            <a:r>
              <a:rPr lang="en-US" dirty="0" smtClean="0"/>
              <a:t>");</a:t>
            </a:r>
          </a:p>
          <a:p>
            <a:pPr marL="114300" indent="-114300"/>
            <a:r>
              <a:rPr lang="en-US" dirty="0" smtClean="0"/>
              <a:t>else</a:t>
            </a:r>
          </a:p>
          <a:p>
            <a:pPr marL="514350" lvl="1" indent="-114300"/>
            <a:r>
              <a:rPr lang="en-US" dirty="0" err="1" smtClean="0"/>
              <a:t>System.out.println</a:t>
            </a:r>
            <a:r>
              <a:rPr lang="en-US" dirty="0" smtClean="0"/>
              <a:t>("email: "+email</a:t>
            </a:r>
            <a:r>
              <a:rPr lang="en-US" dirty="0" smtClean="0"/>
              <a:t>);</a:t>
            </a:r>
          </a:p>
          <a:p>
            <a:pPr marL="114300" indent="-114300"/>
            <a:r>
              <a:rPr lang="en-US" dirty="0" smtClean="0"/>
              <a:t>String </a:t>
            </a:r>
            <a:r>
              <a:rPr lang="en-US" dirty="0" err="1" smtClean="0"/>
              <a:t>factual_id</a:t>
            </a:r>
            <a:r>
              <a:rPr lang="en-US" dirty="0" smtClean="0"/>
              <a:t> = (String)</a:t>
            </a:r>
            <a:r>
              <a:rPr lang="en-US" dirty="0" err="1" smtClean="0"/>
              <a:t>item.get</a:t>
            </a:r>
            <a:r>
              <a:rPr lang="en-US" dirty="0" smtClean="0"/>
              <a:t>("</a:t>
            </a:r>
            <a:r>
              <a:rPr lang="en-US" dirty="0" err="1" smtClean="0"/>
              <a:t>factual_id</a:t>
            </a:r>
            <a:r>
              <a:rPr lang="en-US" dirty="0" smtClean="0"/>
              <a:t>");</a:t>
            </a:r>
          </a:p>
          <a:p>
            <a:pPr marL="114300" indent="-114300"/>
            <a:r>
              <a:rPr lang="en-US" dirty="0" smtClean="0"/>
              <a:t>if </a:t>
            </a:r>
            <a:r>
              <a:rPr lang="en-US" dirty="0" smtClean="0"/>
              <a:t>(</a:t>
            </a:r>
            <a:r>
              <a:rPr lang="en-US" dirty="0" err="1" smtClean="0"/>
              <a:t>factual_id</a:t>
            </a:r>
            <a:r>
              <a:rPr lang="en-US" dirty="0" smtClean="0"/>
              <a:t>==null</a:t>
            </a:r>
            <a:r>
              <a:rPr lang="en-US" dirty="0" smtClean="0"/>
              <a:t>)</a:t>
            </a:r>
          </a:p>
          <a:p>
            <a:pPr marL="514350" lvl="1" indent="-114300"/>
            <a:r>
              <a:rPr lang="en-US" dirty="0" smtClean="0"/>
              <a:t> 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factual_id</a:t>
            </a:r>
            <a:r>
              <a:rPr lang="en-US" dirty="0" smtClean="0"/>
              <a:t>: does not exist</a:t>
            </a:r>
            <a:r>
              <a:rPr lang="en-US" dirty="0" smtClean="0"/>
              <a:t>");</a:t>
            </a:r>
          </a:p>
          <a:p>
            <a:pPr marL="114300" indent="-114300"/>
            <a:r>
              <a:rPr lang="en-US" dirty="0" smtClean="0"/>
              <a:t> else</a:t>
            </a:r>
          </a:p>
          <a:p>
            <a:pPr marL="514350" lvl="1" indent="-114300"/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factual_id</a:t>
            </a:r>
            <a:r>
              <a:rPr lang="en-US" dirty="0" smtClean="0"/>
              <a:t>: "+</a:t>
            </a:r>
            <a:r>
              <a:rPr lang="en-US" dirty="0" err="1" smtClean="0"/>
              <a:t>item.get</a:t>
            </a:r>
            <a:r>
              <a:rPr lang="en-US" dirty="0" smtClean="0"/>
              <a:t>("</a:t>
            </a:r>
            <a:r>
              <a:rPr lang="en-US" dirty="0" err="1" smtClean="0"/>
              <a:t>factual_id</a:t>
            </a:r>
            <a:r>
              <a:rPr lang="en-US" dirty="0" smtClean="0"/>
              <a:t>"));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onCreate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onCreate</a:t>
            </a:r>
            <a:r>
              <a:rPr lang="en-US" dirty="0" smtClean="0"/>
              <a:t>, call </a:t>
            </a:r>
            <a:r>
              <a:rPr lang="en-US" dirty="0" err="1" smtClean="0"/>
              <a:t>getFactualData</a:t>
            </a:r>
            <a:endParaRPr lang="en-US" dirty="0" smtClean="0"/>
          </a:p>
          <a:p>
            <a:r>
              <a:rPr lang="en-US" dirty="0" smtClean="0"/>
              <a:t>Run it.</a:t>
            </a:r>
          </a:p>
          <a:p>
            <a:r>
              <a:rPr lang="en-US" dirty="0" smtClean="0"/>
              <a:t>Crashed? Why?! </a:t>
            </a:r>
          </a:p>
          <a:p>
            <a:r>
              <a:rPr lang="en-US" dirty="0" err="1" smtClean="0"/>
              <a:t>StrictMode</a:t>
            </a:r>
            <a:r>
              <a:rPr lang="en-US" dirty="0" smtClean="0"/>
              <a:t> … </a:t>
            </a:r>
            <a:r>
              <a:rPr lang="en-US" dirty="0" err="1" smtClean="0"/>
              <a:t>onNetwork</a:t>
            </a:r>
            <a:endParaRPr lang="en-US" dirty="0" smtClean="0"/>
          </a:p>
          <a:p>
            <a:pPr lvl="1"/>
            <a:r>
              <a:rPr lang="en-US" dirty="0" smtClean="0"/>
              <a:t>Don’t use network from UI thread. Especially when starting (i.e., </a:t>
            </a:r>
            <a:r>
              <a:rPr lang="en-US" dirty="0" err="1" smtClean="0"/>
              <a:t>onCreate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Use threads</a:t>
            </a:r>
          </a:p>
          <a:p>
            <a:r>
              <a:rPr lang="en-US" dirty="0" smtClean="0"/>
              <a:t>Won’t crash on older phones, only android version&gt;=4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Android has several simple ways to make </a:t>
            </a:r>
            <a:r>
              <a:rPr lang="en-US" dirty="0" err="1" smtClean="0"/>
              <a:t>theads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 err="1" smtClean="0"/>
              <a:t>onCreate</a:t>
            </a:r>
            <a:endParaRPr lang="en-US" dirty="0" smtClean="0"/>
          </a:p>
          <a:p>
            <a:r>
              <a:rPr lang="en-US" dirty="0" smtClean="0"/>
              <a:t>new Thread(new </a:t>
            </a:r>
            <a:r>
              <a:rPr lang="en-US" dirty="0" err="1" smtClean="0"/>
              <a:t>Runnable</a:t>
            </a:r>
            <a:r>
              <a:rPr lang="en-US" dirty="0" smtClean="0"/>
              <a:t>() {</a:t>
            </a:r>
          </a:p>
          <a:p>
            <a:pPr lvl="1"/>
            <a:r>
              <a:rPr lang="en-US" dirty="0" smtClean="0"/>
              <a:t>public void run() {</a:t>
            </a:r>
          </a:p>
          <a:p>
            <a:pPr lvl="2"/>
            <a:r>
              <a:rPr lang="en-US" dirty="0" err="1" smtClean="0"/>
              <a:t>getFactualData</a:t>
            </a:r>
            <a:r>
              <a:rPr lang="en-US" dirty="0" smtClean="0"/>
              <a:t>();</a:t>
            </a:r>
          </a:p>
          <a:p>
            <a:pPr lvl="1"/>
            <a:r>
              <a:rPr lang="en-US" dirty="0" smtClean="0"/>
              <a:t>}}).start</a:t>
            </a:r>
            <a:r>
              <a:rPr lang="en-US" dirty="0" smtClean="0"/>
              <a:t>();</a:t>
            </a:r>
          </a:p>
          <a:p>
            <a:pPr lvl="1"/>
            <a:r>
              <a:rPr lang="en-US" dirty="0" smtClean="0"/>
              <a:t>// this runs the run function from a thread</a:t>
            </a:r>
          </a:p>
          <a:p>
            <a:pPr lvl="1"/>
            <a:r>
              <a:rPr lang="en-US" dirty="0" smtClean="0"/>
              <a:t>// communicating back to the UI thread is a bit tricky. (that is, do not call any UI elements from this thread!)</a:t>
            </a:r>
          </a:p>
          <a:p>
            <a:pPr lvl="1"/>
            <a:r>
              <a:rPr lang="en-US" dirty="0" smtClean="0"/>
              <a:t>So another threading mechanism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At the end </a:t>
            </a:r>
            <a:r>
              <a:rPr lang="en-US" dirty="0" smtClean="0"/>
              <a:t>of public class </a:t>
            </a:r>
            <a:r>
              <a:rPr lang="en-US" dirty="0" err="1" smtClean="0"/>
              <a:t>FactualTestActivity</a:t>
            </a:r>
            <a:r>
              <a:rPr lang="en-US" dirty="0" smtClean="0"/>
              <a:t> extends Activity </a:t>
            </a:r>
            <a:r>
              <a:rPr lang="en-US" dirty="0" smtClean="0"/>
              <a:t>{, add</a:t>
            </a:r>
          </a:p>
          <a:p>
            <a:pPr lvl="1"/>
            <a:r>
              <a:rPr lang="en-US" dirty="0" smtClean="0"/>
              <a:t>private class </a:t>
            </a:r>
            <a:r>
              <a:rPr lang="en-US" dirty="0" err="1" smtClean="0"/>
              <a:t>runFactualQuery</a:t>
            </a:r>
            <a:r>
              <a:rPr lang="en-US" dirty="0" smtClean="0"/>
              <a:t> extends </a:t>
            </a:r>
            <a:r>
              <a:rPr lang="en-US" dirty="0" err="1" smtClean="0"/>
              <a:t>AsyncTask</a:t>
            </a:r>
            <a:r>
              <a:rPr lang="en-US" dirty="0" smtClean="0"/>
              <a:t>&lt;Void, Void, Boolean&gt; {}</a:t>
            </a:r>
          </a:p>
          <a:p>
            <a:r>
              <a:rPr lang="en-US" dirty="0" smtClean="0"/>
              <a:t>Let	eclipse add unimplemented functions.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doInBackground</a:t>
            </a:r>
            <a:r>
              <a:rPr lang="en-US" dirty="0" smtClean="0"/>
              <a:t>, add</a:t>
            </a:r>
          </a:p>
          <a:p>
            <a:pPr lvl="1"/>
            <a:r>
              <a:rPr lang="en-US" dirty="0" err="1" smtClean="0"/>
              <a:t>getFactualData</a:t>
            </a:r>
            <a:r>
              <a:rPr lang="en-US" dirty="0" smtClean="0"/>
              <a:t>();</a:t>
            </a:r>
          </a:p>
          <a:p>
            <a:pPr lvl="1"/>
            <a:r>
              <a:rPr lang="en-US" dirty="0" smtClean="0"/>
              <a:t>Return true;</a:t>
            </a:r>
          </a:p>
          <a:p>
            <a:r>
              <a:rPr lang="en-US" dirty="0" smtClean="0"/>
              <a:t>Add member function</a:t>
            </a:r>
          </a:p>
          <a:p>
            <a:pPr lvl="1"/>
            <a:r>
              <a:rPr lang="en-US" dirty="0" smtClean="0"/>
              <a:t>@Override</a:t>
            </a:r>
          </a:p>
          <a:p>
            <a:pPr lvl="1"/>
            <a:r>
              <a:rPr lang="en-US" dirty="0" smtClean="0"/>
              <a:t>protected </a:t>
            </a:r>
            <a:r>
              <a:rPr lang="en-US" dirty="0" smtClean="0"/>
              <a:t>void </a:t>
            </a:r>
            <a:r>
              <a:rPr lang="en-US" dirty="0" err="1" smtClean="0"/>
              <a:t>onPostExecute</a:t>
            </a:r>
            <a:r>
              <a:rPr lang="en-US" dirty="0" smtClean="0"/>
              <a:t>(Boolean results) {</a:t>
            </a:r>
          </a:p>
          <a:p>
            <a:pPr lvl="2"/>
            <a:r>
              <a:rPr lang="en-US" dirty="0" smtClean="0"/>
              <a:t>// UI thread is </a:t>
            </a:r>
            <a:r>
              <a:rPr lang="en-US" dirty="0" err="1" smtClean="0"/>
              <a:t>accesible</a:t>
            </a:r>
            <a:r>
              <a:rPr lang="en-US" dirty="0" smtClean="0"/>
              <a:t> here</a:t>
            </a:r>
          </a:p>
          <a:p>
            <a:pPr lvl="2"/>
            <a:r>
              <a:rPr lang="en-US" dirty="0" err="1" smtClean="0"/>
              <a:t>Log.e</a:t>
            </a:r>
            <a:r>
              <a:rPr lang="en-US" dirty="0" smtClean="0"/>
              <a:t>("</a:t>
            </a:r>
            <a:r>
              <a:rPr lang="en-US" dirty="0" err="1" smtClean="0"/>
              <a:t>factual","finished</a:t>
            </a:r>
            <a:r>
              <a:rPr lang="en-US" dirty="0" smtClean="0"/>
              <a:t> thread");</a:t>
            </a:r>
            <a:endParaRPr lang="en-US" dirty="0" smtClean="0"/>
          </a:p>
          <a:p>
            <a:pPr lvl="1"/>
            <a:r>
              <a:rPr lang="en-US" dirty="0" smtClean="0"/>
              <a:t>}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onCreate</a:t>
            </a:r>
            <a:r>
              <a:rPr lang="en-US" dirty="0" smtClean="0"/>
              <a:t>, add</a:t>
            </a:r>
          </a:p>
          <a:p>
            <a:pPr lvl="1"/>
            <a:r>
              <a:rPr lang="en-US" dirty="0" smtClean="0"/>
              <a:t>new </a:t>
            </a:r>
            <a:r>
              <a:rPr lang="en-US" dirty="0" err="1" smtClean="0"/>
              <a:t>runFactualQuery</a:t>
            </a:r>
            <a:r>
              <a:rPr lang="en-US" dirty="0" smtClean="0"/>
              <a:t>().execute();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Other query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8915400" cy="5516563"/>
          </a:xfrm>
        </p:spPr>
        <p:txBody>
          <a:bodyPr>
            <a:normAutofit fontScale="85000" lnSpcReduction="1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recall</a:t>
            </a:r>
          </a:p>
          <a:p>
            <a:pPr marL="742950" lvl="2" indent="-342900"/>
            <a:r>
              <a:rPr lang="en-US" dirty="0" smtClean="0"/>
              <a:t>Query </a:t>
            </a:r>
            <a:r>
              <a:rPr lang="en-US" dirty="0" err="1" smtClean="0"/>
              <a:t>query</a:t>
            </a:r>
            <a:r>
              <a:rPr lang="en-US" dirty="0" smtClean="0"/>
              <a:t> = new Query().within(new </a:t>
            </a:r>
            <a:r>
              <a:rPr lang="en-US" dirty="0" err="1" smtClean="0"/>
              <a:t>com.factual.driver.Circle</a:t>
            </a:r>
            <a:r>
              <a:rPr lang="en-US" dirty="0" smtClean="0"/>
              <a:t>(34.06018, -118.41835, 5000)).limit(10).</a:t>
            </a:r>
            <a:r>
              <a:rPr lang="en-US" dirty="0" err="1" smtClean="0"/>
              <a:t>sortAsc</a:t>
            </a:r>
            <a:r>
              <a:rPr lang="en-US" dirty="0" smtClean="0"/>
              <a:t>("name");</a:t>
            </a:r>
          </a:p>
          <a:p>
            <a:pPr marL="742950" lvl="2" indent="-342900"/>
            <a:r>
              <a:rPr lang="en-US" dirty="0" smtClean="0"/>
              <a:t>// gets up to 10 items that are in the 5000m circle around the lat-long point 34.06018, -118.41835. and these are sorted by </a:t>
            </a:r>
            <a:r>
              <a:rPr lang="en-US" dirty="0" smtClean="0"/>
              <a:t>name</a:t>
            </a:r>
          </a:p>
          <a:p>
            <a:pPr marL="342900" lvl="1" indent="-342900"/>
            <a:r>
              <a:rPr lang="en-US" dirty="0" smtClean="0"/>
              <a:t>Get the next 10 items</a:t>
            </a:r>
          </a:p>
          <a:p>
            <a:pPr marL="742950" lvl="2" indent="-342900"/>
            <a:r>
              <a:rPr lang="en-US" dirty="0" smtClean="0"/>
              <a:t>Change .limit(10) to .limit(10).offset(10)</a:t>
            </a:r>
          </a:p>
          <a:p>
            <a:pPr marL="342900" lvl="1" indent="-342900"/>
            <a:r>
              <a:rPr lang="en-US" dirty="0" smtClean="0"/>
              <a:t>Full text search</a:t>
            </a:r>
          </a:p>
          <a:p>
            <a:pPr marL="742950" lvl="2" indent="-342900"/>
            <a:r>
              <a:rPr lang="en-US" dirty="0" smtClean="0"/>
              <a:t>Query </a:t>
            </a:r>
            <a:r>
              <a:rPr lang="en-US" dirty="0" err="1" smtClean="0"/>
              <a:t>query</a:t>
            </a:r>
            <a:r>
              <a:rPr lang="en-US" dirty="0" smtClean="0"/>
              <a:t> = new Query().search("</a:t>
            </a:r>
            <a:r>
              <a:rPr lang="en-US" dirty="0" err="1" smtClean="0"/>
              <a:t>newark</a:t>
            </a:r>
            <a:r>
              <a:rPr lang="en-US" dirty="0" smtClean="0"/>
              <a:t> </a:t>
            </a:r>
            <a:r>
              <a:rPr lang="en-US" dirty="0" err="1" smtClean="0"/>
              <a:t>delaware</a:t>
            </a:r>
            <a:r>
              <a:rPr lang="en-US" dirty="0" smtClean="0"/>
              <a:t>").limit(10</a:t>
            </a:r>
            <a:r>
              <a:rPr lang="en-US" dirty="0" smtClean="0"/>
              <a:t>);</a:t>
            </a:r>
          </a:p>
          <a:p>
            <a:pPr marL="742950" lvl="2" indent="-342900"/>
            <a:r>
              <a:rPr lang="en-US" dirty="0" smtClean="0"/>
              <a:t>Searches for </a:t>
            </a:r>
            <a:r>
              <a:rPr lang="en-US" dirty="0" err="1" smtClean="0"/>
              <a:t>newark</a:t>
            </a:r>
            <a:r>
              <a:rPr lang="en-US" dirty="0" smtClean="0"/>
              <a:t> and </a:t>
            </a:r>
            <a:r>
              <a:rPr lang="en-US" dirty="0" err="1" smtClean="0"/>
              <a:t>delaware</a:t>
            </a:r>
            <a:r>
              <a:rPr lang="en-US" dirty="0" smtClean="0"/>
              <a:t> anywhere in the data</a:t>
            </a:r>
          </a:p>
          <a:p>
            <a:pPr marL="342900" lvl="1" indent="-342900"/>
            <a:r>
              <a:rPr lang="en-US" dirty="0" smtClean="0"/>
              <a:t>Restrict data</a:t>
            </a:r>
          </a:p>
          <a:p>
            <a:pPr marL="742950" lvl="2" indent="-342900"/>
            <a:r>
              <a:rPr lang="en-US" dirty="0" smtClean="0"/>
              <a:t>Query </a:t>
            </a:r>
            <a:r>
              <a:rPr lang="en-US" dirty="0" err="1" smtClean="0"/>
              <a:t>query</a:t>
            </a:r>
            <a:r>
              <a:rPr lang="en-US" dirty="0" smtClean="0"/>
              <a:t> = new Query().field("locality").</a:t>
            </a:r>
            <a:r>
              <a:rPr lang="en-US" dirty="0" err="1" smtClean="0"/>
              <a:t>beginsWith</a:t>
            </a:r>
            <a:r>
              <a:rPr lang="en-US" dirty="0" smtClean="0"/>
              <a:t>("Newark").field("region").equal("DE").limit(10</a:t>
            </a:r>
            <a:r>
              <a:rPr lang="en-US" dirty="0" smtClean="0"/>
              <a:t>);</a:t>
            </a:r>
          </a:p>
          <a:p>
            <a:pPr marL="742950" lvl="2" indent="-342900"/>
            <a:r>
              <a:rPr lang="en-US" dirty="0" smtClean="0"/>
              <a:t>// for other options besides equals, see </a:t>
            </a:r>
            <a:r>
              <a:rPr lang="en-US" dirty="0" err="1" smtClean="0"/>
              <a:t>QueryBuilder</a:t>
            </a:r>
            <a:r>
              <a:rPr lang="en-US" dirty="0" smtClean="0"/>
              <a:t>. Options include: in, </a:t>
            </a:r>
            <a:r>
              <a:rPr lang="en-US" dirty="0" err="1" smtClean="0"/>
              <a:t>notIn</a:t>
            </a:r>
            <a:r>
              <a:rPr lang="en-US" dirty="0" smtClean="0"/>
              <a:t>, </a:t>
            </a:r>
            <a:r>
              <a:rPr lang="en-US" dirty="0" err="1" smtClean="0"/>
              <a:t>beginsWith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https://github.com/Factual/factual-java-driver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Temporal and Spatial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Information can have temporal and spatial aspects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The nearest XXX (xxx = restaurant, shoe store, …)</a:t>
            </a:r>
          </a:p>
          <a:p>
            <a:pPr lvl="1"/>
            <a:r>
              <a:rPr lang="en-US" dirty="0" smtClean="0"/>
              <a:t>Directions can be thought of as: Given that I’m here now, what do I do next? </a:t>
            </a:r>
          </a:p>
          <a:p>
            <a:pPr lvl="1"/>
            <a:r>
              <a:rPr lang="en-US" dirty="0" smtClean="0"/>
              <a:t>You are at an office door, the person is out. We can represent the information that the person in this office is out until 1pm</a:t>
            </a:r>
          </a:p>
          <a:p>
            <a:pPr lvl="1"/>
            <a:r>
              <a:rPr lang="en-US" dirty="0" smtClean="0"/>
              <a:t>The building to the west is Gore Hall</a:t>
            </a:r>
          </a:p>
          <a:p>
            <a:pPr lvl="1"/>
            <a:r>
              <a:rPr lang="en-US" dirty="0" smtClean="0"/>
              <a:t>The history of here (where here is where you are)</a:t>
            </a:r>
          </a:p>
          <a:p>
            <a:pPr lvl="2"/>
            <a:r>
              <a:rPr lang="en-US" dirty="0" smtClean="0"/>
              <a:t>Self guided tour</a:t>
            </a:r>
          </a:p>
          <a:p>
            <a:pPr lvl="1"/>
            <a:r>
              <a:rPr lang="en-US" dirty="0" smtClean="0"/>
              <a:t>Local news</a:t>
            </a:r>
          </a:p>
          <a:p>
            <a:pPr lvl="1"/>
            <a:r>
              <a:rPr lang="en-US" dirty="0" smtClean="0"/>
              <a:t>Nearest party (at this moment, or planned in the future)</a:t>
            </a:r>
          </a:p>
          <a:p>
            <a:pPr lvl="1"/>
            <a:r>
              <a:rPr lang="en-US" dirty="0" smtClean="0"/>
              <a:t>Found art/found sound</a:t>
            </a:r>
          </a:p>
          <a:p>
            <a:pPr lvl="2"/>
            <a:r>
              <a:rPr lang="en-US" dirty="0" smtClean="0"/>
              <a:t>Music composers use found sound in their compositions. Examples include John Cage, Nicolas Collins, Art of Noise, The Slant (band), Robin Rimbaud AKA Scanner and The Books. – </a:t>
            </a:r>
            <a:r>
              <a:rPr lang="en-US" dirty="0" err="1" smtClean="0"/>
              <a:t>wikipedia</a:t>
            </a:r>
            <a:r>
              <a:rPr lang="en-US" dirty="0" smtClean="0"/>
              <a:t> “found art”</a:t>
            </a:r>
          </a:p>
          <a:p>
            <a:pPr lvl="2"/>
            <a:r>
              <a:rPr lang="en-US" dirty="0" smtClean="0"/>
              <a:t>Joe frank</a:t>
            </a:r>
          </a:p>
          <a:p>
            <a:pPr lvl="1"/>
            <a:r>
              <a:rPr lang="en-US" dirty="0" smtClean="0"/>
              <a:t>Law enforcement / military intelligence</a:t>
            </a:r>
          </a:p>
          <a:p>
            <a:pPr lvl="2"/>
            <a:r>
              <a:rPr lang="en-US" dirty="0" smtClean="0"/>
              <a:t>A bad guy lives in that house, but is at his mother’s on </a:t>
            </a:r>
            <a:r>
              <a:rPr lang="en-US" dirty="0"/>
              <a:t>S</a:t>
            </a:r>
            <a:r>
              <a:rPr lang="en-US" dirty="0" smtClean="0"/>
              <a:t>undays, and today is Sunday.</a:t>
            </a:r>
          </a:p>
          <a:p>
            <a:pPr lvl="1"/>
            <a:r>
              <a:rPr lang="en-US" dirty="0" smtClean="0"/>
              <a:t>More?</a:t>
            </a:r>
          </a:p>
          <a:p>
            <a:r>
              <a:rPr lang="en-US" dirty="0" smtClean="0"/>
              <a:t>Information can be relevant only when you are at the location, when you are planning to go to the location, or for browsing</a:t>
            </a:r>
          </a:p>
          <a:p>
            <a:pPr lvl="1"/>
            <a:r>
              <a:rPr lang="en-US" dirty="0" smtClean="0"/>
              <a:t>Browsing e.g., getting information about what is going on at different places throughout a city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Factual.com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Several datasets of locations</a:t>
            </a:r>
          </a:p>
          <a:p>
            <a:pPr lvl="1"/>
            <a:r>
              <a:rPr lang="en-US" dirty="0" smtClean="0"/>
              <a:t>SimpleGeo.com had a large dataset and gave it to factual.com</a:t>
            </a:r>
          </a:p>
          <a:p>
            <a:pPr lvl="1"/>
            <a:r>
              <a:rPr lang="en-US" dirty="0" smtClean="0"/>
              <a:t>This dataset is called Places</a:t>
            </a:r>
          </a:p>
          <a:p>
            <a:r>
              <a:rPr lang="en-US" dirty="0" smtClean="0"/>
              <a:t>Factual has other datasets</a:t>
            </a:r>
          </a:p>
          <a:p>
            <a:pPr lvl="1"/>
            <a:r>
              <a:rPr lang="en-US" dirty="0" smtClean="0"/>
              <a:t>Restaurants</a:t>
            </a:r>
          </a:p>
          <a:p>
            <a:pPr lvl="2"/>
            <a:r>
              <a:rPr lang="en-US" dirty="0" smtClean="0"/>
              <a:t>We’ll explore this one after we finish with places</a:t>
            </a:r>
          </a:p>
          <a:p>
            <a:pPr lvl="1"/>
            <a:r>
              <a:rPr lang="en-US" dirty="0" smtClean="0"/>
              <a:t>Entertainment</a:t>
            </a:r>
          </a:p>
          <a:p>
            <a:pPr lvl="1"/>
            <a:r>
              <a:rPr lang="en-US" dirty="0" smtClean="0"/>
              <a:t>Health</a:t>
            </a:r>
          </a:p>
          <a:p>
            <a:pPr lvl="1"/>
            <a:r>
              <a:rPr lang="en-US" dirty="0" smtClean="0"/>
              <a:t>education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Start sample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15000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Get </a:t>
            </a:r>
            <a:r>
              <a:rPr lang="en-US" dirty="0" smtClean="0"/>
              <a:t>source</a:t>
            </a:r>
          </a:p>
          <a:p>
            <a:pPr lvl="1"/>
            <a:r>
              <a:rPr lang="en-US" dirty="0" smtClean="0"/>
              <a:t>From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://repo1.maven.org/maven2/com/factual/factual-java-driver/1.0/</a:t>
            </a:r>
            <a:endParaRPr lang="en-US" dirty="0" smtClean="0"/>
          </a:p>
          <a:p>
            <a:pPr lvl="1"/>
            <a:r>
              <a:rPr lang="en-US" dirty="0" smtClean="0"/>
              <a:t>See link for non-maven users at </a:t>
            </a:r>
            <a:r>
              <a:rPr lang="en-US" dirty="0" smtClean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github.com/Factual/factual-java-driver</a:t>
            </a:r>
            <a:endParaRPr lang="en-US" dirty="0" smtClean="0"/>
          </a:p>
          <a:p>
            <a:pPr lvl="1"/>
            <a:r>
              <a:rPr lang="en-US" dirty="0" smtClean="0"/>
              <a:t>Decompress source</a:t>
            </a:r>
          </a:p>
          <a:p>
            <a:pPr lvl="2"/>
            <a:r>
              <a:rPr lang="en-US" dirty="0" smtClean="0"/>
              <a:t>Note: there are some minor bugs in the source. So we cannot import the libraries. Instead, we will import the source code and correct these minor bugs</a:t>
            </a:r>
            <a:endParaRPr lang="en-US" dirty="0" smtClean="0"/>
          </a:p>
          <a:p>
            <a:pPr lvl="1"/>
            <a:r>
              <a:rPr lang="en-US" dirty="0" smtClean="0"/>
              <a:t>Documentation is as</a:t>
            </a:r>
            <a:endParaRPr lang="en-US" dirty="0" smtClean="0"/>
          </a:p>
          <a:p>
            <a:pPr lvl="2"/>
            <a:r>
              <a:rPr lang="en-US" dirty="0" smtClean="0">
                <a:hlinkClick r:id="rId4"/>
              </a:rPr>
              <a:t>http://www.jarvana.com/jarvana/view/com/factual/factual-java-driver/1.0/factual-java-driver-1.0-javadoc.jar!/</a:t>
            </a:r>
            <a:r>
              <a:rPr lang="en-US" dirty="0" smtClean="0">
                <a:hlinkClick r:id="rId4"/>
              </a:rPr>
              <a:t>com/factual/Factual.html</a:t>
            </a:r>
            <a:endParaRPr lang="en-US" dirty="0" smtClean="0"/>
          </a:p>
          <a:p>
            <a:r>
              <a:rPr lang="en-US" dirty="0" smtClean="0"/>
              <a:t>Make new application</a:t>
            </a:r>
          </a:p>
          <a:p>
            <a:pPr lvl="1"/>
            <a:r>
              <a:rPr lang="en-US" dirty="0" err="1" smtClean="0"/>
              <a:t>TestFactual</a:t>
            </a:r>
            <a:endParaRPr lang="en-US" dirty="0" smtClean="0"/>
          </a:p>
          <a:p>
            <a:pPr lvl="1"/>
            <a:r>
              <a:rPr lang="en-US" dirty="0" smtClean="0"/>
              <a:t>Add permissions for (don’t skip this step like I did!)</a:t>
            </a:r>
          </a:p>
          <a:p>
            <a:pPr lvl="2"/>
            <a:r>
              <a:rPr lang="en-US" dirty="0" smtClean="0"/>
              <a:t>Internet</a:t>
            </a:r>
          </a:p>
          <a:p>
            <a:pPr lvl="2"/>
            <a:r>
              <a:rPr lang="en-US" dirty="0" smtClean="0"/>
              <a:t>Location (course and fine)</a:t>
            </a:r>
          </a:p>
          <a:p>
            <a:pPr lvl="2"/>
            <a:r>
              <a:rPr lang="en-US" dirty="0" smtClean="0"/>
              <a:t>Wifi access and change</a:t>
            </a:r>
          </a:p>
          <a:p>
            <a:r>
              <a:rPr lang="en-US" dirty="0" smtClean="0"/>
              <a:t>Make packages for the factual source</a:t>
            </a:r>
          </a:p>
          <a:p>
            <a:pPr lvl="1"/>
            <a:r>
              <a:rPr lang="en-US" dirty="0" smtClean="0"/>
              <a:t>Right click on </a:t>
            </a:r>
            <a:r>
              <a:rPr lang="en-US" dirty="0" err="1" smtClean="0"/>
              <a:t>src</a:t>
            </a:r>
            <a:r>
              <a:rPr lang="en-US" dirty="0" smtClean="0"/>
              <a:t> </a:t>
            </a:r>
            <a:r>
              <a:rPr lang="en-US" dirty="0" smtClean="0"/>
              <a:t>-&gt; new -&gt; package</a:t>
            </a:r>
          </a:p>
          <a:p>
            <a:pPr lvl="1"/>
            <a:r>
              <a:rPr lang="en-US" dirty="0" smtClean="0"/>
              <a:t>Package name: </a:t>
            </a:r>
            <a:r>
              <a:rPr lang="en-US" dirty="0" err="1" smtClean="0"/>
              <a:t>com.factual.data_science_toolkit</a:t>
            </a:r>
            <a:endParaRPr lang="en-US" dirty="0" smtClean="0"/>
          </a:p>
          <a:p>
            <a:r>
              <a:rPr lang="en-US" dirty="0" smtClean="0"/>
              <a:t>Make another package</a:t>
            </a:r>
          </a:p>
          <a:p>
            <a:pPr lvl="1"/>
            <a:r>
              <a:rPr lang="en-US" dirty="0" smtClean="0"/>
              <a:t>Package name: </a:t>
            </a:r>
            <a:r>
              <a:rPr lang="en-US" dirty="0" err="1" smtClean="0"/>
              <a:t>com.factual.driver</a:t>
            </a:r>
            <a:endParaRPr lang="en-US" dirty="0" smtClean="0"/>
          </a:p>
          <a:p>
            <a:r>
              <a:rPr lang="en-US" dirty="0" smtClean="0"/>
              <a:t>Open a file browser and go to directory where you decompressed the factual source code</a:t>
            </a:r>
          </a:p>
          <a:p>
            <a:r>
              <a:rPr lang="en-US" dirty="0" smtClean="0"/>
              <a:t>Drag files in com/</a:t>
            </a:r>
            <a:r>
              <a:rPr lang="en-US" dirty="0" err="1" smtClean="0"/>
              <a:t>fractual</a:t>
            </a:r>
            <a:r>
              <a:rPr lang="en-US" dirty="0" smtClean="0"/>
              <a:t>/</a:t>
            </a:r>
            <a:r>
              <a:rPr lang="en-US" dirty="0" err="1" smtClean="0"/>
              <a:t>data_science_toolkit</a:t>
            </a:r>
            <a:r>
              <a:rPr lang="en-US" dirty="0" smtClean="0"/>
              <a:t> to package </a:t>
            </a:r>
            <a:r>
              <a:rPr lang="en-US" dirty="0" err="1" smtClean="0"/>
              <a:t>com.factual.data_science</a:t>
            </a:r>
            <a:r>
              <a:rPr lang="en-US" dirty="0" smtClean="0"/>
              <a:t> you just made</a:t>
            </a:r>
          </a:p>
          <a:p>
            <a:r>
              <a:rPr lang="en-US" dirty="0" smtClean="0"/>
              <a:t>Drag files in com/</a:t>
            </a:r>
            <a:r>
              <a:rPr lang="en-US" dirty="0" err="1" smtClean="0"/>
              <a:t>fractual</a:t>
            </a:r>
            <a:r>
              <a:rPr lang="en-US" dirty="0" smtClean="0"/>
              <a:t> (the files, not the directory /</a:t>
            </a:r>
            <a:r>
              <a:rPr lang="en-US" dirty="0" err="1" smtClean="0"/>
              <a:t>data_science</a:t>
            </a:r>
            <a:r>
              <a:rPr lang="en-US" dirty="0" smtClean="0"/>
              <a:t>) to the </a:t>
            </a:r>
            <a:r>
              <a:rPr lang="en-US" dirty="0" err="1" smtClean="0"/>
              <a:t>com.factual.driver</a:t>
            </a:r>
            <a:r>
              <a:rPr lang="en-US" dirty="0" smtClean="0"/>
              <a:t> package you just made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Get and import a many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457200"/>
            <a:ext cx="4648200" cy="64008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Get guava</a:t>
            </a:r>
            <a:endParaRPr lang="en-US" dirty="0" smtClean="0">
              <a:hlinkClick r:id="rId2"/>
            </a:endParaRPr>
          </a:p>
          <a:p>
            <a:pPr lvl="1"/>
            <a:r>
              <a:rPr lang="en-US" dirty="0" smtClean="0">
                <a:hlinkClick r:id="rId2"/>
              </a:rPr>
              <a:t>http://code.google.com/p/guava-libraries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Get </a:t>
            </a:r>
            <a:r>
              <a:rPr lang="en-US" dirty="0" err="1" smtClean="0"/>
              <a:t>guave-xx.x.jar</a:t>
            </a:r>
            <a:endParaRPr lang="en-US" dirty="0" smtClean="0"/>
          </a:p>
          <a:p>
            <a:pPr lvl="1"/>
            <a:r>
              <a:rPr lang="en-US" dirty="0" smtClean="0"/>
              <a:t>Save, add library</a:t>
            </a:r>
          </a:p>
          <a:p>
            <a:pPr lvl="2"/>
            <a:r>
              <a:rPr lang="en-US" dirty="0" smtClean="0"/>
              <a:t>In eclipse, right click on your project </a:t>
            </a:r>
            <a:r>
              <a:rPr lang="en-US" dirty="0" err="1" smtClean="0"/>
              <a:t>FractualTest</a:t>
            </a:r>
            <a:endParaRPr lang="en-US" dirty="0" smtClean="0"/>
          </a:p>
          <a:p>
            <a:pPr lvl="2"/>
            <a:r>
              <a:rPr lang="en-US" dirty="0" smtClean="0"/>
              <a:t>Select Build Path -&gt; </a:t>
            </a:r>
            <a:r>
              <a:rPr lang="en-US" dirty="0" smtClean="0"/>
              <a:t>C</a:t>
            </a:r>
            <a:r>
              <a:rPr lang="en-US" dirty="0" smtClean="0"/>
              <a:t>onfigure Build Path</a:t>
            </a:r>
          </a:p>
          <a:p>
            <a:pPr lvl="2"/>
            <a:r>
              <a:rPr lang="en-US" dirty="0" smtClean="0"/>
              <a:t>Dialog opens</a:t>
            </a:r>
          </a:p>
          <a:p>
            <a:pPr lvl="2"/>
            <a:r>
              <a:rPr lang="en-US" dirty="0" smtClean="0"/>
              <a:t>Select Libraries tab</a:t>
            </a:r>
          </a:p>
          <a:p>
            <a:pPr lvl="2"/>
            <a:r>
              <a:rPr lang="en-US" dirty="0" smtClean="0"/>
              <a:t>Click Add External Jar button</a:t>
            </a:r>
          </a:p>
          <a:p>
            <a:pPr lvl="2"/>
            <a:r>
              <a:rPr lang="en-US" dirty="0" smtClean="0"/>
              <a:t>Locate and select the jar file you just downloaded</a:t>
            </a:r>
          </a:p>
          <a:p>
            <a:pPr lvl="2"/>
            <a:r>
              <a:rPr lang="en-US" dirty="0" smtClean="0"/>
              <a:t>In the Java Build Path dialog, select Order and Export tab</a:t>
            </a:r>
          </a:p>
          <a:p>
            <a:pPr lvl="2"/>
            <a:r>
              <a:rPr lang="en-US" dirty="0" smtClean="0"/>
              <a:t>Find the library you just added. Make sure the check box is checked</a:t>
            </a:r>
            <a:endParaRPr lang="en-US" dirty="0" smtClean="0"/>
          </a:p>
          <a:p>
            <a:pPr lvl="3"/>
            <a:endParaRPr lang="en-US" dirty="0" smtClean="0"/>
          </a:p>
          <a:p>
            <a:r>
              <a:rPr lang="en-US" dirty="0" smtClean="0"/>
              <a:t>Get </a:t>
            </a:r>
            <a:r>
              <a:rPr lang="en-US" dirty="0" err="1" smtClean="0"/>
              <a:t>google</a:t>
            </a:r>
            <a:r>
              <a:rPr lang="en-US" dirty="0" smtClean="0"/>
              <a:t>-</a:t>
            </a:r>
            <a:r>
              <a:rPr lang="en-US" dirty="0" err="1" smtClean="0"/>
              <a:t>api</a:t>
            </a:r>
            <a:r>
              <a:rPr lang="en-US" dirty="0" smtClean="0"/>
              <a:t>-java-client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http://code.google.com/p/google-api-java-client/downloads/detail?name=google-api-java-client-1.6.0-beta.zip&amp;can=2&amp;q</a:t>
            </a:r>
            <a:r>
              <a:rPr lang="en-US" dirty="0" smtClean="0">
                <a:hlinkClick r:id="rId3"/>
              </a:rPr>
              <a:t>=</a:t>
            </a:r>
            <a:endParaRPr lang="en-US" dirty="0" smtClean="0"/>
          </a:p>
          <a:p>
            <a:pPr lvl="1"/>
            <a:r>
              <a:rPr lang="en-US" dirty="0" smtClean="0"/>
              <a:t>Get google-api-java-client-1.6.0-beta.zip</a:t>
            </a:r>
          </a:p>
          <a:p>
            <a:pPr lvl="1"/>
            <a:r>
              <a:rPr lang="en-US" dirty="0" smtClean="0"/>
              <a:t>Save in directory </a:t>
            </a:r>
            <a:r>
              <a:rPr lang="en-US" dirty="0" err="1" smtClean="0"/>
              <a:t>googleJavaClient</a:t>
            </a:r>
            <a:endParaRPr lang="en-US" dirty="0" smtClean="0"/>
          </a:p>
          <a:p>
            <a:pPr lvl="1"/>
            <a:r>
              <a:rPr lang="en-US" dirty="0" smtClean="0"/>
              <a:t>Decompress</a:t>
            </a:r>
          </a:p>
          <a:p>
            <a:pPr lvl="1"/>
            <a:r>
              <a:rPr lang="en-US" dirty="0" smtClean="0"/>
              <a:t>There are many libraries. Just import </a:t>
            </a:r>
          </a:p>
          <a:p>
            <a:pPr lvl="2"/>
            <a:r>
              <a:rPr lang="en-US" dirty="0" smtClean="0"/>
              <a:t>google-http-client-XXX.jar</a:t>
            </a:r>
          </a:p>
          <a:p>
            <a:pPr lvl="2"/>
            <a:r>
              <a:rPr lang="en-US" dirty="0" smtClean="0"/>
              <a:t>google-oauth-client-xxx.jar</a:t>
            </a:r>
            <a:endParaRPr lang="en-US" dirty="0" smtClean="0"/>
          </a:p>
          <a:p>
            <a:r>
              <a:rPr lang="en-US" dirty="0" smtClean="0"/>
              <a:t>Get </a:t>
            </a:r>
            <a:r>
              <a:rPr lang="en-US" dirty="0" err="1" smtClean="0"/>
              <a:t>codehaus.jackson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http://wiki.fasterxml.com/JacksonDownload</a:t>
            </a:r>
            <a:endParaRPr lang="en-US" dirty="0" smtClean="0"/>
          </a:p>
          <a:p>
            <a:pPr lvl="1"/>
            <a:r>
              <a:rPr lang="en-US" dirty="0" smtClean="0"/>
              <a:t>Scroll down to Download. Look </a:t>
            </a:r>
            <a:r>
              <a:rPr lang="en-US" dirty="0" smtClean="0"/>
              <a:t>for deployable </a:t>
            </a:r>
            <a:r>
              <a:rPr lang="en-US" dirty="0" smtClean="0"/>
              <a:t>jars. </a:t>
            </a:r>
            <a:r>
              <a:rPr lang="en-US" dirty="0" smtClean="0"/>
              <a:t>Get </a:t>
            </a:r>
            <a:r>
              <a:rPr lang="en-US" dirty="0" smtClean="0"/>
              <a:t>J</a:t>
            </a:r>
            <a:r>
              <a:rPr lang="en-US" dirty="0" smtClean="0"/>
              <a:t>ackson all. It should be called something like</a:t>
            </a:r>
            <a:r>
              <a:rPr lang="en-US" dirty="0" smtClean="0"/>
              <a:t> jackson-all-XXX.jar</a:t>
            </a:r>
          </a:p>
          <a:p>
            <a:pPr lvl="1"/>
            <a:r>
              <a:rPr lang="en-US" dirty="0" smtClean="0"/>
              <a:t>Save in directory </a:t>
            </a:r>
            <a:r>
              <a:rPr lang="en-US" dirty="0" err="1" smtClean="0"/>
              <a:t>codehaus</a:t>
            </a:r>
            <a:r>
              <a:rPr lang="en-US" dirty="0" smtClean="0"/>
              <a:t>/</a:t>
            </a:r>
            <a:r>
              <a:rPr lang="en-US" dirty="0" err="1" smtClean="0"/>
              <a:t>jackson</a:t>
            </a:r>
            <a:endParaRPr lang="en-US" dirty="0" smtClean="0"/>
          </a:p>
          <a:p>
            <a:pPr lvl="1"/>
            <a:r>
              <a:rPr lang="en-US" dirty="0" smtClean="0"/>
              <a:t>Import jackson-all-XXX.jar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457200"/>
            <a:ext cx="4495800" cy="64008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Get JSON.org</a:t>
            </a:r>
          </a:p>
          <a:p>
            <a:pPr lvl="1"/>
            <a:r>
              <a:rPr lang="en-US" dirty="0" smtClean="0">
                <a:hlinkClick r:id="rId5"/>
              </a:rPr>
              <a:t>http://mvnrepository.com/artifact/org.json/json/20090211</a:t>
            </a:r>
            <a:endParaRPr lang="en-US" dirty="0" smtClean="0"/>
          </a:p>
          <a:p>
            <a:pPr lvl="1"/>
            <a:r>
              <a:rPr lang="en-US" dirty="0" smtClean="0"/>
              <a:t>Download </a:t>
            </a:r>
            <a:r>
              <a:rPr lang="en-US" dirty="0" smtClean="0"/>
              <a:t>jar</a:t>
            </a:r>
          </a:p>
          <a:p>
            <a:pPr lvl="1"/>
            <a:r>
              <a:rPr lang="en-US" dirty="0" smtClean="0"/>
              <a:t>Save </a:t>
            </a:r>
            <a:r>
              <a:rPr lang="en-US" dirty="0" smtClean="0"/>
              <a:t>in directory JSON</a:t>
            </a:r>
          </a:p>
          <a:p>
            <a:pPr lvl="1"/>
            <a:r>
              <a:rPr lang="en-US" dirty="0" smtClean="0"/>
              <a:t>import</a:t>
            </a:r>
          </a:p>
          <a:p>
            <a:r>
              <a:rPr lang="en-US" dirty="0" smtClean="0"/>
              <a:t>Get </a:t>
            </a:r>
            <a:r>
              <a:rPr lang="en-US" dirty="0" err="1" smtClean="0"/>
              <a:t>juint</a:t>
            </a:r>
            <a:endParaRPr lang="en-US" dirty="0" smtClean="0"/>
          </a:p>
          <a:p>
            <a:pPr lvl="1"/>
            <a:r>
              <a:rPr lang="en-US" dirty="0" smtClean="0">
                <a:hlinkClick r:id="rId6"/>
              </a:rPr>
              <a:t>https://github.com/KentBeck/junit/downloads</a:t>
            </a:r>
            <a:endParaRPr lang="en-US" dirty="0" smtClean="0"/>
          </a:p>
          <a:p>
            <a:pPr lvl="1"/>
            <a:r>
              <a:rPr lang="en-US" dirty="0" smtClean="0"/>
              <a:t>Get </a:t>
            </a:r>
            <a:r>
              <a:rPr lang="en-US" dirty="0" smtClean="0"/>
              <a:t>juint-4.10.jar</a:t>
            </a:r>
          </a:p>
          <a:p>
            <a:pPr lvl="1"/>
            <a:r>
              <a:rPr lang="en-US" dirty="0" smtClean="0"/>
              <a:t>Save </a:t>
            </a:r>
            <a:r>
              <a:rPr lang="en-US" dirty="0" smtClean="0"/>
              <a:t>in file </a:t>
            </a:r>
            <a:r>
              <a:rPr lang="en-US" dirty="0" err="1" smtClean="0"/>
              <a:t>juint</a:t>
            </a:r>
            <a:endParaRPr lang="en-US" dirty="0" smtClean="0"/>
          </a:p>
          <a:p>
            <a:pPr lvl="1"/>
            <a:r>
              <a:rPr lang="en-US" dirty="0" smtClean="0"/>
              <a:t>import</a:t>
            </a:r>
          </a:p>
          <a:p>
            <a:r>
              <a:rPr lang="en-US" dirty="0" smtClean="0"/>
              <a:t>Get apache commons.io</a:t>
            </a:r>
          </a:p>
          <a:p>
            <a:pPr lvl="1"/>
            <a:r>
              <a:rPr lang="en-US" dirty="0" smtClean="0">
                <a:hlinkClick r:id="rId7"/>
              </a:rPr>
              <a:t>http://commons.apache.org/io/download_io.cgi</a:t>
            </a:r>
            <a:endParaRPr lang="en-US" dirty="0" smtClean="0"/>
          </a:p>
          <a:p>
            <a:pPr lvl="1"/>
            <a:r>
              <a:rPr lang="en-US" dirty="0" smtClean="0"/>
              <a:t>Get binaries (e.g., </a:t>
            </a:r>
            <a:r>
              <a:rPr lang="en-US" dirty="0" smtClean="0"/>
              <a:t>zip)</a:t>
            </a:r>
          </a:p>
          <a:p>
            <a:pPr lvl="1"/>
            <a:r>
              <a:rPr lang="en-US" dirty="0" smtClean="0"/>
              <a:t>Save </a:t>
            </a:r>
            <a:r>
              <a:rPr lang="en-US" dirty="0" smtClean="0"/>
              <a:t>in directory </a:t>
            </a:r>
            <a:r>
              <a:rPr lang="en-US" dirty="0" err="1" smtClean="0"/>
              <a:t>ApacheCommons</a:t>
            </a:r>
            <a:r>
              <a:rPr lang="en-US" dirty="0" smtClean="0"/>
              <a:t>/</a:t>
            </a:r>
            <a:r>
              <a:rPr lang="en-US" dirty="0" err="1" smtClean="0"/>
              <a:t>io</a:t>
            </a:r>
            <a:endParaRPr lang="en-US" dirty="0" smtClean="0"/>
          </a:p>
          <a:p>
            <a:pPr lvl="1"/>
            <a:r>
              <a:rPr lang="en-US" dirty="0" smtClean="0"/>
              <a:t>Decompress</a:t>
            </a:r>
          </a:p>
          <a:p>
            <a:pPr lvl="1"/>
            <a:r>
              <a:rPr lang="en-US" dirty="0" smtClean="0"/>
              <a:t>The jar commons-io-xx.jar is in the commons-</a:t>
            </a:r>
            <a:r>
              <a:rPr lang="en-US" dirty="0" err="1" smtClean="0"/>
              <a:t>io</a:t>
            </a:r>
            <a:r>
              <a:rPr lang="en-US" dirty="0" smtClean="0"/>
              <a:t>-xx directory</a:t>
            </a:r>
          </a:p>
          <a:p>
            <a:pPr lvl="1"/>
            <a:r>
              <a:rPr lang="en-US" dirty="0" smtClean="0"/>
              <a:t>Import</a:t>
            </a:r>
          </a:p>
          <a:p>
            <a:endParaRPr lang="en-US" dirty="0" smtClean="0"/>
          </a:p>
          <a:p>
            <a:r>
              <a:rPr lang="en-US" dirty="0" smtClean="0"/>
              <a:t>Note</a:t>
            </a:r>
            <a:r>
              <a:rPr lang="en-US" dirty="0" smtClean="0"/>
              <a:t>, this is a lot of libraries. It will make the executable large. </a:t>
            </a:r>
          </a:p>
          <a:p>
            <a:pPr lvl="1"/>
            <a:r>
              <a:rPr lang="en-US" dirty="0" err="1" smtClean="0"/>
              <a:t>ProGuard</a:t>
            </a:r>
            <a:r>
              <a:rPr lang="en-US" dirty="0" smtClean="0"/>
              <a:t> (</a:t>
            </a:r>
            <a:r>
              <a:rPr lang="en-US" dirty="0" smtClean="0">
                <a:hlinkClick r:id="rId8"/>
              </a:rPr>
              <a:t>http://developer.android.com/guide/developing/tools/proguard.html</a:t>
            </a:r>
            <a:r>
              <a:rPr lang="en-US" dirty="0" smtClean="0"/>
              <a:t>) can be used to make you code smaller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 memory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 need to allow eclipse to use more memory.</a:t>
            </a:r>
          </a:p>
          <a:p>
            <a:r>
              <a:rPr lang="en-US" dirty="0" smtClean="0"/>
              <a:t>To fix the problem, see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docs.oseems.com/application/eclipse/fix-gc-overhead-limit-exceeded</a:t>
            </a:r>
            <a:endParaRPr lang="en-US" dirty="0" smtClean="0"/>
          </a:p>
          <a:p>
            <a:r>
              <a:rPr lang="en-US" dirty="0" smtClean="0"/>
              <a:t>I set </a:t>
            </a:r>
          </a:p>
          <a:p>
            <a:pPr lvl="1"/>
            <a:r>
              <a:rPr lang="en-US" dirty="0" smtClean="0"/>
              <a:t>-Xms1024</a:t>
            </a:r>
          </a:p>
          <a:p>
            <a:pPr lvl="1"/>
            <a:r>
              <a:rPr lang="en-US" dirty="0" smtClean="0"/>
              <a:t>-Xmx2048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Get some basic data from factual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Make function: public void </a:t>
            </a:r>
            <a:r>
              <a:rPr lang="en-US" dirty="0" err="1" smtClean="0"/>
              <a:t>getFactualData</a:t>
            </a:r>
            <a:endParaRPr lang="en-US" dirty="0" smtClean="0"/>
          </a:p>
          <a:p>
            <a:r>
              <a:rPr lang="en-US" dirty="0" smtClean="0"/>
              <a:t>Add </a:t>
            </a:r>
          </a:p>
          <a:p>
            <a:pPr lvl="1"/>
            <a:r>
              <a:rPr lang="en-US" dirty="0" err="1" smtClean="0"/>
              <a:t>Log.e</a:t>
            </a:r>
            <a:r>
              <a:rPr lang="en-US" dirty="0" smtClean="0"/>
              <a:t>("</a:t>
            </a:r>
            <a:r>
              <a:rPr lang="en-US" dirty="0" err="1" smtClean="0"/>
              <a:t>factual","starting</a:t>
            </a:r>
            <a:r>
              <a:rPr lang="en-US" dirty="0" smtClean="0"/>
              <a:t>");</a:t>
            </a:r>
          </a:p>
          <a:p>
            <a:pPr lvl="1"/>
            <a:r>
              <a:rPr lang="en-US" dirty="0" smtClean="0"/>
              <a:t>Factual </a:t>
            </a:r>
            <a:r>
              <a:rPr lang="en-US" dirty="0" err="1" smtClean="0"/>
              <a:t>factual</a:t>
            </a:r>
            <a:r>
              <a:rPr lang="en-US" dirty="0" smtClean="0"/>
              <a:t> = new </a:t>
            </a:r>
            <a:r>
              <a:rPr lang="en-US" smtClean="0"/>
              <a:t>Factual</a:t>
            </a:r>
            <a:r>
              <a:rPr lang="en-US" smtClean="0"/>
              <a:t>("9uEYTRbG1gizXlePqU3ZqM3cJqQUADoADiJQxii1", </a:t>
            </a:r>
            <a:r>
              <a:rPr lang="en-US" dirty="0" smtClean="0"/>
              <a:t>"vgagHeXbsnQ05rCyCYBCrWyTr3VeCGZW095LE6xc");</a:t>
            </a:r>
          </a:p>
          <a:p>
            <a:pPr lvl="1"/>
            <a:r>
              <a:rPr lang="en-US" dirty="0" smtClean="0"/>
              <a:t>Query </a:t>
            </a:r>
            <a:r>
              <a:rPr lang="en-US" dirty="0" smtClean="0"/>
              <a:t>query = new Query().within(new </a:t>
            </a:r>
            <a:r>
              <a:rPr lang="en-US" dirty="0" err="1" smtClean="0"/>
              <a:t>com.factual.Circle</a:t>
            </a:r>
            <a:r>
              <a:rPr lang="en-US" dirty="0" smtClean="0"/>
              <a:t>(34.06018</a:t>
            </a:r>
            <a:r>
              <a:rPr lang="en-US" dirty="0" smtClean="0"/>
              <a:t>, -118.41835, 5000)).limit(10).</a:t>
            </a:r>
            <a:r>
              <a:rPr lang="en-US" dirty="0" err="1" smtClean="0"/>
              <a:t>sortAsc</a:t>
            </a:r>
            <a:r>
              <a:rPr lang="en-US" dirty="0" smtClean="0"/>
              <a:t>("name</a:t>
            </a:r>
            <a:r>
              <a:rPr lang="en-US" dirty="0" smtClean="0"/>
              <a:t>");</a:t>
            </a:r>
          </a:p>
          <a:p>
            <a:pPr lvl="1"/>
            <a:r>
              <a:rPr lang="en-US" dirty="0" smtClean="0"/>
              <a:t>// gets up to 10 items that are in the 5000m circle around the lat-long point </a:t>
            </a:r>
            <a:r>
              <a:rPr lang="en-US" dirty="0" smtClean="0"/>
              <a:t>34.06018, -</a:t>
            </a:r>
            <a:r>
              <a:rPr lang="en-US" dirty="0" smtClean="0"/>
              <a:t>118.41835. and these are sorted by name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Log.e</a:t>
            </a:r>
            <a:r>
              <a:rPr lang="en-US" dirty="0" smtClean="0"/>
              <a:t>("</a:t>
            </a:r>
            <a:r>
              <a:rPr lang="en-US" dirty="0" err="1" smtClean="0"/>
              <a:t>factual","made</a:t>
            </a:r>
            <a:r>
              <a:rPr lang="en-US" dirty="0" smtClean="0"/>
              <a:t> query. Now fetching");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ReadResponse</a:t>
            </a:r>
            <a:r>
              <a:rPr lang="en-US" dirty="0" smtClean="0"/>
              <a:t> </a:t>
            </a:r>
            <a:r>
              <a:rPr lang="en-US" dirty="0" err="1" smtClean="0"/>
              <a:t>readResponse</a:t>
            </a:r>
            <a:r>
              <a:rPr lang="en-US" dirty="0" smtClean="0"/>
              <a:t> = </a:t>
            </a:r>
            <a:r>
              <a:rPr lang="en-US" dirty="0" err="1" smtClean="0"/>
              <a:t>factual.fetch</a:t>
            </a:r>
            <a:r>
              <a:rPr lang="en-US" dirty="0" smtClean="0"/>
              <a:t>("places", query</a:t>
            </a:r>
            <a:r>
              <a:rPr lang="en-US" dirty="0" smtClean="0"/>
              <a:t>);</a:t>
            </a:r>
          </a:p>
          <a:p>
            <a:pPr lvl="1"/>
            <a:r>
              <a:rPr lang="en-US" dirty="0" err="1" smtClean="0"/>
              <a:t>showResponse</a:t>
            </a:r>
            <a:r>
              <a:rPr lang="en-US" dirty="0" smtClean="0"/>
              <a:t>(</a:t>
            </a:r>
            <a:r>
              <a:rPr lang="en-US" dirty="0" err="1" smtClean="0"/>
              <a:t>readResponse</a:t>
            </a:r>
            <a:r>
              <a:rPr lang="en-US" dirty="0" smtClean="0"/>
              <a:t>); // need to make this function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showResponse</a:t>
            </a:r>
            <a:r>
              <a:rPr lang="en-US" dirty="0" smtClean="0"/>
              <a:t>(</a:t>
            </a:r>
            <a:r>
              <a:rPr lang="en-US" dirty="0" err="1" smtClean="0"/>
              <a:t>readResponse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public void </a:t>
            </a:r>
            <a:r>
              <a:rPr lang="en-US" dirty="0" err="1" smtClean="0"/>
              <a:t>showResponse</a:t>
            </a:r>
            <a:r>
              <a:rPr lang="en-US" dirty="0" smtClean="0"/>
              <a:t>(</a:t>
            </a:r>
            <a:r>
              <a:rPr lang="en-US" dirty="0" err="1" smtClean="0"/>
              <a:t>ReadResponse</a:t>
            </a:r>
            <a:r>
              <a:rPr lang="en-US" dirty="0" smtClean="0"/>
              <a:t> </a:t>
            </a:r>
            <a:r>
              <a:rPr lang="en-US" dirty="0" err="1" smtClean="0"/>
              <a:t>readResponse</a:t>
            </a:r>
            <a:r>
              <a:rPr lang="en-US" dirty="0" smtClean="0"/>
              <a:t>) {</a:t>
            </a:r>
          </a:p>
          <a:p>
            <a:pPr lvl="1"/>
            <a:r>
              <a:rPr lang="en-US" dirty="0" smtClean="0"/>
              <a:t>List&lt;Map&lt;</a:t>
            </a:r>
            <a:r>
              <a:rPr lang="en-US" dirty="0" err="1" smtClean="0"/>
              <a:t>String,Object</a:t>
            </a:r>
            <a:r>
              <a:rPr lang="en-US" dirty="0" smtClean="0"/>
              <a:t>&gt;&gt; data = </a:t>
            </a:r>
            <a:r>
              <a:rPr lang="en-US" dirty="0" err="1" smtClean="0"/>
              <a:t>readResponse.getData</a:t>
            </a:r>
            <a:r>
              <a:rPr lang="en-US" dirty="0" smtClean="0"/>
              <a:t>();</a:t>
            </a:r>
          </a:p>
          <a:p>
            <a:pPr lvl="1"/>
            <a:r>
              <a:rPr lang="en-US" dirty="0" err="1" smtClean="0"/>
              <a:t>System.out.println</a:t>
            </a:r>
            <a:r>
              <a:rPr lang="en-US" dirty="0" smtClean="0"/>
              <a:t>("num items: "+</a:t>
            </a:r>
            <a:r>
              <a:rPr lang="en-US" dirty="0" err="1" smtClean="0"/>
              <a:t>data.size</a:t>
            </a:r>
            <a:r>
              <a:rPr lang="en-US" dirty="0" smtClean="0"/>
              <a:t>());</a:t>
            </a:r>
          </a:p>
          <a:p>
            <a:pPr lvl="1"/>
            <a:r>
              <a:rPr lang="en-US" dirty="0" smtClean="0"/>
              <a:t>for(Map&lt;</a:t>
            </a:r>
            <a:r>
              <a:rPr lang="en-US" dirty="0" err="1" smtClean="0"/>
              <a:t>String,Object</a:t>
            </a:r>
            <a:r>
              <a:rPr lang="en-US" dirty="0" smtClean="0"/>
              <a:t>&gt; item : data) </a:t>
            </a:r>
            <a:r>
              <a:rPr lang="en-US" dirty="0" smtClean="0"/>
              <a:t>{</a:t>
            </a:r>
          </a:p>
          <a:p>
            <a:pPr lvl="2"/>
            <a:r>
              <a:rPr lang="en-US" dirty="0" err="1" smtClean="0"/>
              <a:t>System.out.println</a:t>
            </a:r>
            <a:r>
              <a:rPr lang="en-US" dirty="0" smtClean="0"/>
              <a:t>("************new item</a:t>
            </a:r>
            <a:r>
              <a:rPr lang="en-US" dirty="0" smtClean="0"/>
              <a:t>***************");</a:t>
            </a:r>
          </a:p>
          <a:p>
            <a:pPr lvl="2"/>
            <a:r>
              <a:rPr lang="en-US" dirty="0" smtClean="0"/>
              <a:t> // see http://developer.factual.com/display/docs/Places+API+-+Global+Place+Attributes for </a:t>
            </a:r>
            <a:r>
              <a:rPr lang="en-US" dirty="0" smtClean="0"/>
              <a:t>schema</a:t>
            </a:r>
          </a:p>
          <a:p>
            <a:pPr lvl="2"/>
            <a:r>
              <a:rPr lang="en-US" dirty="0" smtClean="0"/>
              <a:t>D</a:t>
            </a:r>
            <a:r>
              <a:rPr lang="en-US" dirty="0" smtClean="0"/>
              <a:t>ouble </a:t>
            </a:r>
            <a:r>
              <a:rPr lang="en-US" dirty="0" smtClean="0"/>
              <a:t>latitude = (Double)</a:t>
            </a:r>
            <a:r>
              <a:rPr lang="en-US" dirty="0" err="1" smtClean="0"/>
              <a:t>item.get</a:t>
            </a:r>
            <a:r>
              <a:rPr lang="en-US" dirty="0" smtClean="0"/>
              <a:t>("latitude");         </a:t>
            </a:r>
            <a:endParaRPr lang="en-US" dirty="0" smtClean="0"/>
          </a:p>
          <a:p>
            <a:pPr lvl="2"/>
            <a:r>
              <a:rPr lang="en-US" b="1" dirty="0" smtClean="0"/>
              <a:t>if </a:t>
            </a:r>
            <a:r>
              <a:rPr lang="en-US" b="1" dirty="0" smtClean="0"/>
              <a:t>(latitude==null</a:t>
            </a:r>
            <a:r>
              <a:rPr lang="en-US" b="1" dirty="0" smtClean="0"/>
              <a:t>)</a:t>
            </a:r>
          </a:p>
          <a:p>
            <a:pPr lvl="3"/>
            <a:r>
              <a:rPr lang="en-US" dirty="0" err="1" smtClean="0"/>
              <a:t>System.</a:t>
            </a:r>
            <a:r>
              <a:rPr lang="en-US" i="1" dirty="0" err="1" smtClean="0"/>
              <a:t>out.println</a:t>
            </a:r>
            <a:r>
              <a:rPr lang="en-US" i="1" dirty="0" smtClean="0"/>
              <a:t>("latitude does not exist</a:t>
            </a:r>
            <a:r>
              <a:rPr lang="en-US" i="1" dirty="0" smtClean="0"/>
              <a:t>");</a:t>
            </a:r>
          </a:p>
          <a:p>
            <a:pPr lvl="2"/>
            <a:r>
              <a:rPr lang="en-US" b="1" dirty="0" smtClean="0"/>
              <a:t>else</a:t>
            </a:r>
          </a:p>
          <a:p>
            <a:pPr lvl="3"/>
            <a:r>
              <a:rPr lang="en-US" dirty="0" err="1" smtClean="0"/>
              <a:t>System.</a:t>
            </a:r>
            <a:r>
              <a:rPr lang="en-US" i="1" dirty="0" err="1" smtClean="0"/>
              <a:t>out.println</a:t>
            </a:r>
            <a:r>
              <a:rPr lang="en-US" i="1" dirty="0" smtClean="0"/>
              <a:t>("latitude: "+latitude);</a:t>
            </a:r>
          </a:p>
          <a:p>
            <a:pPr lvl="2"/>
            <a:r>
              <a:rPr lang="en-US" dirty="0" smtClean="0"/>
              <a:t>Double </a:t>
            </a:r>
            <a:r>
              <a:rPr lang="en-US" dirty="0" smtClean="0"/>
              <a:t>longitude = (Double)</a:t>
            </a:r>
            <a:r>
              <a:rPr lang="en-US" dirty="0" err="1" smtClean="0"/>
              <a:t>item.get</a:t>
            </a:r>
            <a:r>
              <a:rPr lang="en-US" dirty="0" smtClean="0"/>
              <a:t>("longitude");         </a:t>
            </a:r>
            <a:endParaRPr lang="en-US" dirty="0" smtClean="0"/>
          </a:p>
          <a:p>
            <a:pPr lvl="2"/>
            <a:r>
              <a:rPr lang="en-US" b="1" dirty="0" smtClean="0"/>
              <a:t>if </a:t>
            </a:r>
            <a:r>
              <a:rPr lang="en-US" b="1" dirty="0" smtClean="0"/>
              <a:t>(longitude==null</a:t>
            </a:r>
            <a:r>
              <a:rPr lang="en-US" b="1" dirty="0" smtClean="0"/>
              <a:t>)</a:t>
            </a:r>
          </a:p>
          <a:p>
            <a:pPr lvl="3"/>
            <a:r>
              <a:rPr lang="en-US" dirty="0" err="1" smtClean="0"/>
              <a:t>System.</a:t>
            </a:r>
            <a:r>
              <a:rPr lang="en-US" i="1" dirty="0" err="1" smtClean="0"/>
              <a:t>out.println</a:t>
            </a:r>
            <a:r>
              <a:rPr lang="en-US" i="1" dirty="0" smtClean="0"/>
              <a:t>("longitude does not exist");</a:t>
            </a:r>
          </a:p>
          <a:p>
            <a:pPr lvl="2"/>
            <a:r>
              <a:rPr lang="en-US" b="1" dirty="0" smtClean="0"/>
              <a:t>else</a:t>
            </a:r>
            <a:endParaRPr lang="en-US" b="1" dirty="0" smtClean="0"/>
          </a:p>
          <a:p>
            <a:pPr lvl="3"/>
            <a:r>
              <a:rPr lang="en-US" dirty="0" err="1" smtClean="0"/>
              <a:t>System.</a:t>
            </a:r>
            <a:r>
              <a:rPr lang="en-US" i="1" dirty="0" err="1" smtClean="0"/>
              <a:t>out.println</a:t>
            </a:r>
            <a:r>
              <a:rPr lang="en-US" i="1" dirty="0" smtClean="0"/>
              <a:t>("longitude: "+longitude</a:t>
            </a:r>
            <a:r>
              <a:rPr lang="en-US" i="1" dirty="0" smtClean="0"/>
              <a:t>);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/>
              <a:t>name = (String)</a:t>
            </a:r>
            <a:r>
              <a:rPr lang="en-US" dirty="0" err="1" smtClean="0"/>
              <a:t>item.get</a:t>
            </a:r>
            <a:r>
              <a:rPr lang="en-US" dirty="0" smtClean="0"/>
              <a:t>("name");</a:t>
            </a:r>
          </a:p>
          <a:p>
            <a:pPr lvl="2"/>
            <a:r>
              <a:rPr lang="en-US" dirty="0" smtClean="0"/>
              <a:t>if </a:t>
            </a:r>
            <a:r>
              <a:rPr lang="en-US" dirty="0" smtClean="0"/>
              <a:t>(name==null)</a:t>
            </a:r>
          </a:p>
          <a:p>
            <a:pPr lvl="3"/>
            <a:r>
              <a:rPr lang="en-US" dirty="0" err="1" smtClean="0"/>
              <a:t>System.out.println</a:t>
            </a:r>
            <a:r>
              <a:rPr lang="en-US" dirty="0" smtClean="0"/>
              <a:t>("name does not exist");</a:t>
            </a:r>
          </a:p>
          <a:p>
            <a:pPr lvl="2"/>
            <a:r>
              <a:rPr lang="en-US" dirty="0" smtClean="0"/>
              <a:t>else</a:t>
            </a:r>
          </a:p>
          <a:p>
            <a:pPr lvl="3"/>
            <a:r>
              <a:rPr lang="en-US" dirty="0" err="1" smtClean="0"/>
              <a:t>System.out.println</a:t>
            </a:r>
            <a:r>
              <a:rPr lang="en-US" dirty="0" smtClean="0"/>
              <a:t>("name: "+name</a:t>
            </a:r>
            <a:r>
              <a:rPr lang="en-US" dirty="0" smtClean="0"/>
              <a:t>);</a:t>
            </a:r>
          </a:p>
          <a:p>
            <a:pPr lvl="2"/>
            <a:r>
              <a:rPr lang="en-US" dirty="0" smtClean="0"/>
              <a:t>String category = (String)</a:t>
            </a:r>
            <a:r>
              <a:rPr lang="en-US" dirty="0" err="1" smtClean="0"/>
              <a:t>item.get</a:t>
            </a:r>
            <a:r>
              <a:rPr lang="en-US" dirty="0" smtClean="0"/>
              <a:t>("category");         </a:t>
            </a:r>
          </a:p>
          <a:p>
            <a:pPr lvl="2"/>
            <a:r>
              <a:rPr lang="en-US" dirty="0" smtClean="0"/>
              <a:t>if </a:t>
            </a:r>
            <a:r>
              <a:rPr lang="en-US" dirty="0" smtClean="0"/>
              <a:t>(category==null)</a:t>
            </a:r>
          </a:p>
          <a:p>
            <a:pPr lvl="3"/>
            <a:r>
              <a:rPr lang="en-US" dirty="0" err="1" smtClean="0"/>
              <a:t>System.out.println</a:t>
            </a:r>
            <a:r>
              <a:rPr lang="en-US" dirty="0" smtClean="0"/>
              <a:t>("category does not exist");</a:t>
            </a:r>
          </a:p>
          <a:p>
            <a:pPr lvl="2"/>
            <a:r>
              <a:rPr lang="en-US" dirty="0" smtClean="0"/>
              <a:t>else</a:t>
            </a:r>
            <a:endParaRPr lang="en-US" dirty="0" smtClean="0"/>
          </a:p>
          <a:p>
            <a:pPr lvl="3"/>
            <a:r>
              <a:rPr lang="en-US" dirty="0" err="1" smtClean="0"/>
              <a:t>System.out.println</a:t>
            </a:r>
            <a:r>
              <a:rPr lang="en-US" dirty="0" smtClean="0"/>
              <a:t>("category: "+category</a:t>
            </a:r>
            <a:r>
              <a:rPr lang="en-US" dirty="0" smtClean="0"/>
              <a:t>);</a:t>
            </a:r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Show Address of place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685800"/>
            <a:ext cx="4343400" cy="61722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String address = (String)</a:t>
            </a:r>
            <a:r>
              <a:rPr lang="en-US" dirty="0" err="1" smtClean="0"/>
              <a:t>item.get</a:t>
            </a:r>
            <a:r>
              <a:rPr lang="en-US" dirty="0" smtClean="0"/>
              <a:t>("address");</a:t>
            </a:r>
          </a:p>
          <a:p>
            <a:r>
              <a:rPr lang="en-US" dirty="0" smtClean="0"/>
              <a:t>if (address==null) </a:t>
            </a:r>
          </a:p>
          <a:p>
            <a:pPr lvl="1"/>
            <a:r>
              <a:rPr lang="en-US" dirty="0" err="1" smtClean="0"/>
              <a:t>System.out.println</a:t>
            </a:r>
            <a:r>
              <a:rPr lang="en-US" dirty="0" smtClean="0"/>
              <a:t>("address does not exist");</a:t>
            </a:r>
          </a:p>
          <a:p>
            <a:r>
              <a:rPr lang="en-US" dirty="0" smtClean="0"/>
              <a:t>else</a:t>
            </a:r>
          </a:p>
          <a:p>
            <a:pPr lvl="1"/>
            <a:r>
              <a:rPr lang="en-US" dirty="0" err="1" smtClean="0"/>
              <a:t>System.out.println</a:t>
            </a:r>
            <a:r>
              <a:rPr lang="en-US" dirty="0" smtClean="0"/>
              <a:t>("address: "+address);</a:t>
            </a:r>
          </a:p>
          <a:p>
            <a:r>
              <a:rPr lang="en-US" dirty="0" smtClean="0"/>
              <a:t>String </a:t>
            </a:r>
            <a:r>
              <a:rPr lang="en-US" dirty="0" err="1" smtClean="0"/>
              <a:t>address_extended</a:t>
            </a:r>
            <a:r>
              <a:rPr lang="en-US" dirty="0" smtClean="0"/>
              <a:t> = (String)</a:t>
            </a:r>
            <a:r>
              <a:rPr lang="en-US" dirty="0" err="1" smtClean="0"/>
              <a:t>item.get</a:t>
            </a:r>
            <a:r>
              <a:rPr lang="en-US" dirty="0" smtClean="0"/>
              <a:t>("</a:t>
            </a:r>
            <a:r>
              <a:rPr lang="en-US" dirty="0" err="1" smtClean="0"/>
              <a:t>address_extended</a:t>
            </a:r>
            <a:r>
              <a:rPr lang="en-US" dirty="0" smtClean="0"/>
              <a:t>");</a:t>
            </a:r>
          </a:p>
          <a:p>
            <a:r>
              <a:rPr lang="en-US" dirty="0" smtClean="0"/>
              <a:t>if (</a:t>
            </a:r>
            <a:r>
              <a:rPr lang="en-US" dirty="0" err="1" smtClean="0"/>
              <a:t>address_extended</a:t>
            </a:r>
            <a:r>
              <a:rPr lang="en-US" dirty="0" smtClean="0"/>
              <a:t>==null)</a:t>
            </a:r>
          </a:p>
          <a:p>
            <a:pPr lvl="1"/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address_extended</a:t>
            </a:r>
            <a:r>
              <a:rPr lang="en-US" dirty="0" smtClean="0"/>
              <a:t> does not exist");</a:t>
            </a:r>
          </a:p>
          <a:p>
            <a:r>
              <a:rPr lang="en-US" dirty="0" smtClean="0"/>
              <a:t>else</a:t>
            </a:r>
          </a:p>
          <a:p>
            <a:pPr lvl="1"/>
            <a:r>
              <a:rPr lang="en-US" dirty="0" err="1" smtClean="0"/>
              <a:t>System.out.println</a:t>
            </a:r>
            <a:r>
              <a:rPr lang="en-US" dirty="0" smtClean="0"/>
              <a:t>("address extended: "+</a:t>
            </a:r>
            <a:r>
              <a:rPr lang="en-US" dirty="0" err="1" smtClean="0"/>
              <a:t>address_extended</a:t>
            </a:r>
            <a:r>
              <a:rPr lang="en-US" dirty="0" smtClean="0"/>
              <a:t>);</a:t>
            </a:r>
          </a:p>
          <a:p>
            <a:r>
              <a:rPr lang="en-US" dirty="0" smtClean="0"/>
              <a:t>String locality = (String)</a:t>
            </a:r>
            <a:r>
              <a:rPr lang="en-US" dirty="0" err="1" smtClean="0"/>
              <a:t>item.get</a:t>
            </a:r>
            <a:r>
              <a:rPr lang="en-US" dirty="0" smtClean="0"/>
              <a:t>("locality");</a:t>
            </a:r>
          </a:p>
          <a:p>
            <a:r>
              <a:rPr lang="en-US" dirty="0" smtClean="0"/>
              <a:t>if </a:t>
            </a:r>
            <a:r>
              <a:rPr lang="en-US" dirty="0" smtClean="0"/>
              <a:t>(locality==null)</a:t>
            </a:r>
          </a:p>
          <a:p>
            <a:pPr lvl="1"/>
            <a:r>
              <a:rPr lang="en-US" dirty="0" err="1" smtClean="0"/>
              <a:t>System.out.println</a:t>
            </a:r>
            <a:r>
              <a:rPr lang="en-US" dirty="0" smtClean="0"/>
              <a:t>("locality does not exist");</a:t>
            </a:r>
          </a:p>
          <a:p>
            <a:r>
              <a:rPr lang="en-US" dirty="0" smtClean="0"/>
              <a:t>else</a:t>
            </a:r>
            <a:endParaRPr lang="en-US" dirty="0" smtClean="0"/>
          </a:p>
          <a:p>
            <a:pPr lvl="1"/>
            <a:r>
              <a:rPr lang="en-US" dirty="0" err="1" smtClean="0"/>
              <a:t>System.out.println</a:t>
            </a:r>
            <a:r>
              <a:rPr lang="en-US" dirty="0" smtClean="0"/>
              <a:t>("locality: "+locality</a:t>
            </a:r>
            <a:r>
              <a:rPr lang="en-US" dirty="0" smtClean="0"/>
              <a:t>);</a:t>
            </a:r>
          </a:p>
          <a:p>
            <a:r>
              <a:rPr lang="en-US" dirty="0" smtClean="0"/>
              <a:t>String village = (String)</a:t>
            </a:r>
            <a:r>
              <a:rPr lang="en-US" dirty="0" err="1" smtClean="0"/>
              <a:t>item.get</a:t>
            </a:r>
            <a:r>
              <a:rPr lang="en-US" dirty="0" smtClean="0"/>
              <a:t>("village");</a:t>
            </a:r>
          </a:p>
          <a:p>
            <a:r>
              <a:rPr lang="en-US" dirty="0" smtClean="0"/>
              <a:t>if </a:t>
            </a:r>
            <a:r>
              <a:rPr lang="en-US" dirty="0" smtClean="0"/>
              <a:t>(village==null)</a:t>
            </a:r>
          </a:p>
          <a:p>
            <a:pPr lvl="1"/>
            <a:r>
              <a:rPr lang="en-US" dirty="0" err="1" smtClean="0"/>
              <a:t>System.out.println</a:t>
            </a:r>
            <a:r>
              <a:rPr lang="en-US" dirty="0" smtClean="0"/>
              <a:t>("village does not exist");</a:t>
            </a:r>
          </a:p>
          <a:p>
            <a:r>
              <a:rPr lang="en-US" dirty="0" smtClean="0"/>
              <a:t>else</a:t>
            </a:r>
            <a:endParaRPr lang="en-US" dirty="0" smtClean="0"/>
          </a:p>
          <a:p>
            <a:pPr lvl="1"/>
            <a:r>
              <a:rPr lang="en-US" dirty="0" err="1" smtClean="0"/>
              <a:t>System.out.println</a:t>
            </a:r>
            <a:r>
              <a:rPr lang="en-US" dirty="0" smtClean="0"/>
              <a:t>("village: "+village);</a:t>
            </a:r>
            <a:endParaRPr lang="en-US" dirty="0" smtClean="0"/>
          </a:p>
          <a:p>
            <a:r>
              <a:rPr lang="en-US" dirty="0" smtClean="0"/>
              <a:t>String regency = (String)</a:t>
            </a:r>
            <a:r>
              <a:rPr lang="en-US" dirty="0" err="1" smtClean="0"/>
              <a:t>item.get</a:t>
            </a:r>
            <a:r>
              <a:rPr lang="en-US" dirty="0" smtClean="0"/>
              <a:t>("regency");</a:t>
            </a:r>
          </a:p>
          <a:p>
            <a:r>
              <a:rPr lang="en-US" dirty="0" smtClean="0"/>
              <a:t>if </a:t>
            </a:r>
            <a:r>
              <a:rPr lang="en-US" dirty="0" smtClean="0"/>
              <a:t>(regency==null)</a:t>
            </a:r>
          </a:p>
          <a:p>
            <a:pPr lvl="1"/>
            <a:r>
              <a:rPr lang="en-US" dirty="0" err="1" smtClean="0"/>
              <a:t>System.out.println</a:t>
            </a:r>
            <a:r>
              <a:rPr lang="en-US" dirty="0" smtClean="0"/>
              <a:t>("regency does not exist");</a:t>
            </a:r>
          </a:p>
          <a:p>
            <a:r>
              <a:rPr lang="en-US" dirty="0" smtClean="0"/>
              <a:t>else</a:t>
            </a:r>
            <a:endParaRPr lang="en-US" dirty="0" smtClean="0"/>
          </a:p>
          <a:p>
            <a:pPr lvl="1"/>
            <a:r>
              <a:rPr lang="en-US" dirty="0" err="1" smtClean="0"/>
              <a:t>System.out.println</a:t>
            </a:r>
            <a:r>
              <a:rPr lang="en-US" dirty="0" smtClean="0"/>
              <a:t>("regency: "+regency);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85800"/>
            <a:ext cx="4495800" cy="61722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String region = (String)</a:t>
            </a:r>
            <a:r>
              <a:rPr lang="en-US" dirty="0" err="1" smtClean="0"/>
              <a:t>item.get</a:t>
            </a:r>
            <a:r>
              <a:rPr lang="en-US" dirty="0" smtClean="0"/>
              <a:t>("region");</a:t>
            </a:r>
          </a:p>
          <a:p>
            <a:r>
              <a:rPr lang="en-US" dirty="0" smtClean="0"/>
              <a:t>if </a:t>
            </a:r>
            <a:r>
              <a:rPr lang="en-US" dirty="0" smtClean="0"/>
              <a:t>(region==null)</a:t>
            </a:r>
          </a:p>
          <a:p>
            <a:pPr lvl="1"/>
            <a:r>
              <a:rPr lang="en-US" dirty="0" err="1" smtClean="0"/>
              <a:t>System.out.println</a:t>
            </a:r>
            <a:r>
              <a:rPr lang="en-US" dirty="0" smtClean="0"/>
              <a:t>("region does not exist");</a:t>
            </a:r>
          </a:p>
          <a:p>
            <a:r>
              <a:rPr lang="en-US" dirty="0" smtClean="0"/>
              <a:t>else</a:t>
            </a:r>
            <a:endParaRPr lang="en-US" dirty="0" smtClean="0"/>
          </a:p>
          <a:p>
            <a:pPr lvl="1"/>
            <a:r>
              <a:rPr lang="en-US" dirty="0" err="1" smtClean="0"/>
              <a:t>System.out.println</a:t>
            </a:r>
            <a:r>
              <a:rPr lang="en-US" dirty="0" smtClean="0"/>
              <a:t>("region: "+region);</a:t>
            </a:r>
          </a:p>
          <a:p>
            <a:r>
              <a:rPr lang="en-US" dirty="0" smtClean="0"/>
              <a:t>String </a:t>
            </a:r>
            <a:r>
              <a:rPr lang="en-US" dirty="0" err="1" smtClean="0"/>
              <a:t>admin_region</a:t>
            </a:r>
            <a:r>
              <a:rPr lang="en-US" dirty="0" smtClean="0"/>
              <a:t> = (String)</a:t>
            </a:r>
            <a:r>
              <a:rPr lang="en-US" dirty="0" err="1" smtClean="0"/>
              <a:t>item.get</a:t>
            </a:r>
            <a:r>
              <a:rPr lang="en-US" dirty="0" smtClean="0"/>
              <a:t>("</a:t>
            </a:r>
            <a:r>
              <a:rPr lang="en-US" dirty="0" err="1" smtClean="0"/>
              <a:t>admin_region</a:t>
            </a:r>
            <a:r>
              <a:rPr lang="en-US" dirty="0" smtClean="0"/>
              <a:t>");</a:t>
            </a:r>
          </a:p>
          <a:p>
            <a:r>
              <a:rPr lang="en-US" dirty="0" smtClean="0"/>
              <a:t>if </a:t>
            </a:r>
            <a:r>
              <a:rPr lang="en-US" dirty="0" smtClean="0"/>
              <a:t>(</a:t>
            </a:r>
            <a:r>
              <a:rPr lang="en-US" dirty="0" err="1" smtClean="0"/>
              <a:t>admin_region</a:t>
            </a:r>
            <a:r>
              <a:rPr lang="en-US" dirty="0" smtClean="0"/>
              <a:t>==null)</a:t>
            </a:r>
          </a:p>
          <a:p>
            <a:pPr lvl="1"/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admin_region</a:t>
            </a:r>
            <a:r>
              <a:rPr lang="en-US" dirty="0" smtClean="0"/>
              <a:t> does not exist");</a:t>
            </a:r>
          </a:p>
          <a:p>
            <a:r>
              <a:rPr lang="en-US" dirty="0" smtClean="0"/>
              <a:t>else</a:t>
            </a:r>
            <a:endParaRPr lang="en-US" dirty="0" smtClean="0"/>
          </a:p>
          <a:p>
            <a:pPr lvl="1"/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admin_region</a:t>
            </a:r>
            <a:r>
              <a:rPr lang="en-US" dirty="0" smtClean="0"/>
              <a:t>: "+</a:t>
            </a:r>
            <a:r>
              <a:rPr lang="en-US" dirty="0" err="1" smtClean="0"/>
              <a:t>admin_region</a:t>
            </a:r>
            <a:r>
              <a:rPr lang="en-US" dirty="0" smtClean="0"/>
              <a:t>);</a:t>
            </a:r>
          </a:p>
          <a:p>
            <a:r>
              <a:rPr lang="en-US" dirty="0" smtClean="0"/>
              <a:t>String </a:t>
            </a:r>
            <a:r>
              <a:rPr lang="en-US" dirty="0" err="1" smtClean="0"/>
              <a:t>post_town</a:t>
            </a:r>
            <a:r>
              <a:rPr lang="en-US" dirty="0" smtClean="0"/>
              <a:t> = (String)</a:t>
            </a:r>
            <a:r>
              <a:rPr lang="en-US" dirty="0" err="1" smtClean="0"/>
              <a:t>item.get</a:t>
            </a:r>
            <a:r>
              <a:rPr lang="en-US" dirty="0" smtClean="0"/>
              <a:t>("</a:t>
            </a:r>
            <a:r>
              <a:rPr lang="en-US" dirty="0" err="1" smtClean="0"/>
              <a:t>post_town</a:t>
            </a:r>
            <a:r>
              <a:rPr lang="en-US" dirty="0" smtClean="0"/>
              <a:t>");</a:t>
            </a:r>
          </a:p>
          <a:p>
            <a:r>
              <a:rPr lang="en-US" dirty="0" smtClean="0"/>
              <a:t>if </a:t>
            </a:r>
            <a:r>
              <a:rPr lang="en-US" dirty="0" smtClean="0"/>
              <a:t>(</a:t>
            </a:r>
            <a:r>
              <a:rPr lang="en-US" dirty="0" err="1" smtClean="0"/>
              <a:t>post_town</a:t>
            </a:r>
            <a:r>
              <a:rPr lang="en-US" dirty="0" smtClean="0"/>
              <a:t>==null)</a:t>
            </a:r>
          </a:p>
          <a:p>
            <a:pPr lvl="1"/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post_town</a:t>
            </a:r>
            <a:r>
              <a:rPr lang="en-US" dirty="0" smtClean="0"/>
              <a:t> does not exist");</a:t>
            </a:r>
          </a:p>
          <a:p>
            <a:r>
              <a:rPr lang="en-US" dirty="0" smtClean="0"/>
              <a:t>else</a:t>
            </a:r>
            <a:endParaRPr lang="en-US" dirty="0" smtClean="0"/>
          </a:p>
          <a:p>
            <a:pPr lvl="1"/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post_town</a:t>
            </a:r>
            <a:r>
              <a:rPr lang="en-US" dirty="0" smtClean="0"/>
              <a:t>: "+</a:t>
            </a:r>
            <a:r>
              <a:rPr lang="en-US" dirty="0" err="1" smtClean="0"/>
              <a:t>post_town</a:t>
            </a:r>
            <a:r>
              <a:rPr lang="en-US" dirty="0" smtClean="0"/>
              <a:t>);</a:t>
            </a:r>
          </a:p>
          <a:p>
            <a:r>
              <a:rPr lang="en-US" dirty="0" smtClean="0"/>
              <a:t>String </a:t>
            </a:r>
            <a:r>
              <a:rPr lang="en-US" dirty="0" smtClean="0"/>
              <a:t>postcode = (String)</a:t>
            </a:r>
            <a:r>
              <a:rPr lang="en-US" dirty="0" err="1" smtClean="0"/>
              <a:t>item.get</a:t>
            </a:r>
            <a:r>
              <a:rPr lang="en-US" dirty="0" smtClean="0"/>
              <a:t>("postcode");</a:t>
            </a:r>
          </a:p>
          <a:p>
            <a:r>
              <a:rPr lang="en-US" dirty="0" smtClean="0"/>
              <a:t>if </a:t>
            </a:r>
            <a:r>
              <a:rPr lang="en-US" dirty="0" smtClean="0"/>
              <a:t>(postcode==null)</a:t>
            </a:r>
          </a:p>
          <a:p>
            <a:pPr lvl="1"/>
            <a:r>
              <a:rPr lang="en-US" dirty="0" err="1" smtClean="0"/>
              <a:t>System.out.println</a:t>
            </a:r>
            <a:r>
              <a:rPr lang="en-US" dirty="0" smtClean="0"/>
              <a:t>("postcode does not exist");</a:t>
            </a:r>
          </a:p>
          <a:p>
            <a:r>
              <a:rPr lang="en-US" dirty="0" smtClean="0"/>
              <a:t>else</a:t>
            </a:r>
            <a:endParaRPr lang="en-US" dirty="0" smtClean="0"/>
          </a:p>
          <a:p>
            <a:pPr lvl="1"/>
            <a:r>
              <a:rPr lang="en-US" dirty="0" err="1" smtClean="0"/>
              <a:t>System.out.println</a:t>
            </a:r>
            <a:r>
              <a:rPr lang="en-US" dirty="0" smtClean="0"/>
              <a:t>("postcode: "+postcode);</a:t>
            </a:r>
          </a:p>
          <a:p>
            <a:r>
              <a:rPr lang="en-US" dirty="0" smtClean="0"/>
              <a:t>String </a:t>
            </a:r>
            <a:r>
              <a:rPr lang="en-US" dirty="0" smtClean="0"/>
              <a:t>country = (String)</a:t>
            </a:r>
            <a:r>
              <a:rPr lang="en-US" dirty="0" err="1" smtClean="0"/>
              <a:t>item.get</a:t>
            </a:r>
            <a:r>
              <a:rPr lang="en-US" dirty="0" smtClean="0"/>
              <a:t>("country");         </a:t>
            </a:r>
          </a:p>
          <a:p>
            <a:r>
              <a:rPr lang="en-US" dirty="0" smtClean="0"/>
              <a:t>if </a:t>
            </a:r>
            <a:r>
              <a:rPr lang="en-US" dirty="0" smtClean="0"/>
              <a:t>(country==null)</a:t>
            </a:r>
          </a:p>
          <a:p>
            <a:pPr lvl="1"/>
            <a:r>
              <a:rPr lang="en-US" dirty="0" err="1" smtClean="0"/>
              <a:t>System.out.println</a:t>
            </a:r>
            <a:r>
              <a:rPr lang="en-US" dirty="0" smtClean="0"/>
              <a:t>("country does not exist");</a:t>
            </a:r>
          </a:p>
          <a:p>
            <a:r>
              <a:rPr lang="en-US" dirty="0" smtClean="0"/>
              <a:t>else</a:t>
            </a:r>
            <a:endParaRPr lang="en-US" dirty="0" smtClean="0"/>
          </a:p>
          <a:p>
            <a:pPr lvl="1"/>
            <a:r>
              <a:rPr lang="en-US" dirty="0" err="1" smtClean="0"/>
              <a:t>System.out.println</a:t>
            </a:r>
            <a:r>
              <a:rPr lang="en-US" dirty="0" smtClean="0"/>
              <a:t>("country: "+country);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1456</TotalTime>
  <Words>1688</Words>
  <Application>Microsoft Office PowerPoint</Application>
  <PresentationFormat>On-screen Show (4:3)</PresentationFormat>
  <Paragraphs>275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Factual.com</vt:lpstr>
      <vt:lpstr>Temporal and Spatial Information</vt:lpstr>
      <vt:lpstr>Factual.com</vt:lpstr>
      <vt:lpstr>Start sample app</vt:lpstr>
      <vt:lpstr>Get and import a many libraries</vt:lpstr>
      <vt:lpstr>Eclipse memory problems</vt:lpstr>
      <vt:lpstr>Get some basic data from factual</vt:lpstr>
      <vt:lpstr>showResponse(readResponse);</vt:lpstr>
      <vt:lpstr>Show Address of place</vt:lpstr>
      <vt:lpstr>Show other things</vt:lpstr>
      <vt:lpstr>In onCreate</vt:lpstr>
      <vt:lpstr>Simple thread</vt:lpstr>
      <vt:lpstr>AsyncTask</vt:lpstr>
      <vt:lpstr>Slide 14</vt:lpstr>
      <vt:lpstr>Other query types</vt:lpstr>
      <vt:lpstr>Slide 16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Factual</dc:title>
  <dc:creator>bohacek</dc:creator>
  <cp:lastModifiedBy>bohacek</cp:lastModifiedBy>
  <cp:revision>11</cp:revision>
  <dcterms:created xsi:type="dcterms:W3CDTF">2012-03-06T23:08:19Z</dcterms:created>
  <dcterms:modified xsi:type="dcterms:W3CDTF">2012-03-07T23:40:37Z</dcterms:modified>
</cp:coreProperties>
</file>