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7" r:id="rId10"/>
    <p:sldId id="268" r:id="rId11"/>
    <p:sldId id="269" r:id="rId12"/>
    <p:sldId id="270" r:id="rId13"/>
    <p:sldId id="272" r:id="rId14"/>
    <p:sldId id="273" r:id="rId15"/>
    <p:sldId id="274" r:id="rId16"/>
    <p:sldId id="271" r:id="rId17"/>
    <p:sldId id="276" r:id="rId18"/>
    <p:sldId id="279" r:id="rId19"/>
    <p:sldId id="277" r:id="rId20"/>
    <p:sldId id="278" r:id="rId21"/>
    <p:sldId id="280" r:id="rId22"/>
    <p:sldId id="281" r:id="rId23"/>
    <p:sldId id="284" r:id="rId24"/>
    <p:sldId id="282" r:id="rId25"/>
    <p:sldId id="283" r:id="rId26"/>
    <p:sldId id="275" r:id="rId27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2" autoAdjust="0"/>
    <p:restoredTop sz="94673" autoAdjust="0"/>
  </p:normalViewPr>
  <p:slideViewPr>
    <p:cSldViewPr>
      <p:cViewPr varScale="1">
        <p:scale>
          <a:sx n="101" d="100"/>
          <a:sy n="101" d="100"/>
        </p:scale>
        <p:origin x="-164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902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0983D-A2D1-492B-8B14-4D7ADC29D5DD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1519A-33FA-4B49-BE29-4B6B0FED27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1519A-33FA-4B49-BE29-4B6B0FED27F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1519A-33FA-4B49-BE29-4B6B0FED27F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1519A-33FA-4B49-BE29-4B6B0FED27F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1519A-33FA-4B49-BE29-4B6B0FED27F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1519A-33FA-4B49-BE29-4B6B0FED27F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1519A-33FA-4B49-BE29-4B6B0FED27F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1519A-33FA-4B49-BE29-4B6B0FED27F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A03C-04DD-4EEE-A838-6F2B26CAC874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2CBD-D8B3-477A-9CDD-53BFAAC599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A03C-04DD-4EEE-A838-6F2B26CAC874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2CBD-D8B3-477A-9CDD-53BFAAC599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A03C-04DD-4EEE-A838-6F2B26CAC874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2CBD-D8B3-477A-9CDD-53BFAAC599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A03C-04DD-4EEE-A838-6F2B26CAC874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2CBD-D8B3-477A-9CDD-53BFAAC599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A03C-04DD-4EEE-A838-6F2B26CAC874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2CBD-D8B3-477A-9CDD-53BFAAC599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A03C-04DD-4EEE-A838-6F2B26CAC874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2CBD-D8B3-477A-9CDD-53BFAAC599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A03C-04DD-4EEE-A838-6F2B26CAC874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2CBD-D8B3-477A-9CDD-53BFAAC599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A03C-04DD-4EEE-A838-6F2B26CAC874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2CBD-D8B3-477A-9CDD-53BFAAC599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A03C-04DD-4EEE-A838-6F2B26CAC874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2CBD-D8B3-477A-9CDD-53BFAAC599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A03C-04DD-4EEE-A838-6F2B26CAC874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2CBD-D8B3-477A-9CDD-53BFAAC599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A03C-04DD-4EEE-A838-6F2B26CAC874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2CBD-D8B3-477A-9CDD-53BFAAC599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9A03C-04DD-4EEE-A838-6F2B26CAC874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42CBD-D8B3-477A-9CDD-53BFAAC599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Recording and playing audio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File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4008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Problem: the file does not have the correct permissions. See </a:t>
            </a:r>
            <a:r>
              <a:rPr lang="en-US" dirty="0" err="1" smtClean="0"/>
              <a:t>adb</a:t>
            </a:r>
            <a:r>
              <a:rPr lang="en-US" dirty="0" smtClean="0"/>
              <a:t> shell … </a:t>
            </a:r>
            <a:r>
              <a:rPr lang="en-US" dirty="0" err="1" smtClean="0"/>
              <a:t>ls</a:t>
            </a:r>
            <a:r>
              <a:rPr lang="en-US" dirty="0" smtClean="0"/>
              <a:t> –l</a:t>
            </a:r>
          </a:p>
          <a:p>
            <a:r>
              <a:rPr lang="en-US" dirty="0" smtClean="0"/>
              <a:t>There are several ways to fix this. </a:t>
            </a:r>
          </a:p>
          <a:p>
            <a:r>
              <a:rPr lang="en-US" dirty="0" smtClean="0"/>
              <a:t>Use the file descriptor from when the file was created. But what if we want to play a file that was not created when we run the app this time</a:t>
            </a:r>
          </a:p>
          <a:p>
            <a:r>
              <a:rPr lang="en-US" dirty="0" smtClean="0"/>
              <a:t>Change permissions with </a:t>
            </a:r>
            <a:r>
              <a:rPr lang="en-US" dirty="0" err="1" smtClean="0"/>
              <a:t>chmod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easiest option</a:t>
            </a:r>
          </a:p>
          <a:p>
            <a:pPr lvl="1"/>
            <a:r>
              <a:rPr lang="en-US" dirty="0" smtClean="0"/>
              <a:t>Android might not support exec() in the future!</a:t>
            </a:r>
          </a:p>
          <a:p>
            <a:pPr lvl="1"/>
            <a:r>
              <a:rPr lang="en-US" dirty="0" smtClean="0"/>
              <a:t>Sloppy</a:t>
            </a:r>
          </a:p>
          <a:p>
            <a:pPr lvl="1"/>
            <a:r>
              <a:rPr lang="en-US" dirty="0" smtClean="0"/>
              <a:t>String command = "</a:t>
            </a:r>
            <a:r>
              <a:rPr lang="en-US" dirty="0" err="1" smtClean="0"/>
              <a:t>chmod</a:t>
            </a:r>
            <a:r>
              <a:rPr lang="en-US" dirty="0" smtClean="0"/>
              <a:t> 666 " + </a:t>
            </a:r>
            <a:r>
              <a:rPr lang="en-US" dirty="0" err="1" smtClean="0"/>
              <a:t>pathAndNameOfAudioFile.toString</a:t>
            </a:r>
            <a:r>
              <a:rPr lang="en-US" dirty="0" smtClean="0"/>
              <a:t>();</a:t>
            </a:r>
          </a:p>
          <a:p>
            <a:pPr lvl="1"/>
            <a:r>
              <a:rPr lang="en-US" dirty="0" smtClean="0"/>
              <a:t>try {</a:t>
            </a:r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Runtime.getRuntime</a:t>
            </a:r>
            <a:r>
              <a:rPr lang="en-US" dirty="0" smtClean="0"/>
              <a:t>().exec(command);</a:t>
            </a:r>
          </a:p>
          <a:p>
            <a:pPr lvl="1"/>
            <a:r>
              <a:rPr lang="en-US" dirty="0" smtClean="0"/>
              <a:t>} catch (</a:t>
            </a:r>
            <a:r>
              <a:rPr lang="en-US" dirty="0" err="1" smtClean="0"/>
              <a:t>IOException</a:t>
            </a:r>
            <a:r>
              <a:rPr lang="en-US" dirty="0" smtClean="0"/>
              <a:t> e1) {</a:t>
            </a:r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Log.e</a:t>
            </a:r>
            <a:r>
              <a:rPr lang="en-US" dirty="0" smtClean="0"/>
              <a:t>("</a:t>
            </a:r>
            <a:r>
              <a:rPr lang="en-US" dirty="0" err="1" smtClean="0"/>
              <a:t>SetPermissions</a:t>
            </a:r>
            <a:r>
              <a:rPr lang="en-US" dirty="0" smtClean="0"/>
              <a:t>", "Couldn't set permissions", e1);</a:t>
            </a:r>
          </a:p>
          <a:p>
            <a:pPr lvl="1"/>
            <a:r>
              <a:rPr lang="en-US" dirty="0" smtClean="0"/>
              <a:t>} </a:t>
            </a:r>
          </a:p>
          <a:p>
            <a:r>
              <a:rPr lang="en-US" dirty="0" smtClean="0"/>
              <a:t>Better approach.</a:t>
            </a:r>
          </a:p>
          <a:p>
            <a:pPr lvl="1"/>
            <a:r>
              <a:rPr lang="en-US" dirty="0" smtClean="0"/>
              <a:t>Just after the filename is set, add</a:t>
            </a:r>
          </a:p>
          <a:p>
            <a:pPr lvl="2"/>
            <a:r>
              <a:rPr lang="en-US" dirty="0" err="1" smtClean="0"/>
              <a:t>FileOutputStream</a:t>
            </a:r>
            <a:r>
              <a:rPr lang="en-US" dirty="0" smtClean="0"/>
              <a:t> </a:t>
            </a:r>
            <a:r>
              <a:rPr lang="en-US" dirty="0" err="1" smtClean="0"/>
              <a:t>fos</a:t>
            </a:r>
            <a:r>
              <a:rPr lang="en-US" dirty="0" smtClean="0"/>
              <a:t>;</a:t>
            </a:r>
          </a:p>
          <a:p>
            <a:pPr lvl="2"/>
            <a:r>
              <a:rPr lang="en-US" dirty="0" smtClean="0"/>
              <a:t>try {</a:t>
            </a:r>
          </a:p>
          <a:p>
            <a:pPr lvl="3"/>
            <a:r>
              <a:rPr lang="en-US" dirty="0" err="1" smtClean="0"/>
              <a:t>fos</a:t>
            </a:r>
            <a:r>
              <a:rPr lang="en-US" dirty="0" smtClean="0"/>
              <a:t> = </a:t>
            </a:r>
            <a:r>
              <a:rPr lang="en-US" dirty="0" err="1" smtClean="0"/>
              <a:t>openFileOutput</a:t>
            </a:r>
            <a:r>
              <a:rPr lang="en-US" dirty="0" smtClean="0"/>
              <a:t>(</a:t>
            </a:r>
            <a:r>
              <a:rPr lang="en-US" i="1" dirty="0" smtClean="0"/>
              <a:t>FILE_NAME, </a:t>
            </a:r>
            <a:r>
              <a:rPr lang="en-US" i="1" dirty="0" err="1" smtClean="0"/>
              <a:t>Context.MODE_WORLD_READABLE|Context.MODE_WORLD_WRITEABLE</a:t>
            </a:r>
            <a:r>
              <a:rPr lang="en-US" i="1" dirty="0" smtClean="0"/>
              <a:t>);</a:t>
            </a:r>
          </a:p>
          <a:p>
            <a:pPr lvl="3"/>
            <a:r>
              <a:rPr lang="en-US" dirty="0" err="1" smtClean="0"/>
              <a:t>fos.close</a:t>
            </a:r>
            <a:r>
              <a:rPr lang="en-US" dirty="0" smtClean="0"/>
              <a:t>();</a:t>
            </a:r>
          </a:p>
          <a:p>
            <a:pPr lvl="2"/>
            <a:r>
              <a:rPr lang="en-US" dirty="0" smtClean="0"/>
              <a:t>} catch (</a:t>
            </a:r>
            <a:r>
              <a:rPr lang="en-US" dirty="0" err="1" smtClean="0"/>
              <a:t>FileNotFoundException</a:t>
            </a:r>
            <a:r>
              <a:rPr lang="en-US" dirty="0" smtClean="0"/>
              <a:t> e1) {</a:t>
            </a:r>
          </a:p>
          <a:p>
            <a:pPr lvl="3"/>
            <a:r>
              <a:rPr lang="en-US" dirty="0" err="1" smtClean="0"/>
              <a:t>Log.e</a:t>
            </a:r>
            <a:r>
              <a:rPr lang="en-US" dirty="0" smtClean="0"/>
              <a:t>(</a:t>
            </a:r>
            <a:r>
              <a:rPr lang="en-US" dirty="0" err="1" smtClean="0"/>
              <a:t>TAG,"could</a:t>
            </a:r>
            <a:r>
              <a:rPr lang="en-US" dirty="0" smtClean="0"/>
              <a:t> not open file");</a:t>
            </a:r>
          </a:p>
          <a:p>
            <a:pPr lvl="3"/>
            <a:r>
              <a:rPr lang="en-US" dirty="0" smtClean="0"/>
              <a:t>return;</a:t>
            </a:r>
          </a:p>
          <a:p>
            <a:pPr lvl="2"/>
            <a:r>
              <a:rPr lang="en-US" dirty="0" smtClean="0"/>
              <a:t>} catch (</a:t>
            </a:r>
            <a:r>
              <a:rPr lang="en-US" dirty="0" err="1" smtClean="0"/>
              <a:t>IOException</a:t>
            </a:r>
            <a:r>
              <a:rPr lang="en-US" dirty="0" smtClean="0"/>
              <a:t> e) {</a:t>
            </a:r>
          </a:p>
          <a:p>
            <a:pPr lvl="3"/>
            <a:r>
              <a:rPr lang="en-US" dirty="0" err="1" smtClean="0"/>
              <a:t>Log.e</a:t>
            </a:r>
            <a:r>
              <a:rPr lang="en-US" dirty="0" smtClean="0"/>
              <a:t>(</a:t>
            </a:r>
            <a:r>
              <a:rPr lang="en-US" dirty="0" err="1" smtClean="0"/>
              <a:t>TAG,"could</a:t>
            </a:r>
            <a:r>
              <a:rPr lang="en-US" dirty="0" smtClean="0"/>
              <a:t> not close the file");</a:t>
            </a:r>
          </a:p>
          <a:p>
            <a:pPr lvl="3"/>
            <a:r>
              <a:rPr lang="en-US" dirty="0" smtClean="0"/>
              <a:t>return;</a:t>
            </a:r>
          </a:p>
          <a:p>
            <a:pPr lvl="2"/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finished playing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It is important to release the </a:t>
            </a:r>
            <a:r>
              <a:rPr lang="en-US" dirty="0" err="1" smtClean="0"/>
              <a:t>mediaPlayer</a:t>
            </a:r>
            <a:r>
              <a:rPr lang="en-US" dirty="0" smtClean="0"/>
              <a:t> resource when you are done playing</a:t>
            </a:r>
          </a:p>
          <a:p>
            <a:r>
              <a:rPr lang="en-US" dirty="0" smtClean="0"/>
              <a:t>Inside </a:t>
            </a:r>
            <a:r>
              <a:rPr lang="en-US" dirty="0" err="1" smtClean="0"/>
              <a:t>startPlaybackButton.setOnClickListener</a:t>
            </a:r>
            <a:r>
              <a:rPr lang="en-US" dirty="0" smtClean="0"/>
              <a:t>(new </a:t>
            </a:r>
            <a:r>
              <a:rPr lang="en-US" dirty="0" err="1" smtClean="0"/>
              <a:t>View.OnClickListener</a:t>
            </a:r>
            <a:r>
              <a:rPr lang="en-US" dirty="0" smtClean="0"/>
              <a:t>() {, add</a:t>
            </a:r>
          </a:p>
          <a:p>
            <a:pPr lvl="1"/>
            <a:r>
              <a:rPr lang="en-US" dirty="0" err="1" smtClean="0"/>
              <a:t>audioPlayer.setOnCompletionListener</a:t>
            </a:r>
            <a:r>
              <a:rPr lang="en-US" dirty="0" smtClean="0"/>
              <a:t>(new </a:t>
            </a:r>
            <a:r>
              <a:rPr lang="en-US" dirty="0" err="1" smtClean="0"/>
              <a:t>MediaPlayer.OnCompletionListener</a:t>
            </a:r>
            <a:r>
              <a:rPr lang="en-US" dirty="0" smtClean="0"/>
              <a:t>(){</a:t>
            </a:r>
          </a:p>
          <a:p>
            <a:pPr lvl="1"/>
            <a:r>
              <a:rPr lang="en-US" dirty="0" smtClean="0"/>
              <a:t>@Override</a:t>
            </a:r>
          </a:p>
          <a:p>
            <a:pPr lvl="2"/>
            <a:r>
              <a:rPr lang="en-US" dirty="0" smtClean="0"/>
              <a:t>public void </a:t>
            </a:r>
            <a:r>
              <a:rPr lang="en-US" dirty="0" err="1" smtClean="0"/>
              <a:t>onCompletion</a:t>
            </a:r>
            <a:r>
              <a:rPr lang="en-US" dirty="0" smtClean="0"/>
              <a:t>(</a:t>
            </a:r>
            <a:r>
              <a:rPr lang="en-US" dirty="0" err="1" smtClean="0"/>
              <a:t>MediaPlayer</a:t>
            </a:r>
            <a:r>
              <a:rPr lang="en-US" dirty="0" smtClean="0"/>
              <a:t> mp) {</a:t>
            </a:r>
          </a:p>
          <a:p>
            <a:pPr lvl="3"/>
            <a:r>
              <a:rPr lang="en-US" dirty="0" err="1" smtClean="0"/>
              <a:t>startRecordingButton.setVisibility</a:t>
            </a:r>
            <a:r>
              <a:rPr lang="en-US" dirty="0" smtClean="0"/>
              <a:t>(</a:t>
            </a:r>
            <a:r>
              <a:rPr lang="en-US" dirty="0" err="1" smtClean="0"/>
              <a:t>View.VISIBLE</a:t>
            </a:r>
            <a:r>
              <a:rPr lang="en-US" dirty="0" smtClean="0"/>
              <a:t>);</a:t>
            </a:r>
          </a:p>
          <a:p>
            <a:pPr lvl="3"/>
            <a:r>
              <a:rPr lang="en-US" dirty="0" err="1" smtClean="0"/>
              <a:t>stopRecordingButton.setVisibility</a:t>
            </a:r>
            <a:r>
              <a:rPr lang="en-US" dirty="0" smtClean="0"/>
              <a:t>(</a:t>
            </a:r>
            <a:r>
              <a:rPr lang="en-US" dirty="0" err="1" smtClean="0"/>
              <a:t>View.INVISIBLE</a:t>
            </a:r>
            <a:r>
              <a:rPr lang="en-US" dirty="0" smtClean="0"/>
              <a:t>);</a:t>
            </a:r>
          </a:p>
          <a:p>
            <a:pPr lvl="3"/>
            <a:r>
              <a:rPr lang="en-US" dirty="0" err="1" smtClean="0"/>
              <a:t>startPlaybackButton.setVisibility</a:t>
            </a:r>
            <a:r>
              <a:rPr lang="en-US" dirty="0" smtClean="0"/>
              <a:t>(</a:t>
            </a:r>
            <a:r>
              <a:rPr lang="en-US" dirty="0" err="1" smtClean="0"/>
              <a:t>View.VISIBLE</a:t>
            </a:r>
            <a:r>
              <a:rPr lang="en-US" dirty="0" smtClean="0"/>
              <a:t>);</a:t>
            </a:r>
          </a:p>
          <a:p>
            <a:pPr lvl="3"/>
            <a:r>
              <a:rPr lang="en-US" dirty="0" smtClean="0"/>
              <a:t>//</a:t>
            </a:r>
            <a:r>
              <a:rPr lang="en-US" dirty="0" err="1" smtClean="0"/>
              <a:t>stopPlaybackButton.setVisibility</a:t>
            </a:r>
            <a:r>
              <a:rPr lang="en-US" dirty="0" smtClean="0"/>
              <a:t>(</a:t>
            </a:r>
            <a:r>
              <a:rPr lang="en-US" dirty="0" err="1" smtClean="0"/>
              <a:t>View.INVISIBLE</a:t>
            </a:r>
            <a:r>
              <a:rPr lang="en-US" dirty="0" smtClean="0"/>
              <a:t>);</a:t>
            </a:r>
          </a:p>
          <a:p>
            <a:pPr lvl="3"/>
            <a:r>
              <a:rPr lang="en-US" dirty="0" err="1" smtClean="0"/>
              <a:t>audioPlayer.release</a:t>
            </a:r>
            <a:r>
              <a:rPr lang="en-US" dirty="0" smtClean="0"/>
              <a:t>();</a:t>
            </a:r>
          </a:p>
          <a:p>
            <a:pPr lvl="3"/>
            <a:r>
              <a:rPr lang="en-US" dirty="0" err="1" smtClean="0"/>
              <a:t>audioPlayer</a:t>
            </a:r>
            <a:r>
              <a:rPr lang="en-US" dirty="0" smtClean="0"/>
              <a:t> = null;</a:t>
            </a:r>
          </a:p>
          <a:p>
            <a:pPr lvl="2"/>
            <a:r>
              <a:rPr lang="en-US" dirty="0" smtClean="0"/>
              <a:t>}} );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Stopping playback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final Button </a:t>
            </a:r>
            <a:r>
              <a:rPr lang="en-US" dirty="0" err="1" smtClean="0"/>
              <a:t>stopPlaybackButton</a:t>
            </a:r>
            <a:r>
              <a:rPr lang="en-US" dirty="0" smtClean="0"/>
              <a:t> = (Button)</a:t>
            </a:r>
            <a:r>
              <a:rPr lang="en-US" dirty="0" err="1" smtClean="0"/>
              <a:t>findViewById</a:t>
            </a:r>
            <a:r>
              <a:rPr lang="en-US" dirty="0" smtClean="0"/>
              <a:t>(</a:t>
            </a:r>
            <a:r>
              <a:rPr lang="en-US" dirty="0" err="1" smtClean="0"/>
              <a:t>R.id.stopPlaybackButton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stopPlaybackButton.setOnClickListener</a:t>
            </a:r>
            <a:r>
              <a:rPr lang="en-US" dirty="0" smtClean="0"/>
              <a:t>(new </a:t>
            </a:r>
            <a:r>
              <a:rPr lang="en-US" dirty="0" err="1" smtClean="0"/>
              <a:t>View.OnClickListener</a:t>
            </a:r>
            <a:r>
              <a:rPr lang="en-US" dirty="0" smtClean="0"/>
              <a:t>() {});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onClick</a:t>
            </a:r>
            <a:r>
              <a:rPr lang="en-US" dirty="0" smtClean="0"/>
              <a:t>, add</a:t>
            </a:r>
          </a:p>
          <a:p>
            <a:pPr lvl="1"/>
            <a:r>
              <a:rPr lang="en-US" dirty="0" err="1" smtClean="0"/>
              <a:t>startRecordingButton.setVisibility</a:t>
            </a:r>
            <a:r>
              <a:rPr lang="en-US" dirty="0" smtClean="0"/>
              <a:t>(</a:t>
            </a:r>
            <a:r>
              <a:rPr lang="en-US" dirty="0" err="1" smtClean="0"/>
              <a:t>View.VISIBLE</a:t>
            </a:r>
            <a:r>
              <a:rPr lang="en-US" dirty="0" smtClean="0"/>
              <a:t>);</a:t>
            </a:r>
          </a:p>
          <a:p>
            <a:pPr lvl="1"/>
            <a:r>
              <a:rPr lang="en-US" dirty="0" err="1" smtClean="0"/>
              <a:t>stopRecordingButton.setVisibility</a:t>
            </a:r>
            <a:r>
              <a:rPr lang="en-US" dirty="0" smtClean="0"/>
              <a:t>(</a:t>
            </a:r>
            <a:r>
              <a:rPr lang="en-US" dirty="0" err="1" smtClean="0"/>
              <a:t>View.INVISIBLE</a:t>
            </a:r>
            <a:r>
              <a:rPr lang="en-US" dirty="0" smtClean="0"/>
              <a:t>);</a:t>
            </a:r>
          </a:p>
          <a:p>
            <a:pPr lvl="1"/>
            <a:r>
              <a:rPr lang="en-US" dirty="0" err="1" smtClean="0"/>
              <a:t>startPlaybackButton.setVisibility</a:t>
            </a:r>
            <a:r>
              <a:rPr lang="en-US" dirty="0" smtClean="0"/>
              <a:t>(</a:t>
            </a:r>
            <a:r>
              <a:rPr lang="en-US" dirty="0" err="1" smtClean="0"/>
              <a:t>View.VISIBLE</a:t>
            </a:r>
            <a:r>
              <a:rPr lang="en-US" dirty="0" smtClean="0"/>
              <a:t>);</a:t>
            </a:r>
          </a:p>
          <a:p>
            <a:pPr lvl="1"/>
            <a:r>
              <a:rPr lang="en-US" dirty="0" err="1" smtClean="0"/>
              <a:t>stopPlaybackButton.setVisibility</a:t>
            </a:r>
            <a:r>
              <a:rPr lang="en-US" dirty="0" smtClean="0"/>
              <a:t>(</a:t>
            </a:r>
            <a:r>
              <a:rPr lang="en-US" dirty="0" err="1" smtClean="0"/>
              <a:t>View.INVISIBLE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if (</a:t>
            </a:r>
            <a:r>
              <a:rPr lang="en-US" dirty="0" err="1" smtClean="0"/>
              <a:t>audioPlayer</a:t>
            </a:r>
            <a:r>
              <a:rPr lang="en-US" dirty="0" smtClean="0"/>
              <a:t>==null) </a:t>
            </a:r>
          </a:p>
          <a:p>
            <a:pPr lvl="2"/>
            <a:r>
              <a:rPr lang="en-US" dirty="0" smtClean="0"/>
              <a:t>return;</a:t>
            </a:r>
          </a:p>
          <a:p>
            <a:pPr lvl="1"/>
            <a:r>
              <a:rPr lang="en-US" dirty="0" err="1" smtClean="0"/>
              <a:t>audioPlayer.stop</a:t>
            </a:r>
            <a:r>
              <a:rPr lang="en-US" dirty="0" smtClean="0"/>
              <a:t>();</a:t>
            </a:r>
          </a:p>
          <a:p>
            <a:pPr lvl="1"/>
            <a:r>
              <a:rPr lang="en-US" dirty="0" err="1" smtClean="0"/>
              <a:t>audioPlayer.release</a:t>
            </a:r>
            <a:r>
              <a:rPr lang="en-US" dirty="0" smtClean="0"/>
              <a:t>();</a:t>
            </a:r>
          </a:p>
          <a:p>
            <a:pPr lvl="1"/>
            <a:r>
              <a:rPr lang="en-US" dirty="0" err="1" smtClean="0"/>
              <a:t>audioPlayer</a:t>
            </a:r>
            <a:r>
              <a:rPr lang="en-US" dirty="0" smtClean="0"/>
              <a:t> = null;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Volume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47500" lnSpcReduction="20000"/>
          </a:bodyPr>
          <a:lstStyle/>
          <a:p>
            <a:r>
              <a:rPr lang="en-US" dirty="0" err="1" smtClean="0"/>
              <a:t>AudioManager</a:t>
            </a:r>
            <a:endParaRPr lang="en-US" dirty="0" smtClean="0"/>
          </a:p>
          <a:p>
            <a:r>
              <a:rPr lang="en-US" dirty="0" smtClean="0"/>
              <a:t>Add </a:t>
            </a:r>
            <a:r>
              <a:rPr lang="en-US" dirty="0" err="1" smtClean="0"/>
              <a:t>toggleButton</a:t>
            </a:r>
            <a:r>
              <a:rPr lang="en-US" dirty="0" smtClean="0"/>
              <a:t> to UI</a:t>
            </a:r>
          </a:p>
          <a:p>
            <a:pPr lvl="1"/>
            <a:r>
              <a:rPr lang="en-US" dirty="0" smtClean="0"/>
              <a:t>Id = </a:t>
            </a:r>
            <a:r>
              <a:rPr lang="en-US" dirty="0" err="1" smtClean="0"/>
              <a:t>toggleVolume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err="1" smtClean="0"/>
              <a:t>MediaPlayerFunActivity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Add member variable</a:t>
            </a:r>
          </a:p>
          <a:p>
            <a:pPr lvl="2"/>
            <a:r>
              <a:rPr lang="en-US" dirty="0" err="1" smtClean="0"/>
              <a:t>AudioManager</a:t>
            </a:r>
            <a:r>
              <a:rPr lang="en-US" dirty="0" smtClean="0"/>
              <a:t> </a:t>
            </a:r>
            <a:r>
              <a:rPr lang="en-US" dirty="0" err="1" smtClean="0"/>
              <a:t>audioManager</a:t>
            </a:r>
            <a:r>
              <a:rPr lang="en-US" dirty="0" smtClean="0"/>
              <a:t> = null;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onCreate</a:t>
            </a:r>
            <a:r>
              <a:rPr lang="en-US" dirty="0" smtClean="0"/>
              <a:t>, add</a:t>
            </a:r>
          </a:p>
          <a:p>
            <a:pPr lvl="2"/>
            <a:r>
              <a:rPr lang="en-US" dirty="0" err="1" smtClean="0"/>
              <a:t>audioManager</a:t>
            </a:r>
            <a:r>
              <a:rPr lang="en-US" dirty="0" smtClean="0"/>
              <a:t> = (</a:t>
            </a:r>
            <a:r>
              <a:rPr lang="en-US" dirty="0" err="1" smtClean="0"/>
              <a:t>AudioManager</a:t>
            </a:r>
            <a:r>
              <a:rPr lang="en-US" dirty="0" smtClean="0"/>
              <a:t>) </a:t>
            </a:r>
            <a:r>
              <a:rPr lang="en-US" dirty="0" err="1" smtClean="0"/>
              <a:t>getSystemService</a:t>
            </a:r>
            <a:r>
              <a:rPr lang="en-US" dirty="0" smtClean="0"/>
              <a:t>(</a:t>
            </a:r>
            <a:r>
              <a:rPr lang="en-US" dirty="0" err="1" smtClean="0"/>
              <a:t>Context.AUDIO_SERVICE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Make </a:t>
            </a:r>
            <a:r>
              <a:rPr lang="en-US" dirty="0" err="1" smtClean="0"/>
              <a:t>onClickListener</a:t>
            </a:r>
            <a:r>
              <a:rPr lang="en-US" dirty="0" smtClean="0"/>
              <a:t> for </a:t>
            </a:r>
            <a:r>
              <a:rPr lang="en-US" dirty="0" err="1" smtClean="0"/>
              <a:t>ToggleButton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onCreate</a:t>
            </a:r>
            <a:r>
              <a:rPr lang="en-US" dirty="0" smtClean="0"/>
              <a:t>, add</a:t>
            </a:r>
          </a:p>
          <a:p>
            <a:pPr lvl="2"/>
            <a:r>
              <a:rPr lang="en-US" dirty="0" err="1" smtClean="0"/>
              <a:t>ToggleButton</a:t>
            </a:r>
            <a:r>
              <a:rPr lang="en-US" dirty="0" smtClean="0"/>
              <a:t> </a:t>
            </a:r>
            <a:r>
              <a:rPr lang="en-US" dirty="0" err="1" smtClean="0"/>
              <a:t>toggleVolumeButton</a:t>
            </a:r>
            <a:r>
              <a:rPr lang="en-US" dirty="0" smtClean="0"/>
              <a:t> = (</a:t>
            </a:r>
            <a:r>
              <a:rPr lang="en-US" dirty="0" err="1" smtClean="0"/>
              <a:t>ToggleButton</a:t>
            </a:r>
            <a:r>
              <a:rPr lang="en-US" dirty="0" smtClean="0"/>
              <a:t>)</a:t>
            </a:r>
            <a:r>
              <a:rPr lang="en-US" dirty="0" err="1" smtClean="0"/>
              <a:t>findViewById</a:t>
            </a:r>
            <a:r>
              <a:rPr lang="en-US" dirty="0" smtClean="0"/>
              <a:t>(</a:t>
            </a:r>
            <a:r>
              <a:rPr lang="en-US" dirty="0" err="1" smtClean="0"/>
              <a:t>R.id.toggleVolume</a:t>
            </a:r>
            <a:r>
              <a:rPr lang="en-US" dirty="0" smtClean="0"/>
              <a:t>);</a:t>
            </a:r>
          </a:p>
          <a:p>
            <a:pPr lvl="2"/>
            <a:r>
              <a:rPr lang="en-US" dirty="0" err="1" smtClean="0"/>
              <a:t>toggleVolumeButton.setOnClickListener</a:t>
            </a:r>
            <a:r>
              <a:rPr lang="en-US" dirty="0" smtClean="0"/>
              <a:t>(new </a:t>
            </a:r>
            <a:r>
              <a:rPr lang="en-US" dirty="0" err="1" smtClean="0"/>
              <a:t>View.OnClickListener</a:t>
            </a:r>
            <a:r>
              <a:rPr lang="en-US" dirty="0" smtClean="0"/>
              <a:t>(){});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onClick</a:t>
            </a:r>
            <a:r>
              <a:rPr lang="en-US" dirty="0" smtClean="0"/>
              <a:t>, add</a:t>
            </a:r>
          </a:p>
          <a:p>
            <a:pPr lvl="2"/>
            <a:r>
              <a:rPr lang="en-US" dirty="0" smtClean="0"/>
              <a:t>if (((</a:t>
            </a:r>
            <a:r>
              <a:rPr lang="en-US" dirty="0" err="1" smtClean="0"/>
              <a:t>ToggleButton</a:t>
            </a:r>
            <a:r>
              <a:rPr lang="en-US" dirty="0" smtClean="0"/>
              <a:t>) v).</a:t>
            </a:r>
            <a:r>
              <a:rPr lang="en-US" dirty="0" err="1" smtClean="0"/>
              <a:t>isChecked</a:t>
            </a:r>
            <a:r>
              <a:rPr lang="en-US" dirty="0" smtClean="0"/>
              <a:t>()) {</a:t>
            </a:r>
          </a:p>
          <a:p>
            <a:pPr lvl="3"/>
            <a:r>
              <a:rPr lang="en-US" dirty="0" err="1" smtClean="0"/>
              <a:t>audioManager.setStreamVolume</a:t>
            </a:r>
            <a:r>
              <a:rPr lang="en-US" dirty="0" smtClean="0"/>
              <a:t>(</a:t>
            </a:r>
            <a:r>
              <a:rPr lang="en-US" dirty="0" err="1" smtClean="0"/>
              <a:t>AudioManager.STREAM_MUSIC</a:t>
            </a:r>
            <a:r>
              <a:rPr lang="en-US" dirty="0" smtClean="0"/>
              <a:t>, </a:t>
            </a:r>
            <a:r>
              <a:rPr lang="en-US" dirty="0" err="1" smtClean="0"/>
              <a:t>audioManager.getStreamMaxVolume</a:t>
            </a:r>
            <a:r>
              <a:rPr lang="en-US" dirty="0" smtClean="0"/>
              <a:t>(</a:t>
            </a:r>
            <a:r>
              <a:rPr lang="en-US" dirty="0" err="1" smtClean="0"/>
              <a:t>AudioManager.STREAM_MUSIC</a:t>
            </a:r>
            <a:r>
              <a:rPr lang="en-US" dirty="0" smtClean="0"/>
              <a:t>), </a:t>
            </a:r>
            <a:r>
              <a:rPr lang="en-US" dirty="0" err="1" smtClean="0"/>
              <a:t>AudioManager.FLAG_SHOW_UI</a:t>
            </a:r>
            <a:r>
              <a:rPr lang="en-US" dirty="0" smtClean="0"/>
              <a:t>);</a:t>
            </a:r>
          </a:p>
          <a:p>
            <a:pPr lvl="2"/>
            <a:r>
              <a:rPr lang="en-US" dirty="0" smtClean="0"/>
              <a:t>} else {</a:t>
            </a:r>
          </a:p>
          <a:p>
            <a:pPr lvl="3"/>
            <a:r>
              <a:rPr lang="en-US" dirty="0" err="1" smtClean="0"/>
              <a:t>audioManager.setStreamVolume</a:t>
            </a:r>
            <a:r>
              <a:rPr lang="en-US" dirty="0" smtClean="0"/>
              <a:t>(</a:t>
            </a:r>
            <a:r>
              <a:rPr lang="en-US" dirty="0" err="1" smtClean="0"/>
              <a:t>AudioManager.STREAM_MUSIC</a:t>
            </a:r>
            <a:r>
              <a:rPr lang="en-US" dirty="0" smtClean="0"/>
              <a:t>, 0, </a:t>
            </a:r>
            <a:r>
              <a:rPr lang="en-US" dirty="0" err="1" smtClean="0"/>
              <a:t>AudioManager.FLAG_SHOW_UI</a:t>
            </a:r>
            <a:r>
              <a:rPr lang="en-US" dirty="0" smtClean="0"/>
              <a:t>);</a:t>
            </a:r>
          </a:p>
          <a:p>
            <a:pPr lvl="2"/>
            <a:r>
              <a:rPr lang="en-US" dirty="0" smtClean="0"/>
              <a:t>}</a:t>
            </a:r>
          </a:p>
          <a:p>
            <a:r>
              <a:rPr lang="en-US" dirty="0" err="1" smtClean="0"/>
              <a:t>AudioManager</a:t>
            </a:r>
            <a:r>
              <a:rPr lang="en-US" dirty="0" smtClean="0"/>
              <a:t> can be used to</a:t>
            </a:r>
          </a:p>
          <a:p>
            <a:pPr lvl="1"/>
            <a:r>
              <a:rPr lang="en-US" dirty="0" smtClean="0"/>
              <a:t>set the volume of the ringer, in call, vibrate</a:t>
            </a:r>
          </a:p>
          <a:p>
            <a:pPr lvl="1"/>
            <a:r>
              <a:rPr lang="en-US" dirty="0" smtClean="0"/>
              <a:t>Determine if music is playing</a:t>
            </a:r>
          </a:p>
          <a:p>
            <a:pPr lvl="1"/>
            <a:r>
              <a:rPr lang="en-US" dirty="0" smtClean="0"/>
              <a:t>get the volume</a:t>
            </a:r>
          </a:p>
          <a:p>
            <a:pPr lvl="1"/>
            <a:r>
              <a:rPr lang="en-US" dirty="0" smtClean="0"/>
              <a:t>Determine if the speakerphone is on</a:t>
            </a:r>
          </a:p>
          <a:p>
            <a:pPr lvl="1"/>
            <a:r>
              <a:rPr lang="en-US" dirty="0" smtClean="0"/>
              <a:t>Play sound effect (clicks etc)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 music from a 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startPlaybackButton</a:t>
            </a:r>
            <a:r>
              <a:rPr lang="en-US" dirty="0" smtClean="0"/>
              <a:t> </a:t>
            </a:r>
            <a:r>
              <a:rPr lang="en-US" dirty="0" err="1" smtClean="0"/>
              <a:t>onClickListener</a:t>
            </a:r>
            <a:r>
              <a:rPr lang="en-US" dirty="0" smtClean="0"/>
              <a:t>, replace</a:t>
            </a:r>
          </a:p>
          <a:p>
            <a:pPr lvl="1"/>
            <a:r>
              <a:rPr lang="en-US" dirty="0" err="1" smtClean="0"/>
              <a:t>audioPlayer.setDataSource</a:t>
            </a:r>
            <a:r>
              <a:rPr lang="en-US" dirty="0" smtClean="0"/>
              <a:t>(</a:t>
            </a:r>
            <a:r>
              <a:rPr lang="en-US" dirty="0" err="1" smtClean="0"/>
              <a:t>pathAndNameOfAudioFile</a:t>
            </a:r>
            <a:r>
              <a:rPr lang="en-US" dirty="0" smtClean="0"/>
              <a:t>); </a:t>
            </a:r>
          </a:p>
          <a:p>
            <a:r>
              <a:rPr lang="en-US" dirty="0" smtClean="0"/>
              <a:t>With</a:t>
            </a:r>
          </a:p>
          <a:p>
            <a:pPr lvl="1"/>
            <a:r>
              <a:rPr lang="it-IT" dirty="0" smtClean="0"/>
              <a:t>Uri uri = Uri.</a:t>
            </a:r>
            <a:r>
              <a:rPr lang="it-IT" i="1" dirty="0" smtClean="0"/>
              <a:t>parse("http://85.21.79.93:8040");</a:t>
            </a:r>
            <a:r>
              <a:rPr lang="en-US" dirty="0" smtClean="0"/>
              <a:t>        </a:t>
            </a:r>
          </a:p>
          <a:p>
            <a:pPr lvl="1"/>
            <a:r>
              <a:rPr lang="en-US" dirty="0" err="1" smtClean="0"/>
              <a:t>audioPlayer.setDataSource</a:t>
            </a:r>
            <a:r>
              <a:rPr lang="en-US" dirty="0" smtClean="0"/>
              <a:t>(</a:t>
            </a:r>
            <a:r>
              <a:rPr lang="en-US" dirty="0" err="1" smtClean="0"/>
              <a:t>MPFActivity.this</a:t>
            </a:r>
            <a:r>
              <a:rPr lang="en-US" dirty="0" smtClean="0"/>
              <a:t>, </a:t>
            </a:r>
            <a:r>
              <a:rPr lang="en-US" dirty="0" err="1" smtClean="0"/>
              <a:t>uri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Note that this </a:t>
            </a:r>
            <a:r>
              <a:rPr lang="en-US" dirty="0" err="1" smtClean="0"/>
              <a:t>url</a:t>
            </a:r>
            <a:r>
              <a:rPr lang="en-US" dirty="0" smtClean="0"/>
              <a:t> as found insider a .</a:t>
            </a:r>
            <a:r>
              <a:rPr lang="en-US" dirty="0" err="1" smtClean="0"/>
              <a:t>pls</a:t>
            </a:r>
            <a:r>
              <a:rPr lang="en-US" dirty="0" smtClean="0"/>
              <a:t> file, which can be found online. Browsers can decode </a:t>
            </a:r>
            <a:r>
              <a:rPr lang="en-US" dirty="0" err="1" smtClean="0"/>
              <a:t>pls</a:t>
            </a:r>
            <a:r>
              <a:rPr lang="en-US" dirty="0" smtClean="0"/>
              <a:t> files. But the </a:t>
            </a:r>
            <a:r>
              <a:rPr lang="en-US" dirty="0" err="1" smtClean="0"/>
              <a:t>AudioPlayer</a:t>
            </a:r>
            <a:r>
              <a:rPr lang="en-US" dirty="0" smtClean="0"/>
              <a:t> cannot.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Audio Focus</a:t>
            </a:r>
          </a:p>
          <a:p>
            <a:pPr lvl="1"/>
            <a:r>
              <a:rPr lang="en-US" dirty="0" smtClean="0"/>
              <a:t>What to do when there are multiple audio streams?</a:t>
            </a:r>
          </a:p>
          <a:p>
            <a:pPr lvl="1"/>
            <a:r>
              <a:rPr lang="en-US" dirty="0" smtClean="0"/>
              <a:t>One should play and the other should be silent</a:t>
            </a:r>
          </a:p>
          <a:p>
            <a:pPr lvl="1"/>
            <a:r>
              <a:rPr lang="en-US" dirty="0" smtClean="0"/>
              <a:t>The app that has audio focus should play</a:t>
            </a:r>
          </a:p>
          <a:p>
            <a:pPr lvl="1"/>
            <a:r>
              <a:rPr lang="en-US" dirty="0" smtClean="0"/>
              <a:t>You check request audio focus before playing. And only play if you get it</a:t>
            </a:r>
          </a:p>
          <a:p>
            <a:r>
              <a:rPr lang="en-US" dirty="0" smtClean="0"/>
              <a:t>Remote control</a:t>
            </a:r>
          </a:p>
          <a:p>
            <a:pPr lvl="1"/>
            <a:r>
              <a:rPr lang="en-US" dirty="0" smtClean="0"/>
              <a:t>When the screen is locked, you might want to adjust the volume. Remote controls allow you to do this</a:t>
            </a:r>
          </a:p>
          <a:p>
            <a:r>
              <a:rPr lang="en-US" dirty="0" smtClean="0"/>
              <a:t>Wake Lock</a:t>
            </a:r>
          </a:p>
          <a:p>
            <a:pPr lvl="1"/>
            <a:r>
              <a:rPr lang="en-US" dirty="0" smtClean="0"/>
              <a:t>If you are streaming, the system should stay awake even when the screen is off.</a:t>
            </a:r>
          </a:p>
          <a:p>
            <a:pPr lvl="1"/>
            <a:r>
              <a:rPr lang="en-US" dirty="0" smtClean="0"/>
              <a:t>Wake locks do this</a:t>
            </a:r>
          </a:p>
          <a:p>
            <a:pPr lvl="1"/>
            <a:r>
              <a:rPr lang="en-US" dirty="0" smtClean="0"/>
              <a:t>We cover wake locks later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AudioRecord</a:t>
            </a:r>
            <a:r>
              <a:rPr lang="en-US" dirty="0" smtClean="0"/>
              <a:t> and </a:t>
            </a:r>
            <a:r>
              <a:rPr lang="en-US" dirty="0" err="1" smtClean="0"/>
              <a:t>AudioTrack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AudioTrack</a:t>
            </a:r>
            <a:r>
              <a:rPr lang="en-US" sz="1800" dirty="0" smtClean="0"/>
              <a:t> plays audio from a buffer</a:t>
            </a:r>
          </a:p>
          <a:p>
            <a:r>
              <a:rPr lang="en-US" sz="1800" dirty="0" smtClean="0"/>
              <a:t>The audio must be decompressed</a:t>
            </a:r>
          </a:p>
          <a:p>
            <a:r>
              <a:rPr lang="en-US" sz="1800" dirty="0" smtClean="0"/>
              <a:t>Make a new app, </a:t>
            </a:r>
            <a:r>
              <a:rPr lang="en-US" sz="1800" dirty="0" err="1" smtClean="0"/>
              <a:t>AudioTrackFun</a:t>
            </a:r>
            <a:endParaRPr lang="en-US" sz="1800" dirty="0" smtClean="0"/>
          </a:p>
          <a:p>
            <a:pPr lvl="1"/>
            <a:r>
              <a:rPr lang="en-US" sz="1400" dirty="0" smtClean="0"/>
              <a:t>Make some sounds and play them</a:t>
            </a:r>
          </a:p>
          <a:p>
            <a:r>
              <a:rPr lang="en-US" sz="1800" dirty="0" smtClean="0"/>
              <a:t>two buttons</a:t>
            </a:r>
          </a:p>
          <a:p>
            <a:pPr lvl="1"/>
            <a:r>
              <a:rPr lang="en-US" sz="1600" dirty="0" smtClean="0"/>
              <a:t>Go</a:t>
            </a:r>
          </a:p>
          <a:p>
            <a:pPr lvl="1"/>
            <a:r>
              <a:rPr lang="en-US" sz="1600" dirty="0" smtClean="0"/>
              <a:t>stop </a:t>
            </a:r>
          </a:p>
          <a:p>
            <a:r>
              <a:rPr lang="en-US" sz="1800" dirty="0" smtClean="0"/>
              <a:t>Member variables</a:t>
            </a:r>
          </a:p>
          <a:p>
            <a:pPr lvl="1"/>
            <a:r>
              <a:rPr lang="en-US" sz="1600" dirty="0" err="1" smtClean="0"/>
              <a:t>AudioTrack</a:t>
            </a:r>
            <a:r>
              <a:rPr lang="en-US" sz="1600" dirty="0" smtClean="0"/>
              <a:t> </a:t>
            </a:r>
            <a:r>
              <a:rPr lang="en-US" sz="1600" dirty="0" err="1" smtClean="0"/>
              <a:t>audioTrack</a:t>
            </a:r>
            <a:r>
              <a:rPr lang="en-US" sz="1600" dirty="0" smtClean="0"/>
              <a:t> = null;</a:t>
            </a:r>
          </a:p>
          <a:p>
            <a:pPr lvl="1"/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sampleRate</a:t>
            </a:r>
            <a:r>
              <a:rPr lang="en-US" sz="1600" dirty="0" smtClean="0"/>
              <a:t> = 8000;//22050;</a:t>
            </a:r>
          </a:p>
          <a:p>
            <a:pPr lvl="1"/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channelConfig</a:t>
            </a:r>
            <a:r>
              <a:rPr lang="en-US" sz="1600" dirty="0" smtClean="0"/>
              <a:t> = </a:t>
            </a:r>
            <a:r>
              <a:rPr lang="en-US" sz="1600" dirty="0" err="1" smtClean="0"/>
              <a:t>AudioFormat.CHANNEL_CONFIGURATION_MONO</a:t>
            </a:r>
            <a:r>
              <a:rPr lang="en-US" sz="1600" dirty="0" smtClean="0"/>
              <a:t>;</a:t>
            </a:r>
          </a:p>
          <a:p>
            <a:pPr lvl="1"/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audioFormat</a:t>
            </a:r>
            <a:r>
              <a:rPr lang="en-US" sz="1600" dirty="0" smtClean="0"/>
              <a:t> = AudioFormat.ENCODING_PCM_16BIT;  // must be this</a:t>
            </a:r>
          </a:p>
          <a:p>
            <a:pPr lvl="1"/>
            <a:r>
              <a:rPr lang="en-US" sz="1600" dirty="0" smtClean="0"/>
              <a:t>static short[] </a:t>
            </a:r>
            <a:r>
              <a:rPr lang="en-US" sz="1600" dirty="0" err="1" smtClean="0"/>
              <a:t>audioData</a:t>
            </a:r>
            <a:r>
              <a:rPr lang="en-US" sz="1600" dirty="0" smtClean="0"/>
              <a:t>; // buffer for data</a:t>
            </a:r>
          </a:p>
          <a:p>
            <a:pPr lvl="1"/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bufferSize</a:t>
            </a:r>
            <a:r>
              <a:rPr lang="en-US" sz="1600" dirty="0" smtClean="0"/>
              <a:t>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Set up </a:t>
            </a:r>
            <a:r>
              <a:rPr lang="en-US" dirty="0" err="1" smtClean="0"/>
              <a:t>AudioTrack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 smtClean="0"/>
              <a:t>AudioTrack</a:t>
            </a:r>
            <a:r>
              <a:rPr lang="en-US" dirty="0" smtClean="0"/>
              <a:t> needs a buffer. When constructing an </a:t>
            </a:r>
            <a:r>
              <a:rPr lang="en-US" dirty="0" err="1" smtClean="0"/>
              <a:t>AudioTrack</a:t>
            </a:r>
            <a:r>
              <a:rPr lang="en-US" dirty="0" smtClean="0"/>
              <a:t> object, we must say how big this buffer should be.</a:t>
            </a:r>
          </a:p>
          <a:p>
            <a:pPr lvl="1"/>
            <a:r>
              <a:rPr lang="en-US" dirty="0" smtClean="0"/>
              <a:t>Sometimes it makes sense to have a small buffer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onCreate</a:t>
            </a:r>
            <a:r>
              <a:rPr lang="en-US" dirty="0" smtClean="0"/>
              <a:t>, add</a:t>
            </a:r>
          </a:p>
          <a:p>
            <a:pPr lvl="2"/>
            <a:r>
              <a:rPr lang="en-US" dirty="0" err="1" smtClean="0"/>
              <a:t>bufferSize</a:t>
            </a:r>
            <a:r>
              <a:rPr lang="en-US" dirty="0" smtClean="0"/>
              <a:t> = 10*</a:t>
            </a:r>
            <a:r>
              <a:rPr lang="en-US" dirty="0" err="1" smtClean="0"/>
              <a:t>AudioTrack.getMinBufferSize</a:t>
            </a:r>
            <a:r>
              <a:rPr lang="en-US" dirty="0" smtClean="0"/>
              <a:t>(</a:t>
            </a:r>
            <a:r>
              <a:rPr lang="en-US" dirty="0" err="1" smtClean="0"/>
              <a:t>sampleRate</a:t>
            </a:r>
            <a:r>
              <a:rPr lang="en-US" dirty="0" smtClean="0"/>
              <a:t>, </a:t>
            </a:r>
            <a:r>
              <a:rPr lang="en-US" dirty="0" err="1" smtClean="0"/>
              <a:t>channelConfig</a:t>
            </a:r>
            <a:r>
              <a:rPr lang="en-US" dirty="0" smtClean="0"/>
              <a:t>, </a:t>
            </a:r>
            <a:r>
              <a:rPr lang="en-US" dirty="0" err="1" smtClean="0"/>
              <a:t>audioFormat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Make </a:t>
            </a:r>
            <a:r>
              <a:rPr lang="en-US" dirty="0" err="1" smtClean="0"/>
              <a:t>audioTrack</a:t>
            </a:r>
            <a:r>
              <a:rPr lang="en-US" dirty="0" smtClean="0"/>
              <a:t> object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onCreate</a:t>
            </a:r>
            <a:r>
              <a:rPr lang="en-US" dirty="0" smtClean="0"/>
              <a:t> add</a:t>
            </a:r>
          </a:p>
          <a:p>
            <a:pPr lvl="2"/>
            <a:r>
              <a:rPr lang="en-US" dirty="0" err="1" smtClean="0"/>
              <a:t>audioTrack</a:t>
            </a:r>
            <a:r>
              <a:rPr lang="en-US" dirty="0" smtClean="0"/>
              <a:t> = new </a:t>
            </a:r>
            <a:r>
              <a:rPr lang="en-US" dirty="0" err="1" smtClean="0"/>
              <a:t>AudioTrack</a:t>
            </a:r>
            <a:r>
              <a:rPr lang="en-US" dirty="0" smtClean="0"/>
              <a:t>(</a:t>
            </a:r>
            <a:r>
              <a:rPr lang="en-US" dirty="0" err="1" smtClean="0"/>
              <a:t>AudioManager.STREAM_MUSIC</a:t>
            </a:r>
            <a:r>
              <a:rPr lang="en-US" dirty="0" smtClean="0"/>
              <a:t>, </a:t>
            </a:r>
            <a:r>
              <a:rPr lang="en-US" dirty="0" err="1" smtClean="0"/>
              <a:t>sampleRate</a:t>
            </a:r>
            <a:r>
              <a:rPr lang="en-US" dirty="0" smtClean="0"/>
              <a:t>, </a:t>
            </a:r>
            <a:r>
              <a:rPr lang="en-US" dirty="0" err="1" smtClean="0"/>
              <a:t>channelConfig</a:t>
            </a:r>
            <a:r>
              <a:rPr lang="en-US" dirty="0" smtClean="0"/>
              <a:t>, </a:t>
            </a:r>
            <a:r>
              <a:rPr lang="en-US" dirty="0" err="1" smtClean="0"/>
              <a:t>audioFormat</a:t>
            </a:r>
            <a:r>
              <a:rPr lang="en-US" dirty="0" smtClean="0"/>
              <a:t>, 2*</a:t>
            </a:r>
            <a:r>
              <a:rPr lang="en-US" dirty="0" err="1" smtClean="0"/>
              <a:t>bufferSize</a:t>
            </a:r>
            <a:r>
              <a:rPr lang="en-US" dirty="0" smtClean="0"/>
              <a:t>, </a:t>
            </a:r>
            <a:r>
              <a:rPr lang="en-US" dirty="0" err="1" smtClean="0"/>
              <a:t>AudioTrack.MODE_STREAM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note that the buffer size is in shorts (2 bytes) so we multiple by 2</a:t>
            </a:r>
          </a:p>
          <a:p>
            <a:r>
              <a:rPr lang="en-US" dirty="0" smtClean="0"/>
              <a:t>Make buffer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onCreate</a:t>
            </a:r>
            <a:r>
              <a:rPr lang="en-US" dirty="0" smtClean="0"/>
              <a:t> add</a:t>
            </a:r>
          </a:p>
          <a:p>
            <a:pPr lvl="2"/>
            <a:r>
              <a:rPr lang="en-US" dirty="0" err="1" smtClean="0"/>
              <a:t>audioData</a:t>
            </a:r>
            <a:r>
              <a:rPr lang="en-US" dirty="0" smtClean="0"/>
              <a:t> = new short[</a:t>
            </a:r>
            <a:r>
              <a:rPr lang="en-US" dirty="0" err="1" smtClean="0"/>
              <a:t>bufferSize</a:t>
            </a:r>
            <a:r>
              <a:rPr lang="en-US" dirty="0" smtClean="0"/>
              <a:t>];</a:t>
            </a:r>
          </a:p>
          <a:p>
            <a:r>
              <a:rPr lang="en-US" dirty="0" smtClean="0"/>
              <a:t>Must release audio resources</a:t>
            </a:r>
          </a:p>
          <a:p>
            <a:pPr lvl="1"/>
            <a:r>
              <a:rPr lang="en-US" dirty="0" smtClean="0"/>
              <a:t>@Override</a:t>
            </a:r>
          </a:p>
          <a:p>
            <a:pPr lvl="1"/>
            <a:r>
              <a:rPr lang="en-US" dirty="0" smtClean="0"/>
              <a:t>public void </a:t>
            </a:r>
            <a:r>
              <a:rPr lang="en-US" dirty="0" err="1" smtClean="0"/>
              <a:t>onDestroy</a:t>
            </a:r>
            <a:r>
              <a:rPr lang="en-US" dirty="0" smtClean="0"/>
              <a:t>() {</a:t>
            </a:r>
          </a:p>
          <a:p>
            <a:pPr lvl="2"/>
            <a:r>
              <a:rPr lang="en-US" dirty="0" err="1" smtClean="0"/>
              <a:t>super.onDestroy</a:t>
            </a:r>
            <a:r>
              <a:rPr lang="en-US" dirty="0" smtClean="0"/>
              <a:t>();</a:t>
            </a:r>
          </a:p>
          <a:p>
            <a:pPr lvl="2"/>
            <a:r>
              <a:rPr lang="en-US" dirty="0" smtClean="0"/>
              <a:t>if (</a:t>
            </a:r>
            <a:r>
              <a:rPr lang="en-US" dirty="0" err="1" smtClean="0"/>
              <a:t>audioTrack</a:t>
            </a:r>
            <a:r>
              <a:rPr lang="en-US" dirty="0" smtClean="0"/>
              <a:t>!=null)</a:t>
            </a:r>
          </a:p>
          <a:p>
            <a:pPr lvl="3"/>
            <a:r>
              <a:rPr lang="en-US" dirty="0" err="1" smtClean="0"/>
              <a:t>audioTrack.release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 to start and stop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Button </a:t>
            </a:r>
            <a:r>
              <a:rPr lang="en-US" dirty="0" err="1" smtClean="0"/>
              <a:t>startButton</a:t>
            </a:r>
            <a:r>
              <a:rPr lang="en-US" dirty="0" smtClean="0"/>
              <a:t> = (Button)</a:t>
            </a:r>
            <a:r>
              <a:rPr lang="en-US" dirty="0" err="1" smtClean="0"/>
              <a:t>findViewById</a:t>
            </a:r>
            <a:r>
              <a:rPr lang="en-US" dirty="0" smtClean="0"/>
              <a:t>(</a:t>
            </a:r>
            <a:r>
              <a:rPr lang="en-US" dirty="0" err="1" smtClean="0"/>
              <a:t>R.id.startButton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startButton.setOnClickListener</a:t>
            </a:r>
            <a:r>
              <a:rPr lang="en-US" dirty="0" smtClean="0"/>
              <a:t>(new </a:t>
            </a:r>
            <a:r>
              <a:rPr lang="en-US" dirty="0" err="1" smtClean="0"/>
              <a:t>View.OnClickListener</a:t>
            </a:r>
            <a:r>
              <a:rPr lang="en-US" dirty="0" smtClean="0"/>
              <a:t>() {});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onClick</a:t>
            </a:r>
            <a:r>
              <a:rPr lang="en-US" dirty="0" smtClean="0"/>
              <a:t>, add</a:t>
            </a:r>
          </a:p>
          <a:p>
            <a:pPr lvl="1"/>
            <a:r>
              <a:rPr lang="en-US" dirty="0" err="1" smtClean="0"/>
              <a:t>startAudio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Button </a:t>
            </a:r>
            <a:r>
              <a:rPr lang="en-US" dirty="0" err="1" smtClean="0"/>
              <a:t>stopButton</a:t>
            </a:r>
            <a:r>
              <a:rPr lang="en-US" dirty="0" smtClean="0"/>
              <a:t> = (Button)</a:t>
            </a:r>
            <a:r>
              <a:rPr lang="en-US" dirty="0" err="1" smtClean="0"/>
              <a:t>findViewById</a:t>
            </a:r>
            <a:r>
              <a:rPr lang="en-US" dirty="0" smtClean="0"/>
              <a:t>(</a:t>
            </a:r>
            <a:r>
              <a:rPr lang="en-US" dirty="0" err="1" smtClean="0"/>
              <a:t>R.id.stopButton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stopButton.setOnClickListener</a:t>
            </a:r>
            <a:r>
              <a:rPr lang="en-US" dirty="0" smtClean="0"/>
              <a:t>(new </a:t>
            </a:r>
            <a:r>
              <a:rPr lang="en-US" dirty="0" err="1" smtClean="0"/>
              <a:t>View.OnClickListener</a:t>
            </a:r>
            <a:r>
              <a:rPr lang="en-US" dirty="0" smtClean="0"/>
              <a:t>() {});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onClick</a:t>
            </a:r>
            <a:r>
              <a:rPr lang="en-US" dirty="0" smtClean="0"/>
              <a:t>, add</a:t>
            </a:r>
          </a:p>
          <a:p>
            <a:pPr lvl="1"/>
            <a:r>
              <a:rPr lang="en-US" dirty="0" err="1" smtClean="0"/>
              <a:t>stopAudio</a:t>
            </a:r>
            <a:r>
              <a:rPr lang="en-US" dirty="0" smtClean="0"/>
              <a:t>();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 audio 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We can fill the buffer with decompressed music, received audio (e.g., VoIP), or synthesized sound</a:t>
            </a:r>
          </a:p>
          <a:p>
            <a:r>
              <a:rPr lang="en-US" dirty="0" smtClean="0"/>
              <a:t>Make member function and variables</a:t>
            </a:r>
          </a:p>
          <a:p>
            <a:pPr lvl="1"/>
            <a:r>
              <a:rPr lang="en-US" dirty="0" smtClean="0"/>
              <a:t>float </a:t>
            </a:r>
            <a:r>
              <a:rPr lang="en-US" dirty="0" smtClean="0"/>
              <a:t>t = 0, </a:t>
            </a:r>
            <a:r>
              <a:rPr lang="en-US" dirty="0" err="1" smtClean="0"/>
              <a:t>dt</a:t>
            </a:r>
            <a:r>
              <a:rPr lang="en-US" dirty="0" smtClean="0"/>
              <a:t> = (float)(1.0/(float)</a:t>
            </a:r>
            <a:r>
              <a:rPr lang="en-US" dirty="0" err="1" smtClean="0"/>
              <a:t>sampleRate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float pi = (float) 3.141592;</a:t>
            </a:r>
          </a:p>
          <a:p>
            <a:pPr lvl="1"/>
            <a:r>
              <a:rPr lang="en-US" dirty="0" smtClean="0"/>
              <a:t>float w1=(float) 300*2*pi, w2=(float) 10*2*pi, a=(float)(100.0*2.0*pi);</a:t>
            </a:r>
          </a:p>
          <a:p>
            <a:pPr lvl="1"/>
            <a:r>
              <a:rPr lang="en-US" dirty="0" smtClean="0"/>
              <a:t>public void </a:t>
            </a:r>
            <a:r>
              <a:rPr lang="en-US" dirty="0" err="1" smtClean="0"/>
              <a:t>fillAudioData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length) {</a:t>
            </a:r>
          </a:p>
          <a:p>
            <a:pPr lvl="2"/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&lt;length;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pPr lvl="3"/>
            <a:r>
              <a:rPr lang="en-US" dirty="0" err="1" smtClean="0"/>
              <a:t>audioData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= (short) (</a:t>
            </a:r>
            <a:r>
              <a:rPr lang="en-US" dirty="0" err="1" smtClean="0"/>
              <a:t>Short.MAX_VALUE</a:t>
            </a:r>
            <a:r>
              <a:rPr lang="en-US" dirty="0" smtClean="0"/>
              <a:t>*</a:t>
            </a:r>
            <a:r>
              <a:rPr lang="en-US" dirty="0" err="1" smtClean="0"/>
              <a:t>Math.cos</a:t>
            </a:r>
            <a:r>
              <a:rPr lang="en-US" dirty="0" smtClean="0"/>
              <a:t>((w1+a*</a:t>
            </a:r>
            <a:r>
              <a:rPr lang="en-US" dirty="0" err="1" smtClean="0"/>
              <a:t>Math.cos</a:t>
            </a:r>
            <a:r>
              <a:rPr lang="en-US" dirty="0" smtClean="0"/>
              <a:t>(w2*t))*t)); // fm synthesizer like the </a:t>
            </a:r>
            <a:r>
              <a:rPr lang="en-US" dirty="0" err="1" smtClean="0"/>
              <a:t>yamaha</a:t>
            </a:r>
            <a:r>
              <a:rPr lang="en-US" dirty="0" smtClean="0"/>
              <a:t> DX-7</a:t>
            </a:r>
          </a:p>
          <a:p>
            <a:pPr lvl="3"/>
            <a:r>
              <a:rPr lang="en-US" dirty="0" smtClean="0"/>
              <a:t>t += </a:t>
            </a:r>
            <a:r>
              <a:rPr lang="en-US" dirty="0" err="1" smtClean="0"/>
              <a:t>dt</a:t>
            </a:r>
            <a:r>
              <a:rPr lang="en-US" dirty="0" smtClean="0"/>
              <a:t>;</a:t>
            </a:r>
          </a:p>
          <a:p>
            <a:pPr lvl="3"/>
            <a:r>
              <a:rPr lang="en-US" dirty="0" smtClean="0"/>
              <a:t>if (t&gt;10) </a:t>
            </a:r>
          </a:p>
          <a:p>
            <a:pPr lvl="4"/>
            <a:r>
              <a:rPr lang="en-US" dirty="0" smtClean="0"/>
              <a:t>t = 0;</a:t>
            </a:r>
          </a:p>
          <a:p>
            <a:pPr lvl="2"/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}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400800"/>
          </a:xfrm>
        </p:spPr>
        <p:txBody>
          <a:bodyPr>
            <a:normAutofit fontScale="40000" lnSpcReduction="20000"/>
          </a:bodyPr>
          <a:lstStyle/>
          <a:p>
            <a:r>
              <a:rPr lang="en-US" dirty="0" smtClean="0"/>
              <a:t>For playing audio</a:t>
            </a:r>
          </a:p>
          <a:p>
            <a:pPr lvl="1"/>
            <a:r>
              <a:rPr lang="en-US" dirty="0" smtClean="0"/>
              <a:t>Play a stream with media player</a:t>
            </a:r>
          </a:p>
          <a:p>
            <a:pPr lvl="2"/>
            <a:r>
              <a:rPr lang="en-US" dirty="0" smtClean="0"/>
              <a:t>Easiest</a:t>
            </a:r>
          </a:p>
          <a:p>
            <a:pPr lvl="2"/>
            <a:r>
              <a:rPr lang="en-US" dirty="0" smtClean="0"/>
              <a:t>Works with compressed files</a:t>
            </a:r>
          </a:p>
          <a:p>
            <a:pPr lvl="2"/>
            <a:r>
              <a:rPr lang="en-US" dirty="0" smtClean="0"/>
              <a:t>Works with </a:t>
            </a:r>
            <a:r>
              <a:rPr lang="en-US" dirty="0" err="1" smtClean="0"/>
              <a:t>urls</a:t>
            </a:r>
            <a:r>
              <a:rPr lang="en-US" dirty="0" smtClean="0"/>
              <a:t> and files</a:t>
            </a:r>
          </a:p>
          <a:p>
            <a:pPr lvl="2"/>
            <a:r>
              <a:rPr lang="en-US" dirty="0" smtClean="0"/>
              <a:t>Works with </a:t>
            </a:r>
            <a:r>
              <a:rPr lang="en-US" dirty="0" err="1" smtClean="0"/>
              <a:t>shoutcast</a:t>
            </a:r>
            <a:r>
              <a:rPr lang="en-US" dirty="0" smtClean="0"/>
              <a:t> streams</a:t>
            </a:r>
          </a:p>
          <a:p>
            <a:pPr lvl="1"/>
            <a:r>
              <a:rPr lang="en-US" dirty="0" smtClean="0"/>
              <a:t>Use audio tracks</a:t>
            </a:r>
          </a:p>
          <a:p>
            <a:pPr lvl="2"/>
            <a:r>
              <a:rPr lang="en-US" dirty="0" smtClean="0"/>
              <a:t>With </a:t>
            </a:r>
            <a:r>
              <a:rPr lang="en-US" dirty="0" err="1" smtClean="0"/>
              <a:t>pcm</a:t>
            </a:r>
            <a:r>
              <a:rPr lang="en-US" dirty="0" smtClean="0"/>
              <a:t> only</a:t>
            </a:r>
          </a:p>
          <a:p>
            <a:pPr lvl="3"/>
            <a:r>
              <a:rPr lang="en-US" dirty="0" smtClean="0"/>
              <a:t>Allows you to make sounds on the fly</a:t>
            </a:r>
          </a:p>
          <a:p>
            <a:pPr lvl="3"/>
            <a:r>
              <a:rPr lang="en-US" dirty="0" smtClean="0"/>
              <a:t>Might be too slow to decompress on the fly (use media player for compressed audio)</a:t>
            </a:r>
          </a:p>
          <a:p>
            <a:pPr lvl="2"/>
            <a:r>
              <a:rPr lang="en-US" dirty="0" smtClean="0"/>
              <a:t>Low latency for short files that fit in memory</a:t>
            </a:r>
          </a:p>
          <a:p>
            <a:pPr lvl="2"/>
            <a:r>
              <a:rPr lang="en-US" dirty="0" smtClean="0"/>
              <a:t>Higher latency for longer files</a:t>
            </a:r>
          </a:p>
          <a:p>
            <a:pPr lvl="3"/>
            <a:r>
              <a:rPr lang="en-US" dirty="0" smtClean="0"/>
              <a:t>But will need to repeatedly fill buffer (this is why media play is easier)</a:t>
            </a:r>
          </a:p>
          <a:p>
            <a:pPr lvl="1"/>
            <a:r>
              <a:rPr lang="en-US" dirty="0" smtClean="0"/>
              <a:t>JET</a:t>
            </a:r>
          </a:p>
          <a:p>
            <a:pPr lvl="2"/>
            <a:r>
              <a:rPr lang="en-US" dirty="0" smtClean="0"/>
              <a:t>For playing MIDI audio</a:t>
            </a:r>
          </a:p>
          <a:p>
            <a:pPr lvl="2"/>
            <a:r>
              <a:rPr lang="en-US" dirty="0" smtClean="0"/>
              <a:t>Good for making a keyboard app</a:t>
            </a:r>
          </a:p>
          <a:p>
            <a:pPr lvl="3"/>
            <a:r>
              <a:rPr lang="en-US" dirty="0" smtClean="0"/>
              <a:t>Short delay from button to sound</a:t>
            </a:r>
          </a:p>
          <a:p>
            <a:pPr lvl="2"/>
            <a:r>
              <a:rPr lang="en-US" dirty="0" smtClean="0"/>
              <a:t>Not covered this semester</a:t>
            </a:r>
          </a:p>
          <a:p>
            <a:pPr lvl="1"/>
            <a:r>
              <a:rPr lang="en-US" dirty="0" smtClean="0"/>
              <a:t>Sound pool</a:t>
            </a:r>
          </a:p>
          <a:p>
            <a:pPr lvl="2"/>
            <a:r>
              <a:rPr lang="en-US" dirty="0" smtClean="0"/>
              <a:t>Store a bunch of optionally compressed files (included in app)</a:t>
            </a:r>
          </a:p>
          <a:p>
            <a:pPr lvl="2"/>
            <a:r>
              <a:rPr lang="en-US" dirty="0" err="1" smtClean="0"/>
              <a:t>Predecompress</a:t>
            </a:r>
            <a:endParaRPr lang="en-US" dirty="0" smtClean="0"/>
          </a:p>
          <a:p>
            <a:pPr lvl="2"/>
            <a:r>
              <a:rPr lang="en-US" dirty="0" smtClean="0"/>
              <a:t>Play quickly on demand</a:t>
            </a:r>
          </a:p>
          <a:p>
            <a:pPr lvl="2"/>
            <a:r>
              <a:rPr lang="en-US" dirty="0" smtClean="0"/>
              <a:t>Good for game sound effects</a:t>
            </a:r>
          </a:p>
          <a:p>
            <a:pPr lvl="2"/>
            <a:r>
              <a:rPr lang="en-US" dirty="0" smtClean="0"/>
              <a:t>Not covered</a:t>
            </a:r>
          </a:p>
          <a:p>
            <a:r>
              <a:rPr lang="en-US" dirty="0" smtClean="0"/>
              <a:t>For recording</a:t>
            </a:r>
          </a:p>
          <a:p>
            <a:pPr lvl="1"/>
            <a:r>
              <a:rPr lang="en-US" dirty="0" smtClean="0"/>
              <a:t>Media player</a:t>
            </a:r>
          </a:p>
          <a:p>
            <a:pPr lvl="2"/>
            <a:r>
              <a:rPr lang="en-US" dirty="0" smtClean="0"/>
              <a:t>Can record and compressed</a:t>
            </a:r>
          </a:p>
          <a:p>
            <a:pPr lvl="2"/>
            <a:r>
              <a:rPr lang="en-US" dirty="0" smtClean="0"/>
              <a:t>Easy</a:t>
            </a:r>
          </a:p>
          <a:p>
            <a:pPr lvl="1"/>
            <a:r>
              <a:rPr lang="en-US" dirty="0" err="1" smtClean="0"/>
              <a:t>AudioRecord</a:t>
            </a:r>
            <a:endParaRPr lang="en-US" dirty="0" smtClean="0"/>
          </a:p>
          <a:p>
            <a:pPr lvl="2"/>
            <a:r>
              <a:rPr lang="en-US" dirty="0" smtClean="0"/>
              <a:t>Record </a:t>
            </a:r>
            <a:r>
              <a:rPr lang="en-US" dirty="0" err="1" smtClean="0"/>
              <a:t>pcm</a:t>
            </a:r>
            <a:endParaRPr lang="en-US" dirty="0" smtClean="0"/>
          </a:p>
          <a:p>
            <a:pPr lvl="2"/>
            <a:r>
              <a:rPr lang="en-US" dirty="0" smtClean="0"/>
              <a:t>Need to empty buffer</a:t>
            </a:r>
          </a:p>
          <a:p>
            <a:r>
              <a:rPr lang="en-US" dirty="0" smtClean="0"/>
              <a:t>NDK</a:t>
            </a:r>
          </a:p>
          <a:p>
            <a:pPr lvl="1"/>
            <a:r>
              <a:rPr lang="en-US" dirty="0" smtClean="0"/>
              <a:t>Open SL ES</a:t>
            </a:r>
          </a:p>
          <a:p>
            <a:pPr lvl="1"/>
            <a:r>
              <a:rPr lang="en-US" dirty="0" smtClean="0"/>
              <a:t>Can decompress to </a:t>
            </a:r>
            <a:r>
              <a:rPr lang="en-US" dirty="0" err="1" smtClean="0"/>
              <a:t>pcm</a:t>
            </a:r>
            <a:endParaRPr lang="en-US" dirty="0" smtClean="0"/>
          </a:p>
          <a:p>
            <a:pPr lvl="2"/>
            <a:r>
              <a:rPr lang="en-US" dirty="0" smtClean="0"/>
              <a:t>Allows sound effects (equalization, reverb, etc.)  to be added</a:t>
            </a:r>
          </a:p>
          <a:p>
            <a:pPr lvl="1"/>
            <a:r>
              <a:rPr lang="en-US" dirty="0" smtClean="0"/>
              <a:t>Maybe we will cover this later in the semester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audio (approach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void </a:t>
            </a:r>
            <a:r>
              <a:rPr lang="en-US" sz="2400" dirty="0" err="1" smtClean="0"/>
              <a:t>startAudio</a:t>
            </a:r>
            <a:r>
              <a:rPr lang="en-US" sz="2400" dirty="0" smtClean="0"/>
              <a:t>() {</a:t>
            </a:r>
          </a:p>
          <a:p>
            <a:pPr lvl="1"/>
            <a:r>
              <a:rPr lang="en-US" sz="2000" dirty="0" err="1" smtClean="0"/>
              <a:t>fillAudioData</a:t>
            </a:r>
            <a:r>
              <a:rPr lang="en-US" sz="2000" dirty="0" smtClean="0"/>
              <a:t>(</a:t>
            </a:r>
            <a:r>
              <a:rPr lang="en-US" sz="2000" dirty="0" err="1" smtClean="0"/>
              <a:t>bufferSize</a:t>
            </a:r>
            <a:r>
              <a:rPr lang="en-US" sz="2000" dirty="0" smtClean="0"/>
              <a:t>);</a:t>
            </a:r>
          </a:p>
          <a:p>
            <a:pPr lvl="1"/>
            <a:r>
              <a:rPr lang="en-US" sz="2000" dirty="0" err="1" smtClean="0"/>
              <a:t>audioTrack.write</a:t>
            </a:r>
            <a:r>
              <a:rPr lang="en-US" sz="2000" dirty="0" smtClean="0"/>
              <a:t>(</a:t>
            </a:r>
            <a:r>
              <a:rPr lang="en-US" sz="2000" dirty="0" err="1" smtClean="0"/>
              <a:t>audioData</a:t>
            </a:r>
            <a:r>
              <a:rPr lang="en-US" sz="2000" dirty="0" smtClean="0"/>
              <a:t>, 0, </a:t>
            </a:r>
            <a:r>
              <a:rPr lang="en-US" sz="2000" dirty="0" err="1" smtClean="0"/>
              <a:t>bufferSize</a:t>
            </a:r>
            <a:r>
              <a:rPr lang="en-US" sz="2000" dirty="0" smtClean="0"/>
              <a:t>);</a:t>
            </a:r>
          </a:p>
          <a:p>
            <a:pPr lvl="1"/>
            <a:r>
              <a:rPr lang="en-US" sz="2000" dirty="0" err="1" smtClean="0"/>
              <a:t>fillAudioData</a:t>
            </a:r>
            <a:r>
              <a:rPr lang="en-US" sz="2000" dirty="0" smtClean="0"/>
              <a:t>(</a:t>
            </a:r>
            <a:r>
              <a:rPr lang="en-US" sz="2000" dirty="0" err="1" smtClean="0"/>
              <a:t>b</a:t>
            </a:r>
            <a:r>
              <a:rPr lang="en-US" sz="2000" dirty="0" err="1" smtClean="0"/>
              <a:t>ufferSize</a:t>
            </a:r>
            <a:r>
              <a:rPr lang="en-US" sz="2000" dirty="0" smtClean="0"/>
              <a:t>/2</a:t>
            </a:r>
            <a:r>
              <a:rPr lang="en-US" sz="2000" dirty="0" smtClean="0"/>
              <a:t>); // get data ready</a:t>
            </a:r>
          </a:p>
          <a:p>
            <a:pPr lvl="1"/>
            <a:r>
              <a:rPr lang="en-US" sz="2000" dirty="0" err="1" smtClean="0"/>
              <a:t>audioTrack.setNotificationMarkerPosition</a:t>
            </a:r>
            <a:r>
              <a:rPr lang="en-US" sz="2000" dirty="0" smtClean="0"/>
              <a:t>(</a:t>
            </a:r>
            <a:r>
              <a:rPr lang="en-US" sz="2000" dirty="0" err="1" smtClean="0"/>
              <a:t>bufferSize</a:t>
            </a:r>
            <a:r>
              <a:rPr lang="en-US" sz="2000" dirty="0" smtClean="0"/>
              <a:t>/2);</a:t>
            </a:r>
          </a:p>
          <a:p>
            <a:pPr lvl="2"/>
            <a:r>
              <a:rPr lang="en-US" sz="1600" dirty="0" smtClean="0"/>
              <a:t>// </a:t>
            </a:r>
            <a:r>
              <a:rPr lang="en-US" sz="1600" dirty="0" err="1" smtClean="0"/>
              <a:t>setPositionNotificationPeriod</a:t>
            </a:r>
            <a:r>
              <a:rPr lang="en-US" sz="1600" dirty="0" smtClean="0"/>
              <a:t> is another possibility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 err="1" smtClean="0"/>
              <a:t>audioTrack.setPlaybackPositionUpdateListener</a:t>
            </a:r>
            <a:r>
              <a:rPr lang="en-US" sz="2000" dirty="0" smtClean="0"/>
              <a:t>(new </a:t>
            </a:r>
            <a:r>
              <a:rPr lang="en-US" sz="2000" dirty="0" err="1" smtClean="0"/>
              <a:t>AudioTrack.OnPlaybackPositionUpdateListener</a:t>
            </a:r>
            <a:r>
              <a:rPr lang="en-US" sz="2000" dirty="0" smtClean="0"/>
              <a:t>() {});</a:t>
            </a:r>
          </a:p>
          <a:p>
            <a:pPr lvl="1"/>
            <a:r>
              <a:rPr lang="en-US" sz="2000" dirty="0" smtClean="0"/>
              <a:t>In </a:t>
            </a:r>
            <a:r>
              <a:rPr lang="en-US" sz="2000" dirty="0" err="1" smtClean="0"/>
              <a:t>onMarkerReached</a:t>
            </a:r>
            <a:r>
              <a:rPr lang="en-US" sz="2000" dirty="0" smtClean="0"/>
              <a:t>, add</a:t>
            </a:r>
          </a:p>
          <a:p>
            <a:pPr lvl="2"/>
            <a:r>
              <a:rPr lang="en-US" sz="1600" dirty="0" err="1" smtClean="0"/>
              <a:t>track.write</a:t>
            </a:r>
            <a:r>
              <a:rPr lang="en-US" sz="1600" dirty="0" smtClean="0"/>
              <a:t>(</a:t>
            </a:r>
            <a:r>
              <a:rPr lang="en-US" sz="1600" dirty="0" err="1" smtClean="0"/>
              <a:t>audioData</a:t>
            </a:r>
            <a:r>
              <a:rPr lang="en-US" sz="1600" dirty="0" smtClean="0"/>
              <a:t>, 0, </a:t>
            </a:r>
            <a:r>
              <a:rPr lang="en-US" sz="1600" dirty="0" err="1" smtClean="0"/>
              <a:t>bufferSize</a:t>
            </a:r>
            <a:r>
              <a:rPr lang="en-US" sz="1600" dirty="0" smtClean="0"/>
              <a:t>/2);</a:t>
            </a:r>
          </a:p>
          <a:p>
            <a:pPr lvl="2"/>
            <a:r>
              <a:rPr lang="en-US" sz="1600" dirty="0" err="1" smtClean="0"/>
              <a:t>audioTrack.setNotificationMarkerPosition</a:t>
            </a:r>
            <a:r>
              <a:rPr lang="en-US" sz="1600" dirty="0" smtClean="0"/>
              <a:t>(</a:t>
            </a:r>
            <a:r>
              <a:rPr lang="en-US" sz="1600" dirty="0" err="1" smtClean="0"/>
              <a:t>bufferSize</a:t>
            </a:r>
            <a:r>
              <a:rPr lang="en-US" sz="1600" dirty="0" smtClean="0"/>
              <a:t>/2); // must reset </a:t>
            </a:r>
            <a:r>
              <a:rPr lang="en-US" sz="1600" dirty="0" err="1" smtClean="0"/>
              <a:t>everytime</a:t>
            </a:r>
            <a:endParaRPr lang="en-US" sz="1600" dirty="0" smtClean="0"/>
          </a:p>
          <a:p>
            <a:pPr lvl="2"/>
            <a:r>
              <a:rPr lang="en-US" sz="1600" dirty="0" err="1" smtClean="0"/>
              <a:t>fillAudioData</a:t>
            </a:r>
            <a:r>
              <a:rPr lang="en-US" sz="1600" dirty="0" smtClean="0"/>
              <a:t>(</a:t>
            </a:r>
            <a:r>
              <a:rPr lang="en-US" sz="1600" dirty="0" err="1" smtClean="0"/>
              <a:t>b</a:t>
            </a:r>
            <a:r>
              <a:rPr lang="en-US" sz="1600" dirty="0" err="1" smtClean="0"/>
              <a:t>ufferSize</a:t>
            </a:r>
            <a:r>
              <a:rPr lang="en-US" sz="1600" dirty="0" smtClean="0"/>
              <a:t>/2</a:t>
            </a:r>
            <a:r>
              <a:rPr lang="en-US" sz="1600" dirty="0" smtClean="0"/>
              <a:t>); // get next data ready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err="1" smtClean="0"/>
              <a:t>audioTrack.play</a:t>
            </a:r>
            <a:r>
              <a:rPr lang="en-US" sz="2000" dirty="0" smtClean="0"/>
              <a:t>();</a:t>
            </a:r>
          </a:p>
          <a:p>
            <a:pPr lvl="1"/>
            <a:r>
              <a:rPr lang="en-US" sz="2000" dirty="0" smtClean="0"/>
              <a:t>}</a:t>
            </a:r>
            <a:endParaRPr lang="en-US" sz="20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 </a:t>
            </a:r>
            <a:r>
              <a:rPr lang="en-US" dirty="0" smtClean="0"/>
              <a:t>void </a:t>
            </a:r>
            <a:r>
              <a:rPr lang="en-US" dirty="0" err="1" smtClean="0"/>
              <a:t>stopAudio</a:t>
            </a:r>
            <a:r>
              <a:rPr lang="en-US" dirty="0" smtClean="0"/>
              <a:t>() {</a:t>
            </a:r>
          </a:p>
          <a:p>
            <a:pPr lvl="1"/>
            <a:r>
              <a:rPr lang="en-US" dirty="0" err="1" smtClean="0"/>
              <a:t>audioTrack.stop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Try it</a:t>
            </a:r>
          </a:p>
          <a:p>
            <a:r>
              <a:rPr lang="en-US" dirty="0" smtClean="0"/>
              <a:t>Note that the UI is delayed because we are working in the UI thread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thread instead of notification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9436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Drawbacks of notification</a:t>
            </a:r>
          </a:p>
          <a:p>
            <a:pPr lvl="1"/>
            <a:r>
              <a:rPr lang="en-US" dirty="0" smtClean="0"/>
              <a:t>It is not possible to check how full the buffer is. </a:t>
            </a:r>
          </a:p>
          <a:p>
            <a:pPr lvl="1"/>
            <a:r>
              <a:rPr lang="en-US" dirty="0" smtClean="0"/>
              <a:t>try to write a larger buffer and wait</a:t>
            </a:r>
          </a:p>
          <a:p>
            <a:pPr lvl="1"/>
            <a:r>
              <a:rPr lang="en-US" dirty="0" smtClean="0"/>
              <a:t>For sure this will block and delay the UI thread</a:t>
            </a:r>
          </a:p>
          <a:p>
            <a:r>
              <a:rPr lang="en-US" dirty="0" smtClean="0"/>
              <a:t>One can use notifications and threads. But a direct thread approach seems to work well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stop = false; // new member variable</a:t>
            </a:r>
          </a:p>
          <a:p>
            <a:pPr lvl="1"/>
            <a:r>
              <a:rPr lang="en-US" dirty="0" smtClean="0"/>
              <a:t>public void </a:t>
            </a:r>
            <a:r>
              <a:rPr lang="en-US" dirty="0" err="1" smtClean="0"/>
              <a:t>startAudio</a:t>
            </a:r>
            <a:r>
              <a:rPr lang="en-US" dirty="0" smtClean="0"/>
              <a:t>() {</a:t>
            </a:r>
          </a:p>
          <a:p>
            <a:pPr lvl="2"/>
            <a:r>
              <a:rPr lang="en-US" dirty="0" err="1" smtClean="0"/>
              <a:t>fillAudioData</a:t>
            </a:r>
            <a:r>
              <a:rPr lang="en-US" dirty="0" smtClean="0"/>
              <a:t>(</a:t>
            </a:r>
            <a:r>
              <a:rPr lang="en-US" dirty="0" err="1" smtClean="0"/>
              <a:t>bufferSize</a:t>
            </a:r>
            <a:r>
              <a:rPr lang="en-US" dirty="0" smtClean="0"/>
              <a:t>);</a:t>
            </a:r>
          </a:p>
          <a:p>
            <a:pPr lvl="2"/>
            <a:r>
              <a:rPr lang="en-US" dirty="0" err="1" smtClean="0"/>
              <a:t>audioTrack.write</a:t>
            </a:r>
            <a:r>
              <a:rPr lang="en-US" dirty="0" smtClean="0"/>
              <a:t>(</a:t>
            </a:r>
            <a:r>
              <a:rPr lang="en-US" dirty="0" err="1" smtClean="0"/>
              <a:t>audioData</a:t>
            </a:r>
            <a:r>
              <a:rPr lang="en-US" dirty="0" smtClean="0"/>
              <a:t>, 0, </a:t>
            </a:r>
            <a:r>
              <a:rPr lang="en-US" dirty="0" err="1" smtClean="0"/>
              <a:t>bufferSize</a:t>
            </a:r>
            <a:r>
              <a:rPr lang="en-US" dirty="0" smtClean="0"/>
              <a:t>);</a:t>
            </a:r>
          </a:p>
          <a:p>
            <a:pPr lvl="2"/>
            <a:r>
              <a:rPr lang="en-US" dirty="0" err="1" smtClean="0"/>
              <a:t>fillAudioData</a:t>
            </a:r>
            <a:r>
              <a:rPr lang="en-US" dirty="0" smtClean="0"/>
              <a:t>(</a:t>
            </a:r>
            <a:r>
              <a:rPr lang="en-US" dirty="0" err="1" smtClean="0"/>
              <a:t>b</a:t>
            </a:r>
            <a:r>
              <a:rPr lang="en-US" dirty="0" err="1" smtClean="0"/>
              <a:t>ufferSize</a:t>
            </a:r>
            <a:r>
              <a:rPr lang="en-US" dirty="0" smtClean="0"/>
              <a:t>/2</a:t>
            </a:r>
            <a:r>
              <a:rPr lang="en-US" dirty="0" smtClean="0"/>
              <a:t>); // get data ready</a:t>
            </a:r>
          </a:p>
          <a:p>
            <a:pPr lvl="2"/>
            <a:r>
              <a:rPr lang="en-US" dirty="0" smtClean="0"/>
              <a:t>Thread </a:t>
            </a:r>
            <a:r>
              <a:rPr lang="en-US" dirty="0" err="1" smtClean="0"/>
              <a:t>thread</a:t>
            </a:r>
            <a:r>
              <a:rPr lang="en-US" dirty="0" smtClean="0"/>
              <a:t> = new Thread(new </a:t>
            </a:r>
            <a:r>
              <a:rPr lang="en-US" dirty="0" err="1" smtClean="0"/>
              <a:t>Runnable</a:t>
            </a:r>
            <a:r>
              <a:rPr lang="en-US" dirty="0" smtClean="0"/>
              <a:t>() {</a:t>
            </a:r>
          </a:p>
          <a:p>
            <a:pPr lvl="3"/>
            <a:r>
              <a:rPr lang="en-US" dirty="0" smtClean="0"/>
              <a:t>@Override</a:t>
            </a:r>
          </a:p>
          <a:p>
            <a:pPr lvl="3"/>
            <a:r>
              <a:rPr lang="en-US" dirty="0" smtClean="0"/>
              <a:t>public void run() {</a:t>
            </a:r>
          </a:p>
          <a:p>
            <a:pPr lvl="4"/>
            <a:r>
              <a:rPr lang="en-US" dirty="0" smtClean="0"/>
              <a:t>stop = false;</a:t>
            </a:r>
          </a:p>
          <a:p>
            <a:pPr lvl="4"/>
            <a:r>
              <a:rPr lang="en-US" dirty="0" smtClean="0"/>
              <a:t>while (!stop) {</a:t>
            </a:r>
          </a:p>
          <a:p>
            <a:pPr lvl="5"/>
            <a:r>
              <a:rPr lang="en-US" dirty="0" err="1" smtClean="0"/>
              <a:t>audioTrack.write</a:t>
            </a:r>
            <a:r>
              <a:rPr lang="en-US" dirty="0" smtClean="0"/>
              <a:t>(</a:t>
            </a:r>
            <a:r>
              <a:rPr lang="en-US" dirty="0" err="1" smtClean="0"/>
              <a:t>audioData</a:t>
            </a:r>
            <a:r>
              <a:rPr lang="en-US" dirty="0" smtClean="0"/>
              <a:t>, 0, </a:t>
            </a:r>
            <a:r>
              <a:rPr lang="en-US" dirty="0" err="1" smtClean="0"/>
              <a:t>bufferSize</a:t>
            </a:r>
            <a:r>
              <a:rPr lang="en-US" dirty="0" smtClean="0"/>
              <a:t>/2);</a:t>
            </a:r>
          </a:p>
          <a:p>
            <a:pPr lvl="5"/>
            <a:r>
              <a:rPr lang="en-US" dirty="0" err="1" smtClean="0"/>
              <a:t>fillAudioData</a:t>
            </a:r>
            <a:r>
              <a:rPr lang="en-US" dirty="0" smtClean="0"/>
              <a:t>(</a:t>
            </a:r>
            <a:r>
              <a:rPr lang="en-US" dirty="0" err="1" smtClean="0"/>
              <a:t>b</a:t>
            </a:r>
            <a:r>
              <a:rPr lang="en-US" dirty="0" err="1" smtClean="0"/>
              <a:t>ufferSize</a:t>
            </a:r>
            <a:r>
              <a:rPr lang="en-US" dirty="0" smtClean="0"/>
              <a:t>/2</a:t>
            </a:r>
            <a:r>
              <a:rPr lang="en-US" dirty="0" smtClean="0"/>
              <a:t>);</a:t>
            </a:r>
          </a:p>
          <a:p>
            <a:pPr lvl="4"/>
            <a:r>
              <a:rPr lang="en-US" dirty="0" smtClean="0"/>
              <a:t>}</a:t>
            </a:r>
          </a:p>
          <a:p>
            <a:pPr lvl="4"/>
            <a:r>
              <a:rPr lang="en-US" dirty="0" err="1" smtClean="0"/>
              <a:t>Log.</a:t>
            </a:r>
            <a:r>
              <a:rPr lang="en-US" i="1" dirty="0" err="1" smtClean="0"/>
              <a:t>e</a:t>
            </a:r>
            <a:r>
              <a:rPr lang="en-US" i="1" dirty="0" smtClean="0"/>
              <a:t>("</a:t>
            </a:r>
            <a:r>
              <a:rPr lang="en-US" i="1" dirty="0" err="1" smtClean="0"/>
              <a:t>AudioFun","Thread</a:t>
            </a:r>
            <a:r>
              <a:rPr lang="en-US" i="1" dirty="0" smtClean="0"/>
              <a:t> has stopped");</a:t>
            </a:r>
            <a:endParaRPr lang="en-US" dirty="0" smtClean="0"/>
          </a:p>
          <a:p>
            <a:pPr lvl="3"/>
            <a:r>
              <a:rPr lang="en-US" dirty="0" smtClean="0"/>
              <a:t>}});</a:t>
            </a:r>
          </a:p>
          <a:p>
            <a:pPr lvl="2"/>
            <a:r>
              <a:rPr lang="en-US" dirty="0" err="1" smtClean="0"/>
              <a:t>thread.start</a:t>
            </a:r>
            <a:r>
              <a:rPr lang="en-US" dirty="0" smtClean="0"/>
              <a:t>();</a:t>
            </a:r>
          </a:p>
          <a:p>
            <a:pPr lvl="2"/>
            <a:r>
              <a:rPr lang="en-US" dirty="0" err="1" smtClean="0"/>
              <a:t>audioTrack.play</a:t>
            </a:r>
            <a:r>
              <a:rPr lang="en-US" dirty="0" smtClean="0"/>
              <a:t>();</a:t>
            </a:r>
            <a:endParaRPr lang="en-US" dirty="0" smtClean="0"/>
          </a:p>
          <a:p>
            <a:pPr lvl="1"/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stopAudio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to</a:t>
            </a:r>
          </a:p>
          <a:p>
            <a:r>
              <a:rPr lang="en-US" dirty="0" smtClean="0"/>
              <a:t>public void </a:t>
            </a:r>
            <a:r>
              <a:rPr lang="en-US" dirty="0" err="1" smtClean="0"/>
              <a:t>stopAudio</a:t>
            </a:r>
            <a:r>
              <a:rPr lang="en-US" dirty="0" smtClean="0"/>
              <a:t>() {</a:t>
            </a:r>
          </a:p>
          <a:p>
            <a:pPr lvl="1"/>
            <a:r>
              <a:rPr lang="en-US" dirty="0" err="1" smtClean="0"/>
              <a:t>audioTrack.stop</a:t>
            </a:r>
            <a:r>
              <a:rPr lang="en-US" dirty="0" smtClean="0"/>
              <a:t>();</a:t>
            </a:r>
          </a:p>
          <a:p>
            <a:pPr lvl="1"/>
            <a:r>
              <a:rPr lang="en-US" dirty="0" smtClean="0"/>
              <a:t>stop = true;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AudioRecord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4008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We will record from </a:t>
            </a:r>
            <a:r>
              <a:rPr lang="en-US" dirty="0" err="1" smtClean="0"/>
              <a:t>mic</a:t>
            </a:r>
            <a:r>
              <a:rPr lang="en-US" dirty="0" smtClean="0"/>
              <a:t> and then play it right back to speaker</a:t>
            </a:r>
          </a:p>
          <a:p>
            <a:pPr lvl="1"/>
            <a:r>
              <a:rPr lang="en-US" dirty="0" smtClean="0"/>
              <a:t>In your project, you could send the recording to another host.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MediaPlayer</a:t>
            </a:r>
            <a:r>
              <a:rPr lang="en-US" dirty="0" smtClean="0"/>
              <a:t> </a:t>
            </a:r>
            <a:r>
              <a:rPr lang="en-US" dirty="0" smtClean="0"/>
              <a:t>to record to a file</a:t>
            </a:r>
          </a:p>
          <a:p>
            <a:r>
              <a:rPr lang="en-US" dirty="0" smtClean="0"/>
              <a:t>Add member variable</a:t>
            </a:r>
          </a:p>
          <a:p>
            <a:pPr lvl="1"/>
            <a:r>
              <a:rPr lang="en-US" dirty="0" err="1" smtClean="0"/>
              <a:t>AudioRecord</a:t>
            </a:r>
            <a:r>
              <a:rPr lang="en-US" dirty="0" smtClean="0"/>
              <a:t> </a:t>
            </a:r>
            <a:r>
              <a:rPr lang="en-US" dirty="0" err="1" smtClean="0"/>
              <a:t>audioRecord</a:t>
            </a:r>
            <a:r>
              <a:rPr lang="en-US" dirty="0" smtClean="0"/>
              <a:t> = null;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amountOfDataReady</a:t>
            </a:r>
            <a:r>
              <a:rPr lang="en-US" dirty="0" smtClean="0"/>
              <a:t>;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onCreate</a:t>
            </a:r>
            <a:r>
              <a:rPr lang="en-US" dirty="0" smtClean="0"/>
              <a:t>, just after </a:t>
            </a:r>
            <a:r>
              <a:rPr lang="en-US" dirty="0" err="1" smtClean="0"/>
              <a:t>bufferSize</a:t>
            </a:r>
            <a:r>
              <a:rPr lang="en-US" dirty="0" smtClean="0"/>
              <a:t> = …, add</a:t>
            </a:r>
          </a:p>
          <a:p>
            <a:pPr lvl="1"/>
            <a:r>
              <a:rPr lang="en-US" dirty="0" err="1" smtClean="0"/>
              <a:t>bufferSize</a:t>
            </a:r>
            <a:r>
              <a:rPr lang="en-US" dirty="0" smtClean="0"/>
              <a:t> = Math.max(bufferSize,10*</a:t>
            </a:r>
            <a:r>
              <a:rPr lang="en-US" dirty="0" err="1" smtClean="0"/>
              <a:t>AudioRecord.getMinBufferSize</a:t>
            </a:r>
            <a:r>
              <a:rPr lang="en-US" dirty="0" smtClean="0"/>
              <a:t>(</a:t>
            </a:r>
            <a:r>
              <a:rPr lang="en-US" dirty="0" err="1" smtClean="0"/>
              <a:t>sampleRate</a:t>
            </a:r>
            <a:r>
              <a:rPr lang="en-US" dirty="0" smtClean="0"/>
              <a:t>, </a:t>
            </a:r>
            <a:r>
              <a:rPr lang="en-US" dirty="0" err="1" smtClean="0"/>
              <a:t>channelConfig</a:t>
            </a:r>
            <a:r>
              <a:rPr lang="en-US" dirty="0" smtClean="0"/>
              <a:t> , </a:t>
            </a:r>
            <a:r>
              <a:rPr lang="en-US" dirty="0" err="1" smtClean="0"/>
              <a:t>audioFormat</a:t>
            </a:r>
            <a:r>
              <a:rPr lang="en-US" dirty="0" smtClean="0"/>
              <a:t>));</a:t>
            </a:r>
          </a:p>
          <a:p>
            <a:pPr lvl="1"/>
            <a:r>
              <a:rPr lang="en-US" dirty="0" err="1" smtClean="0"/>
              <a:t>audioRecord</a:t>
            </a:r>
            <a:r>
              <a:rPr lang="en-US" dirty="0" smtClean="0"/>
              <a:t> = new </a:t>
            </a:r>
            <a:r>
              <a:rPr lang="en-US" dirty="0" err="1" smtClean="0"/>
              <a:t>AudioRecord</a:t>
            </a:r>
            <a:r>
              <a:rPr lang="en-US" dirty="0" smtClean="0"/>
              <a:t>(</a:t>
            </a:r>
            <a:r>
              <a:rPr lang="en-US" dirty="0" err="1" smtClean="0"/>
              <a:t>MediaRecorder.AudioSource.MIC</a:t>
            </a:r>
            <a:r>
              <a:rPr lang="en-US" dirty="0" smtClean="0"/>
              <a:t>, </a:t>
            </a:r>
            <a:r>
              <a:rPr lang="en-US" dirty="0" err="1" smtClean="0"/>
              <a:t>sampleRate</a:t>
            </a:r>
            <a:r>
              <a:rPr lang="en-US" dirty="0" smtClean="0"/>
              <a:t>, </a:t>
            </a:r>
            <a:r>
              <a:rPr lang="en-US" dirty="0" err="1" smtClean="0"/>
              <a:t>channelConfig</a:t>
            </a:r>
            <a:r>
              <a:rPr lang="en-US" dirty="0" smtClean="0"/>
              <a:t>, </a:t>
            </a:r>
            <a:r>
              <a:rPr lang="en-US" dirty="0" err="1" smtClean="0"/>
              <a:t>audioFormat</a:t>
            </a:r>
            <a:r>
              <a:rPr lang="en-US" dirty="0" smtClean="0"/>
              <a:t>, 2*</a:t>
            </a:r>
            <a:r>
              <a:rPr lang="en-US" dirty="0" err="1" smtClean="0"/>
              <a:t>bufferSize</a:t>
            </a:r>
            <a:r>
              <a:rPr lang="en-US" dirty="0" smtClean="0"/>
              <a:t> );</a:t>
            </a:r>
          </a:p>
          <a:p>
            <a:r>
              <a:rPr lang="en-US" dirty="0" smtClean="0"/>
              <a:t>New version of </a:t>
            </a:r>
            <a:r>
              <a:rPr lang="en-US" dirty="0" err="1" smtClean="0"/>
              <a:t>startAudio</a:t>
            </a:r>
            <a:endParaRPr lang="en-US" dirty="0" smtClean="0"/>
          </a:p>
          <a:p>
            <a:pPr lvl="1"/>
            <a:r>
              <a:rPr lang="en-US" dirty="0" smtClean="0"/>
              <a:t>public void </a:t>
            </a:r>
            <a:r>
              <a:rPr lang="en-US" dirty="0" err="1" smtClean="0"/>
              <a:t>startAudio</a:t>
            </a:r>
            <a:r>
              <a:rPr lang="en-US" dirty="0" smtClean="0"/>
              <a:t>() {</a:t>
            </a:r>
          </a:p>
          <a:p>
            <a:pPr lvl="1"/>
            <a:r>
              <a:rPr lang="en-US" dirty="0" smtClean="0"/>
              <a:t>Thread </a:t>
            </a:r>
            <a:r>
              <a:rPr lang="en-US" dirty="0" err="1" smtClean="0"/>
              <a:t>thread</a:t>
            </a:r>
            <a:r>
              <a:rPr lang="en-US" dirty="0" smtClean="0"/>
              <a:t> = new Thread(new </a:t>
            </a:r>
            <a:r>
              <a:rPr lang="en-US" dirty="0" err="1" smtClean="0"/>
              <a:t>Runnable</a:t>
            </a:r>
            <a:r>
              <a:rPr lang="en-US" dirty="0" smtClean="0"/>
              <a:t>() {</a:t>
            </a:r>
          </a:p>
          <a:p>
            <a:pPr lvl="2"/>
            <a:r>
              <a:rPr lang="en-US" dirty="0" smtClean="0"/>
              <a:t>@Override</a:t>
            </a:r>
          </a:p>
          <a:p>
            <a:pPr lvl="2"/>
            <a:r>
              <a:rPr lang="en-US" dirty="0" smtClean="0"/>
              <a:t>public void run() {</a:t>
            </a:r>
          </a:p>
          <a:p>
            <a:pPr lvl="3"/>
            <a:r>
              <a:rPr lang="en-US" dirty="0" smtClean="0"/>
              <a:t>stop = false;</a:t>
            </a:r>
          </a:p>
          <a:p>
            <a:pPr lvl="3"/>
            <a:r>
              <a:rPr lang="en-US" dirty="0" smtClean="0"/>
              <a:t>while (!stop) {</a:t>
            </a:r>
          </a:p>
          <a:p>
            <a:pPr lvl="4"/>
            <a:r>
              <a:rPr lang="en-US" dirty="0" err="1" smtClean="0"/>
              <a:t>amountOfDataReady</a:t>
            </a:r>
            <a:r>
              <a:rPr lang="en-US" dirty="0" smtClean="0"/>
              <a:t> = </a:t>
            </a:r>
            <a:r>
              <a:rPr lang="en-US" dirty="0" err="1" smtClean="0"/>
              <a:t>audioRecord.read</a:t>
            </a:r>
            <a:r>
              <a:rPr lang="en-US" dirty="0" smtClean="0"/>
              <a:t>(</a:t>
            </a:r>
            <a:r>
              <a:rPr lang="en-US" dirty="0" err="1" smtClean="0"/>
              <a:t>audioData</a:t>
            </a:r>
            <a:r>
              <a:rPr lang="en-US" dirty="0" smtClean="0"/>
              <a:t>, 0, </a:t>
            </a:r>
            <a:r>
              <a:rPr lang="en-US" dirty="0" err="1" smtClean="0"/>
              <a:t>bufferSize</a:t>
            </a:r>
            <a:r>
              <a:rPr lang="en-US" dirty="0" smtClean="0"/>
              <a:t>/2);</a:t>
            </a:r>
          </a:p>
          <a:p>
            <a:pPr lvl="4"/>
            <a:r>
              <a:rPr lang="en-US" dirty="0" err="1" smtClean="0"/>
              <a:t>audioTrack.write</a:t>
            </a:r>
            <a:r>
              <a:rPr lang="en-US" dirty="0" smtClean="0"/>
              <a:t>(</a:t>
            </a:r>
            <a:r>
              <a:rPr lang="en-US" dirty="0" err="1" smtClean="0"/>
              <a:t>audioData</a:t>
            </a:r>
            <a:r>
              <a:rPr lang="en-US" dirty="0" smtClean="0"/>
              <a:t>, 0,amountOfDataReady);</a:t>
            </a:r>
          </a:p>
          <a:p>
            <a:pPr lvl="3"/>
            <a:r>
              <a:rPr lang="en-US" dirty="0" smtClean="0"/>
              <a:t>}</a:t>
            </a:r>
          </a:p>
          <a:p>
            <a:pPr lvl="3"/>
            <a:r>
              <a:rPr lang="en-US" dirty="0" err="1" smtClean="0"/>
              <a:t>Log.e</a:t>
            </a:r>
            <a:r>
              <a:rPr lang="en-US" dirty="0" smtClean="0"/>
              <a:t>("</a:t>
            </a:r>
            <a:r>
              <a:rPr lang="en-US" dirty="0" err="1" smtClean="0"/>
              <a:t>AudioFun","Thread</a:t>
            </a:r>
            <a:r>
              <a:rPr lang="en-US" dirty="0" smtClean="0"/>
              <a:t> has stopped");</a:t>
            </a:r>
          </a:p>
          <a:p>
            <a:pPr lvl="2"/>
            <a:r>
              <a:rPr lang="en-US" dirty="0" smtClean="0"/>
              <a:t>}});</a:t>
            </a:r>
          </a:p>
          <a:p>
            <a:pPr lvl="2"/>
            <a:r>
              <a:rPr lang="en-US" dirty="0" err="1" smtClean="0"/>
              <a:t>thread.start</a:t>
            </a:r>
            <a:r>
              <a:rPr lang="en-US" dirty="0" smtClean="0"/>
              <a:t>();</a:t>
            </a:r>
          </a:p>
          <a:p>
            <a:pPr lvl="2"/>
            <a:r>
              <a:rPr lang="en-US" dirty="0" err="1" smtClean="0"/>
              <a:t>audioTrack.play</a:t>
            </a:r>
            <a:r>
              <a:rPr lang="en-US" dirty="0" smtClean="0"/>
              <a:t>();</a:t>
            </a:r>
          </a:p>
          <a:p>
            <a:pPr lvl="2"/>
            <a:r>
              <a:rPr lang="en-US" dirty="0" err="1" smtClean="0"/>
              <a:t>audioRecord.startRecording</a:t>
            </a:r>
            <a:r>
              <a:rPr lang="en-US" dirty="0" smtClean="0"/>
              <a:t>();</a:t>
            </a:r>
          </a:p>
          <a:p>
            <a:pPr lvl="1"/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Try it.</a:t>
            </a:r>
          </a:p>
          <a:p>
            <a:r>
              <a:rPr lang="en-US" dirty="0" smtClean="0"/>
              <a:t>As expected, there is feedback loop.</a:t>
            </a:r>
          </a:p>
          <a:p>
            <a:r>
              <a:rPr lang="en-US" dirty="0" smtClean="0"/>
              <a:t>The delay is quite large. This would not work so well for VoIP </a:t>
            </a:r>
          </a:p>
          <a:p>
            <a:r>
              <a:rPr lang="en-US" dirty="0" smtClean="0"/>
              <a:t>How small can we make the buffer? It depends on how much other things are going on</a:t>
            </a:r>
          </a:p>
          <a:p>
            <a:r>
              <a:rPr lang="en-US" dirty="0" smtClean="0"/>
              <a:t>More member variables</a:t>
            </a:r>
          </a:p>
          <a:p>
            <a:pPr lvl="1"/>
            <a:r>
              <a:rPr lang="en-US" dirty="0" smtClean="0"/>
              <a:t>long </a:t>
            </a:r>
            <a:r>
              <a:rPr lang="en-US" dirty="0" err="1" smtClean="0"/>
              <a:t>currentTime</a:t>
            </a:r>
            <a:r>
              <a:rPr lang="en-US" dirty="0" smtClean="0"/>
              <a:t>, </a:t>
            </a:r>
            <a:r>
              <a:rPr lang="en-US" dirty="0" err="1" smtClean="0"/>
              <a:t>lastTime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starting = true;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bufferToUse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 = max(a*d, </a:t>
            </a:r>
            <a:r>
              <a:rPr lang="en-US" dirty="0" err="1" smtClean="0"/>
              <a:t>sampledDelay</a:t>
            </a:r>
            <a:r>
              <a:rPr lang="en-US" dirty="0" smtClean="0"/>
              <a:t>);</a:t>
            </a:r>
          </a:p>
          <a:p>
            <a:r>
              <a:rPr lang="en-US" dirty="0" smtClean="0"/>
              <a:t>Buffer = 1.5d/</a:t>
            </a:r>
            <a:r>
              <a:rPr lang="en-US" dirty="0" err="1" smtClean="0"/>
              <a:t>sampleRate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MediaPlayer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Make app </a:t>
            </a:r>
            <a:r>
              <a:rPr lang="en-US" dirty="0" err="1" smtClean="0"/>
              <a:t>MediaPlayerFun</a:t>
            </a:r>
            <a:r>
              <a:rPr lang="en-US" dirty="0" smtClean="0"/>
              <a:t> with 4 buttons</a:t>
            </a:r>
          </a:p>
          <a:p>
            <a:pPr lvl="1"/>
            <a:r>
              <a:rPr lang="en-US" dirty="0" smtClean="0"/>
              <a:t>Start recording (id=</a:t>
            </a:r>
            <a:r>
              <a:rPr lang="en-US" dirty="0" err="1" smtClean="0"/>
              <a:t>StartRecordingButton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Stop recording (id=</a:t>
            </a:r>
            <a:r>
              <a:rPr lang="en-US" dirty="0" err="1" smtClean="0"/>
              <a:t>StopRecordingButton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Start playback (id=</a:t>
            </a:r>
            <a:r>
              <a:rPr lang="en-US" dirty="0" err="1" smtClean="0"/>
              <a:t>StartPlaybackButton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Stop playback (id=</a:t>
            </a:r>
            <a:r>
              <a:rPr lang="en-US" dirty="0" err="1" smtClean="0"/>
              <a:t>StopPlaybackButton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Include permission to</a:t>
            </a:r>
          </a:p>
          <a:p>
            <a:pPr lvl="1"/>
            <a:r>
              <a:rPr lang="en-US" dirty="0" smtClean="0"/>
              <a:t>Record Audio</a:t>
            </a:r>
          </a:p>
          <a:p>
            <a:pPr lvl="1"/>
            <a:r>
              <a:rPr lang="en-US" dirty="0" smtClean="0"/>
              <a:t>Use Internet</a:t>
            </a:r>
          </a:p>
          <a:p>
            <a:pPr lvl="1"/>
            <a:r>
              <a:rPr lang="en-US" dirty="0" smtClean="0"/>
              <a:t>There is no permission to play on audio device. </a:t>
            </a:r>
          </a:p>
          <a:p>
            <a:pPr lvl="2"/>
            <a:r>
              <a:rPr lang="en-US" dirty="0" smtClean="0"/>
              <a:t>So a malicious app could play a scary noise in the middle of the night!</a:t>
            </a:r>
          </a:p>
          <a:p>
            <a:r>
              <a:rPr lang="en-US" dirty="0" smtClean="0"/>
              <a:t>Include three class attributes for this activity</a:t>
            </a:r>
          </a:p>
          <a:p>
            <a:pPr lvl="1"/>
            <a:r>
              <a:rPr lang="en-US" dirty="0" smtClean="0"/>
              <a:t>final private static String FILE_NAME = "audio.mp4";</a:t>
            </a:r>
            <a:endParaRPr lang="en-US" i="1" dirty="0" smtClean="0"/>
          </a:p>
          <a:p>
            <a:pPr lvl="1"/>
            <a:r>
              <a:rPr lang="en-US" dirty="0" err="1" smtClean="0"/>
              <a:t>MediaRecorder</a:t>
            </a:r>
            <a:r>
              <a:rPr lang="en-US" dirty="0" smtClean="0"/>
              <a:t> </a:t>
            </a:r>
            <a:r>
              <a:rPr lang="en-US" dirty="0" err="1" smtClean="0"/>
              <a:t>audioRecorder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MediaPlayer</a:t>
            </a:r>
            <a:r>
              <a:rPr lang="en-US" dirty="0" smtClean="0"/>
              <a:t> </a:t>
            </a:r>
            <a:r>
              <a:rPr lang="en-US" dirty="0" err="1" smtClean="0"/>
              <a:t>audioPlayer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String </a:t>
            </a:r>
            <a:r>
              <a:rPr lang="en-US" dirty="0" err="1" smtClean="0"/>
              <a:t>pathForAppDataFiles</a:t>
            </a:r>
            <a:r>
              <a:rPr lang="en-US" dirty="0" smtClean="0"/>
              <a:t>;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381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Recording (1)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477000"/>
          </a:xfrm>
        </p:spPr>
        <p:txBody>
          <a:bodyPr>
            <a:normAutofit lnSpcReduction="10000"/>
          </a:bodyPr>
          <a:lstStyle/>
          <a:p>
            <a:endParaRPr lang="en-US" sz="2000" dirty="0" smtClean="0"/>
          </a:p>
          <a:p>
            <a:r>
              <a:rPr lang="en-US" sz="2000" dirty="0" smtClean="0"/>
              <a:t>Make </a:t>
            </a:r>
            <a:r>
              <a:rPr lang="en-US" sz="2000" dirty="0" err="1" smtClean="0"/>
              <a:t>onClickListener</a:t>
            </a:r>
            <a:r>
              <a:rPr lang="en-US" sz="2000" dirty="0" smtClean="0"/>
              <a:t> for </a:t>
            </a:r>
            <a:r>
              <a:rPr lang="en-US" sz="2000" dirty="0" err="1" smtClean="0"/>
              <a:t>startRecordingButton</a:t>
            </a:r>
            <a:endParaRPr lang="en-US" sz="2000" dirty="0" smtClean="0"/>
          </a:p>
          <a:p>
            <a:pPr lvl="1"/>
            <a:r>
              <a:rPr lang="en-US" sz="1600" dirty="0" smtClean="0"/>
              <a:t> </a:t>
            </a:r>
            <a:r>
              <a:rPr lang="en-US" sz="1600" dirty="0" err="1" smtClean="0"/>
              <a:t>startRecordingButton.setOnClickListener</a:t>
            </a:r>
            <a:r>
              <a:rPr lang="en-US" sz="1600" dirty="0" smtClean="0"/>
              <a:t>(new </a:t>
            </a:r>
            <a:r>
              <a:rPr lang="en-US" sz="1600" dirty="0" err="1" smtClean="0"/>
              <a:t>View.OnClickListener</a:t>
            </a:r>
            <a:r>
              <a:rPr lang="en-US" sz="1600" dirty="0" smtClean="0"/>
              <a:t>() {} );</a:t>
            </a:r>
          </a:p>
          <a:p>
            <a:r>
              <a:rPr lang="en-US" sz="1600" dirty="0"/>
              <a:t>Get </a:t>
            </a:r>
            <a:r>
              <a:rPr lang="en-US" sz="1600" dirty="0" err="1"/>
              <a:t>MediaRecorder</a:t>
            </a:r>
            <a:endParaRPr lang="en-US" sz="1600" dirty="0"/>
          </a:p>
          <a:p>
            <a:pPr lvl="1"/>
            <a:r>
              <a:rPr lang="en-US" sz="1600" dirty="0"/>
              <a:t>if </a:t>
            </a:r>
            <a:r>
              <a:rPr lang="en-US" sz="1600" dirty="0" smtClean="0"/>
              <a:t>(</a:t>
            </a:r>
            <a:r>
              <a:rPr lang="en-US" sz="1600" dirty="0" err="1" smtClean="0"/>
              <a:t>audioRecorder</a:t>
            </a:r>
            <a:r>
              <a:rPr lang="en-US" sz="1600" dirty="0" smtClean="0"/>
              <a:t>!=</a:t>
            </a:r>
            <a:r>
              <a:rPr lang="en-US" sz="1600" dirty="0"/>
              <a:t>null)            	</a:t>
            </a:r>
            <a:r>
              <a:rPr lang="en-US" sz="1600" dirty="0" smtClean="0"/>
              <a:t> </a:t>
            </a:r>
            <a:r>
              <a:rPr lang="en-US" sz="1600" dirty="0" err="1" smtClean="0"/>
              <a:t>audioRecorder.release</a:t>
            </a:r>
            <a:r>
              <a:rPr lang="en-US" sz="1600" dirty="0" smtClean="0"/>
              <a:t>();</a:t>
            </a:r>
            <a:endParaRPr lang="en-US" sz="1600" dirty="0"/>
          </a:p>
          <a:p>
            <a:pPr lvl="1"/>
            <a:r>
              <a:rPr lang="en-US" sz="1600" dirty="0"/>
              <a:t>if </a:t>
            </a:r>
            <a:r>
              <a:rPr lang="en-US" sz="1600" dirty="0" smtClean="0"/>
              <a:t>(</a:t>
            </a:r>
            <a:r>
              <a:rPr lang="en-US" sz="1600" dirty="0" err="1" smtClean="0"/>
              <a:t>audioRecorder</a:t>
            </a:r>
            <a:r>
              <a:rPr lang="en-US" sz="1600" dirty="0" smtClean="0"/>
              <a:t> == </a:t>
            </a:r>
            <a:r>
              <a:rPr lang="en-US" sz="1600" dirty="0"/>
              <a:t>null) </a:t>
            </a:r>
            <a:r>
              <a:rPr lang="en-US" sz="1600" dirty="0" smtClean="0"/>
              <a:t>    </a:t>
            </a:r>
            <a:r>
              <a:rPr lang="en-US" sz="1600" dirty="0" err="1" smtClean="0"/>
              <a:t>audioRecorder</a:t>
            </a:r>
            <a:r>
              <a:rPr lang="en-US" sz="1600" dirty="0" smtClean="0"/>
              <a:t> = </a:t>
            </a:r>
            <a:r>
              <a:rPr lang="en-US" sz="1600" dirty="0"/>
              <a:t>new </a:t>
            </a:r>
            <a:r>
              <a:rPr lang="en-US" sz="1600" dirty="0" err="1"/>
              <a:t>MediaRecorder</a:t>
            </a:r>
            <a:r>
              <a:rPr lang="en-US" sz="1600" dirty="0" smtClean="0"/>
              <a:t>();</a:t>
            </a:r>
            <a:endParaRPr lang="en-US" sz="1600" dirty="0"/>
          </a:p>
          <a:p>
            <a:r>
              <a:rPr lang="en-US" sz="1600" dirty="0"/>
              <a:t>Get path for file</a:t>
            </a:r>
          </a:p>
          <a:p>
            <a:pPr lvl="1"/>
            <a:r>
              <a:rPr lang="en-US" sz="1600" dirty="0"/>
              <a:t>Note: each app runs in its own VM, with its own private directory and files. The SDK provides several tools for accessing the apps directory and files</a:t>
            </a:r>
          </a:p>
          <a:p>
            <a:pPr lvl="1"/>
            <a:r>
              <a:rPr lang="en-US" sz="1600" dirty="0"/>
              <a:t>The apps directory is at /data/data/&lt;package name&gt;</a:t>
            </a:r>
          </a:p>
          <a:p>
            <a:pPr lvl="1"/>
            <a:r>
              <a:rPr lang="en-US" sz="1600" dirty="0"/>
              <a:t>Files are at /data/data/&lt;package name&gt;/files</a:t>
            </a:r>
          </a:p>
          <a:p>
            <a:pPr lvl="2"/>
            <a:r>
              <a:rPr lang="en-US" sz="1600" dirty="0" err="1"/>
              <a:t>FileOutputStream</a:t>
            </a:r>
            <a:r>
              <a:rPr lang="en-US" sz="1600" dirty="0"/>
              <a:t> </a:t>
            </a:r>
            <a:r>
              <a:rPr lang="en-US" sz="1600" dirty="0" err="1"/>
              <a:t>fos</a:t>
            </a:r>
            <a:r>
              <a:rPr lang="en-US" sz="1600" dirty="0"/>
              <a:t>; // in </a:t>
            </a:r>
            <a:r>
              <a:rPr lang="en-US" sz="1600" dirty="0" err="1"/>
              <a:t>java.io.FileOutputStream</a:t>
            </a:r>
            <a:r>
              <a:rPr lang="en-US" sz="1600" dirty="0"/>
              <a:t> </a:t>
            </a:r>
          </a:p>
          <a:p>
            <a:pPr lvl="2"/>
            <a:r>
              <a:rPr lang="en-US" sz="1600" dirty="0" err="1"/>
              <a:t>fos</a:t>
            </a:r>
            <a:r>
              <a:rPr lang="en-US" sz="1600" dirty="0"/>
              <a:t> = </a:t>
            </a:r>
            <a:r>
              <a:rPr lang="en-US" sz="1600" dirty="0" err="1"/>
              <a:t>Context.openFileOutput</a:t>
            </a:r>
            <a:r>
              <a:rPr lang="en-US" sz="1600" dirty="0"/>
              <a:t>(“</a:t>
            </a:r>
            <a:r>
              <a:rPr lang="en-US" sz="1600" dirty="0" err="1"/>
              <a:t>filename.txt”,MODE_PRIVATE</a:t>
            </a:r>
            <a:r>
              <a:rPr lang="en-US" sz="1600" dirty="0"/>
              <a:t>); // opens file /data/data/&lt;package name&gt;/</a:t>
            </a:r>
            <a:r>
              <a:rPr lang="en-US" sz="1600" dirty="0" smtClean="0"/>
              <a:t>files/filename.txt </a:t>
            </a:r>
            <a:r>
              <a:rPr lang="en-US" sz="1600" dirty="0"/>
              <a:t>for writing</a:t>
            </a:r>
          </a:p>
          <a:p>
            <a:pPr lvl="1"/>
            <a:r>
              <a:rPr lang="en-US" sz="1600" dirty="0" smtClean="0"/>
              <a:t>similarly</a:t>
            </a:r>
            <a:endParaRPr lang="en-US" sz="1600" dirty="0"/>
          </a:p>
          <a:p>
            <a:pPr lvl="2"/>
            <a:r>
              <a:rPr lang="en-US" sz="1600" dirty="0" err="1"/>
              <a:t>FileInputStream</a:t>
            </a:r>
            <a:r>
              <a:rPr lang="en-US" sz="1600" dirty="0"/>
              <a:t> </a:t>
            </a:r>
            <a:r>
              <a:rPr lang="en-US" sz="1600" dirty="0" err="1"/>
              <a:t>fis</a:t>
            </a:r>
            <a:r>
              <a:rPr lang="en-US" sz="1600" dirty="0"/>
              <a:t>; // in </a:t>
            </a:r>
            <a:r>
              <a:rPr lang="en-US" sz="1600" dirty="0" err="1"/>
              <a:t>java.io.FileOutputStream</a:t>
            </a:r>
            <a:endParaRPr lang="en-US" sz="1600" dirty="0"/>
          </a:p>
          <a:p>
            <a:pPr lvl="2"/>
            <a:r>
              <a:rPr lang="en-US" sz="1600" dirty="0" err="1"/>
              <a:t>fis</a:t>
            </a:r>
            <a:r>
              <a:rPr lang="en-US" sz="1600" dirty="0"/>
              <a:t> = </a:t>
            </a:r>
            <a:r>
              <a:rPr lang="en-US" sz="1600" dirty="0" err="1" smtClean="0"/>
              <a:t>Context.openFileInput</a:t>
            </a:r>
            <a:r>
              <a:rPr lang="en-US" sz="1600" dirty="0"/>
              <a:t>(“filename.txt”); // opens file /data/data/&lt;package name&gt;/</a:t>
            </a:r>
            <a:r>
              <a:rPr lang="en-US" sz="1600" dirty="0" smtClean="0"/>
              <a:t>files/filename.txt </a:t>
            </a:r>
            <a:r>
              <a:rPr lang="en-US" sz="1600" dirty="0"/>
              <a:t>for reading</a:t>
            </a:r>
          </a:p>
          <a:p>
            <a:r>
              <a:rPr lang="en-US" sz="1600" dirty="0" err="1"/>
              <a:t>MediaRecorder</a:t>
            </a:r>
            <a:r>
              <a:rPr lang="en-US" sz="1600" dirty="0"/>
              <a:t> and </a:t>
            </a:r>
            <a:r>
              <a:rPr lang="en-US" sz="1600" dirty="0" err="1"/>
              <a:t>MediaPlayer</a:t>
            </a:r>
            <a:r>
              <a:rPr lang="en-US" sz="1600" dirty="0"/>
              <a:t> need the full </a:t>
            </a:r>
            <a:r>
              <a:rPr lang="en-US" sz="1600" dirty="0" smtClean="0"/>
              <a:t>path</a:t>
            </a:r>
          </a:p>
          <a:p>
            <a:r>
              <a:rPr lang="en-US" sz="1600" dirty="0" smtClean="0"/>
              <a:t>In </a:t>
            </a:r>
            <a:r>
              <a:rPr lang="en-US" sz="1600" dirty="0" err="1" smtClean="0"/>
              <a:t>OnCreate</a:t>
            </a:r>
            <a:r>
              <a:rPr lang="en-US" sz="1600" dirty="0" smtClean="0"/>
              <a:t>, add</a:t>
            </a:r>
            <a:endParaRPr lang="en-US" sz="1600" dirty="0"/>
          </a:p>
          <a:p>
            <a:pPr lvl="1"/>
            <a:r>
              <a:rPr lang="en-US" sz="1600" dirty="0" err="1" smtClean="0"/>
              <a:t>pathAndNameOfAudioFile</a:t>
            </a:r>
            <a:r>
              <a:rPr lang="en-US" sz="1600" dirty="0" smtClean="0"/>
              <a:t> = </a:t>
            </a:r>
            <a:r>
              <a:rPr lang="en-US" sz="1600" dirty="0" err="1" smtClean="0"/>
              <a:t>getFilesDir</a:t>
            </a:r>
            <a:r>
              <a:rPr lang="en-US" sz="1600" dirty="0" smtClean="0"/>
              <a:t>().</a:t>
            </a:r>
            <a:r>
              <a:rPr lang="en-US" sz="1600" dirty="0" err="1" smtClean="0"/>
              <a:t>getAbsolutePath</a:t>
            </a:r>
            <a:r>
              <a:rPr lang="en-US" sz="1600" dirty="0" smtClean="0"/>
              <a:t>(); // </a:t>
            </a:r>
            <a:r>
              <a:rPr lang="en-US" sz="1600" dirty="0"/>
              <a:t>returns /data/data/&lt;package name&gt;/files</a:t>
            </a:r>
          </a:p>
          <a:p>
            <a:pPr lvl="1"/>
            <a:r>
              <a:rPr lang="en-US" sz="1600" dirty="0" err="1" smtClean="0"/>
              <a:t>pathAndNameOfAudioFile</a:t>
            </a:r>
            <a:r>
              <a:rPr lang="en-US" sz="1600" dirty="0" smtClean="0"/>
              <a:t> += "/"+</a:t>
            </a:r>
            <a:r>
              <a:rPr lang="en-US" sz="1600" i="1" dirty="0" smtClean="0"/>
              <a:t>FILE_NAME; </a:t>
            </a:r>
            <a:r>
              <a:rPr lang="en-US" sz="1600" dirty="0" smtClean="0"/>
              <a:t>// </a:t>
            </a:r>
            <a:r>
              <a:rPr lang="en-US" sz="1600" dirty="0"/>
              <a:t>file name with full </a:t>
            </a:r>
            <a:r>
              <a:rPr lang="en-US" sz="1600" dirty="0" smtClean="0"/>
              <a:t>path</a:t>
            </a:r>
          </a:p>
          <a:p>
            <a:pPr lvl="1"/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SDK provides logging</a:t>
            </a:r>
          </a:p>
          <a:p>
            <a:pPr lvl="1"/>
            <a:r>
              <a:rPr lang="en-US" sz="2400" dirty="0" err="1" smtClean="0"/>
              <a:t>Log.e</a:t>
            </a:r>
            <a:r>
              <a:rPr lang="en-US" sz="2400" dirty="0" smtClean="0"/>
              <a:t>(tag, string)</a:t>
            </a:r>
          </a:p>
          <a:p>
            <a:pPr lvl="1"/>
            <a:r>
              <a:rPr lang="en-US" sz="2400" dirty="0" smtClean="0"/>
              <a:t>E.g., add class attribute</a:t>
            </a:r>
          </a:p>
          <a:p>
            <a:pPr lvl="1"/>
            <a:r>
              <a:rPr lang="en-US" sz="2400" dirty="0" smtClean="0"/>
              <a:t>String TAG = "</a:t>
            </a:r>
            <a:r>
              <a:rPr lang="en-US" sz="2400" dirty="0" err="1" smtClean="0"/>
              <a:t>MediaPlayerFun</a:t>
            </a:r>
            <a:r>
              <a:rPr lang="en-US" sz="2400" dirty="0" smtClean="0"/>
              <a:t>";</a:t>
            </a:r>
            <a:endParaRPr lang="en-US" sz="2000" dirty="0" smtClean="0"/>
          </a:p>
          <a:p>
            <a:pPr lvl="1"/>
            <a:r>
              <a:rPr lang="en-US" sz="2400" dirty="0" smtClean="0"/>
              <a:t> </a:t>
            </a:r>
            <a:r>
              <a:rPr lang="en-US" sz="2400" dirty="0" err="1" smtClean="0"/>
              <a:t>Log.</a:t>
            </a:r>
            <a:r>
              <a:rPr lang="en-US" sz="2400" i="1" dirty="0" err="1" smtClean="0"/>
              <a:t>e</a:t>
            </a:r>
            <a:r>
              <a:rPr lang="en-US" sz="2400" i="1" dirty="0" smtClean="0"/>
              <a:t>(TAG ,"Set file name: "+</a:t>
            </a:r>
            <a:r>
              <a:rPr lang="en-US" sz="2400" i="1" dirty="0" err="1" smtClean="0"/>
              <a:t>pathAndNameOfAudioFile</a:t>
            </a:r>
            <a:r>
              <a:rPr lang="en-US" sz="2400" i="1" dirty="0" smtClean="0"/>
              <a:t>);</a:t>
            </a:r>
          </a:p>
          <a:p>
            <a:pPr lvl="1"/>
            <a:r>
              <a:rPr lang="en-US" sz="2400" dirty="0" smtClean="0"/>
              <a:t>The log can be seen from the DDMS</a:t>
            </a:r>
          </a:p>
          <a:p>
            <a:pPr lvl="1"/>
            <a:r>
              <a:rPr lang="en-US" sz="2400" dirty="0" smtClean="0"/>
              <a:t>Or from the command line</a:t>
            </a:r>
          </a:p>
          <a:p>
            <a:pPr lvl="2"/>
            <a:r>
              <a:rPr lang="en-US" sz="2000" dirty="0" smtClean="0"/>
              <a:t>C:\android\android-sdk-windows\platform-tools&gt; </a:t>
            </a:r>
            <a:r>
              <a:rPr lang="en-US" sz="2000" dirty="0" err="1" smtClean="0"/>
              <a:t>adb</a:t>
            </a:r>
            <a:r>
              <a:rPr lang="en-US" sz="2000" dirty="0" smtClean="0"/>
              <a:t> –d </a:t>
            </a:r>
            <a:r>
              <a:rPr lang="en-US" sz="2000" dirty="0" err="1" smtClean="0"/>
              <a:t>logcat</a:t>
            </a:r>
            <a:endParaRPr lang="en-US" sz="2000" dirty="0" smtClean="0"/>
          </a:p>
          <a:p>
            <a:pPr lvl="2"/>
            <a:r>
              <a:rPr lang="en-US" sz="2000" dirty="0" smtClean="0"/>
              <a:t>C:\android\android-sdk-windows\platform-tools&gt; </a:t>
            </a:r>
            <a:r>
              <a:rPr lang="en-US" sz="2000" dirty="0" err="1" smtClean="0"/>
              <a:t>adb</a:t>
            </a:r>
            <a:r>
              <a:rPr lang="en-US" sz="2000" dirty="0" smtClean="0"/>
              <a:t> –e </a:t>
            </a:r>
            <a:r>
              <a:rPr lang="en-US" sz="2000" dirty="0" err="1" smtClean="0"/>
              <a:t>logcat</a:t>
            </a:r>
            <a:endParaRPr lang="en-US" sz="2000" dirty="0" smtClean="0"/>
          </a:p>
          <a:p>
            <a:pPr lvl="2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Set up media recorder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381000"/>
            <a:ext cx="4495800" cy="6477000"/>
          </a:xfrm>
        </p:spPr>
        <p:txBody>
          <a:bodyPr>
            <a:noAutofit/>
          </a:bodyPr>
          <a:lstStyle/>
          <a:p>
            <a:pPr marL="117475" indent="-117475"/>
            <a:r>
              <a:rPr lang="en-US" sz="1600" dirty="0" err="1" smtClean="0"/>
              <a:t>audioRecorder.setAudioSource</a:t>
            </a:r>
            <a:r>
              <a:rPr lang="en-US" sz="1600" dirty="0" smtClean="0"/>
              <a:t>(</a:t>
            </a:r>
            <a:r>
              <a:rPr lang="en-US" sz="1600" dirty="0" err="1" smtClean="0"/>
              <a:t>MediaRecorder.AudioSource.</a:t>
            </a:r>
            <a:r>
              <a:rPr lang="en-US" sz="1600" i="1" dirty="0" err="1" smtClean="0"/>
              <a:t>MIC</a:t>
            </a:r>
            <a:r>
              <a:rPr lang="en-US" sz="1600" i="1" dirty="0" smtClean="0"/>
              <a:t>);</a:t>
            </a:r>
          </a:p>
          <a:p>
            <a:pPr marL="339725" lvl="1" indent="-222250"/>
            <a:r>
              <a:rPr lang="en-US" sz="1200" dirty="0" smtClean="0"/>
              <a:t>Options instead of MIC :</a:t>
            </a:r>
          </a:p>
          <a:p>
            <a:pPr marL="457200" lvl="2" indent="-117475"/>
            <a:r>
              <a:rPr lang="en-US" sz="1200" dirty="0" smtClean="0"/>
              <a:t>CAMCORDER Microphone audio source with same orientation as camera if available, the main device microphone otherwise </a:t>
            </a:r>
          </a:p>
          <a:p>
            <a:pPr marL="457200" lvl="2" indent="-117475"/>
            <a:r>
              <a:rPr lang="en-US" sz="1200" dirty="0" smtClean="0"/>
              <a:t>DEFAULT</a:t>
            </a:r>
          </a:p>
          <a:p>
            <a:pPr marL="457200" lvl="2" indent="-117475"/>
            <a:r>
              <a:rPr lang="en-US" sz="1200" dirty="0" smtClean="0"/>
              <a:t>MIC Microphone audio source </a:t>
            </a:r>
          </a:p>
          <a:p>
            <a:pPr marL="457200" lvl="2" indent="-117475"/>
            <a:r>
              <a:rPr lang="en-US" sz="1200" dirty="0" smtClean="0"/>
              <a:t>VOICE_CALL Voice call uplink + downlink audio source // remember this when we record phone calls</a:t>
            </a:r>
          </a:p>
          <a:p>
            <a:pPr marL="457200" lvl="2" indent="-117475"/>
            <a:r>
              <a:rPr lang="en-US" sz="1200" dirty="0" smtClean="0"/>
              <a:t>VOICE_DOWNLINK Voice call downlink (Rx) audio source </a:t>
            </a:r>
          </a:p>
          <a:p>
            <a:pPr marL="457200" lvl="2" indent="-117475"/>
            <a:r>
              <a:rPr lang="en-US" sz="1200" dirty="0" smtClean="0"/>
              <a:t>VOICE_RECOGNITION Microphone audio source tuned for voice recognition if available, behaves like DEFAULT otherwise. </a:t>
            </a:r>
          </a:p>
          <a:p>
            <a:pPr marL="457200" lvl="2" indent="-117475"/>
            <a:r>
              <a:rPr lang="en-US" sz="1200" dirty="0" smtClean="0"/>
              <a:t>VOICE_UPLINK Voice call uplink (</a:t>
            </a:r>
            <a:r>
              <a:rPr lang="en-US" sz="1200" dirty="0" err="1" smtClean="0"/>
              <a:t>Tx</a:t>
            </a:r>
            <a:r>
              <a:rPr lang="en-US" sz="1200" dirty="0" smtClean="0"/>
              <a:t>) audio source</a:t>
            </a:r>
          </a:p>
          <a:p>
            <a:pPr marL="169863" indent="-169863"/>
            <a:r>
              <a:rPr lang="en-US" sz="1600" dirty="0" err="1" smtClean="0"/>
              <a:t>audioRecorder.setOutputFormat</a:t>
            </a:r>
            <a:r>
              <a:rPr lang="en-US" sz="1600" dirty="0" smtClean="0"/>
              <a:t>(</a:t>
            </a:r>
            <a:r>
              <a:rPr lang="en-US" sz="1600" dirty="0" err="1" smtClean="0"/>
              <a:t>MediaRecorder.OutputFormat.</a:t>
            </a:r>
            <a:r>
              <a:rPr lang="en-US" sz="1600" i="1" dirty="0" err="1" smtClean="0"/>
              <a:t>DEFAULT</a:t>
            </a:r>
            <a:r>
              <a:rPr lang="en-US" sz="1600" i="1" dirty="0" smtClean="0"/>
              <a:t>);</a:t>
            </a:r>
            <a:endParaRPr lang="en-US" sz="1600" dirty="0" smtClean="0"/>
          </a:p>
          <a:p>
            <a:pPr marL="339725" lvl="1" indent="-222250"/>
            <a:r>
              <a:rPr lang="en-US" sz="1200" dirty="0" smtClean="0"/>
              <a:t>options</a:t>
            </a:r>
          </a:p>
          <a:p>
            <a:pPr marL="457200" lvl="2" indent="-117475"/>
            <a:r>
              <a:rPr lang="en-US" sz="1200" dirty="0" smtClean="0"/>
              <a:t>DEFAULT </a:t>
            </a:r>
          </a:p>
          <a:p>
            <a:pPr marL="457200" lvl="2" indent="-117475"/>
            <a:r>
              <a:rPr lang="en-US" sz="1200" dirty="0" smtClean="0"/>
              <a:t>MPEG_4: MPEG4 media file format </a:t>
            </a:r>
          </a:p>
          <a:p>
            <a:pPr marL="457200" lvl="2" indent="-117475"/>
            <a:r>
              <a:rPr lang="en-US" sz="1200" dirty="0" smtClean="0"/>
              <a:t>THREE_GPP :3GPP media file format</a:t>
            </a:r>
          </a:p>
          <a:p>
            <a:pPr marL="457200" lvl="2" indent="-117475"/>
            <a:r>
              <a:rPr lang="en-US" sz="1200" dirty="0" smtClean="0"/>
              <a:t>AMR (adaptive multi-rate)  good for speech</a:t>
            </a:r>
          </a:p>
          <a:p>
            <a:pPr marL="457200" lvl="2" indent="-117475"/>
            <a:r>
              <a:rPr lang="en-US" sz="1200" dirty="0" smtClean="0"/>
              <a:t>RAW_AMR</a:t>
            </a:r>
          </a:p>
          <a:p>
            <a:pPr marL="457200" lvl="2" indent="-117475"/>
            <a:r>
              <a:rPr lang="en-US" sz="1200" dirty="0" smtClean="0"/>
              <a:t>AMR_NB </a:t>
            </a:r>
          </a:p>
          <a:p>
            <a:pPr marL="457200" lvl="2" indent="-117475"/>
            <a:r>
              <a:rPr lang="en-US" sz="1200" dirty="0" smtClean="0"/>
              <a:t>NB = narrowband</a:t>
            </a:r>
          </a:p>
          <a:p>
            <a:pPr marL="914400" lvl="3" indent="-117475"/>
            <a:r>
              <a:rPr lang="en-US" sz="1200" dirty="0" smtClean="0"/>
              <a:t>Silence detection</a:t>
            </a:r>
          </a:p>
          <a:p>
            <a:pPr marL="457200" lvl="2" indent="-117475"/>
            <a:r>
              <a:rPr lang="en-US" sz="1200" dirty="0" smtClean="0"/>
              <a:t>AMR_WB</a:t>
            </a:r>
          </a:p>
          <a:p>
            <a:pPr marL="914400" lvl="3" indent="-117475"/>
            <a:r>
              <a:rPr lang="en-US" sz="1200" dirty="0" err="1" smtClean="0"/>
              <a:t>Wv</a:t>
            </a:r>
            <a:r>
              <a:rPr lang="en-US" sz="1200" dirty="0" smtClean="0"/>
              <a:t> = wideband</a:t>
            </a:r>
          </a:p>
          <a:p>
            <a:pPr marL="914400" lvl="3" indent="-117475"/>
            <a:r>
              <a:rPr lang="en-US" sz="1200" dirty="0" smtClean="0"/>
              <a:t>Same as G.722.2</a:t>
            </a:r>
          </a:p>
          <a:p>
            <a:pPr marL="457200" lvl="2" indent="-117475"/>
            <a:r>
              <a:rPr lang="en-US" sz="1200" dirty="0" smtClean="0"/>
              <a:t>FLAC and .</a:t>
            </a:r>
            <a:r>
              <a:rPr lang="en-US" sz="1200" dirty="0" err="1" smtClean="0"/>
              <a:t>ogg</a:t>
            </a:r>
            <a:r>
              <a:rPr lang="en-US" sz="1200" dirty="0" smtClean="0"/>
              <a:t> are missing? Maybe added later</a:t>
            </a:r>
          </a:p>
          <a:p>
            <a:pPr marL="57150" lvl="1" indent="-117475"/>
            <a:endParaRPr lang="en-US" sz="16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57200"/>
            <a:ext cx="4038600" cy="6400800"/>
          </a:xfrm>
        </p:spPr>
        <p:txBody>
          <a:bodyPr/>
          <a:lstStyle/>
          <a:p>
            <a:r>
              <a:rPr lang="en-US" sz="1600" dirty="0" err="1" smtClean="0"/>
              <a:t>audioRecorder.setAudioEncoder</a:t>
            </a:r>
            <a:r>
              <a:rPr lang="en-US" sz="1600" dirty="0" smtClean="0"/>
              <a:t>(</a:t>
            </a:r>
            <a:r>
              <a:rPr lang="en-US" sz="1600" dirty="0" err="1" smtClean="0"/>
              <a:t>MediaRecorder.AudioEncoder.</a:t>
            </a:r>
            <a:r>
              <a:rPr lang="en-US" sz="1600" i="1" dirty="0" err="1" smtClean="0"/>
              <a:t>DEFAULT</a:t>
            </a:r>
            <a:r>
              <a:rPr lang="en-US" sz="1600" i="1" dirty="0" smtClean="0"/>
              <a:t>);</a:t>
            </a:r>
            <a:endParaRPr lang="en-US" sz="1600" dirty="0" smtClean="0"/>
          </a:p>
          <a:p>
            <a:pPr lvl="1"/>
            <a:r>
              <a:rPr lang="en-US" sz="1200" dirty="0" smtClean="0"/>
              <a:t>options</a:t>
            </a:r>
          </a:p>
          <a:p>
            <a:pPr lvl="2"/>
            <a:r>
              <a:rPr lang="en-US" sz="1200" dirty="0" smtClean="0"/>
              <a:t>ACC</a:t>
            </a:r>
          </a:p>
          <a:p>
            <a:pPr lvl="2"/>
            <a:r>
              <a:rPr lang="en-US" sz="1200" dirty="0" smtClean="0"/>
              <a:t>AMR_NB : AMR (Narrowband) for speech</a:t>
            </a:r>
          </a:p>
          <a:p>
            <a:pPr lvl="2"/>
            <a:r>
              <a:rPr lang="en-US" sz="1200" dirty="0" smtClean="0"/>
              <a:t>AMR_WB: (AMR (wideband)</a:t>
            </a:r>
          </a:p>
          <a:p>
            <a:pPr lvl="2"/>
            <a:r>
              <a:rPr lang="en-US" sz="1200" dirty="0" smtClean="0"/>
              <a:t>DEFAULT</a:t>
            </a:r>
            <a:endParaRPr lang="en-US" sz="1600" dirty="0" smtClean="0"/>
          </a:p>
          <a:p>
            <a:r>
              <a:rPr lang="en-US" sz="1600" dirty="0" err="1" smtClean="0"/>
              <a:t>audioRecorder.setOutputFile</a:t>
            </a:r>
            <a:r>
              <a:rPr lang="en-US" sz="1600" dirty="0" smtClean="0"/>
              <a:t>(</a:t>
            </a:r>
            <a:r>
              <a:rPr lang="en-US" sz="1600" dirty="0" err="1" smtClean="0"/>
              <a:t>pathAndNameOfAudioFile</a:t>
            </a:r>
            <a:r>
              <a:rPr lang="en-US" sz="1600" dirty="0" smtClean="0"/>
              <a:t>);</a:t>
            </a:r>
            <a:endParaRPr lang="en-US" sz="12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1582341"/>
            <a:ext cx="8839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try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audioRecorder.prepare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audioRecorder.start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 </a:t>
            </a:r>
            <a:r>
              <a:rPr lang="en-US" b="1" dirty="0" smtClean="0"/>
              <a:t>catch (Exception e)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Log.</a:t>
            </a:r>
            <a:r>
              <a:rPr lang="en-US" i="1" dirty="0" err="1" smtClean="0"/>
              <a:t>e</a:t>
            </a:r>
            <a:r>
              <a:rPr lang="en-US" i="1" dirty="0" smtClean="0"/>
              <a:t>(TAG, "Failed to prepare and start audio recording", e);</a:t>
            </a:r>
          </a:p>
          <a:p>
            <a:r>
              <a:rPr lang="en-US" dirty="0" smtClean="0"/>
              <a:t>}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4419600"/>
            <a:ext cx="731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startRecordingButton.setVisibility</a:t>
            </a:r>
            <a:r>
              <a:rPr lang="en-US" dirty="0" smtClean="0"/>
              <a:t>(</a:t>
            </a:r>
            <a:r>
              <a:rPr lang="en-US" dirty="0" err="1" smtClean="0"/>
              <a:t>View.</a:t>
            </a:r>
            <a:r>
              <a:rPr lang="en-US" i="1" dirty="0" err="1" smtClean="0"/>
              <a:t>INVISIBLE</a:t>
            </a:r>
            <a:r>
              <a:rPr lang="en-US" i="1" dirty="0" smtClean="0"/>
              <a:t>);</a:t>
            </a:r>
          </a:p>
          <a:p>
            <a:r>
              <a:rPr lang="en-US" dirty="0" smtClean="0"/>
              <a:t>//</a:t>
            </a:r>
            <a:r>
              <a:rPr lang="en-US" dirty="0" err="1" smtClean="0"/>
              <a:t>stopRecordingButton.setVisibility</a:t>
            </a:r>
            <a:r>
              <a:rPr lang="en-US" dirty="0" smtClean="0"/>
              <a:t>(</a:t>
            </a:r>
            <a:r>
              <a:rPr lang="en-US" dirty="0" err="1" smtClean="0"/>
              <a:t>View.VISIBLE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//</a:t>
            </a:r>
            <a:r>
              <a:rPr lang="en-US" dirty="0" err="1" smtClean="0"/>
              <a:t>startPlaybackButton.setVisibility</a:t>
            </a:r>
            <a:r>
              <a:rPr lang="en-US" dirty="0" smtClean="0"/>
              <a:t>(</a:t>
            </a:r>
            <a:r>
              <a:rPr lang="en-US" dirty="0" err="1" smtClean="0"/>
              <a:t>View.</a:t>
            </a:r>
            <a:r>
              <a:rPr lang="en-US" i="1" dirty="0" err="1" smtClean="0"/>
              <a:t>INVISIBLE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//</a:t>
            </a:r>
            <a:r>
              <a:rPr lang="en-US" dirty="0" err="1" smtClean="0"/>
              <a:t>stopPlaybackButton.setVisibility</a:t>
            </a:r>
            <a:r>
              <a:rPr lang="en-US" dirty="0" smtClean="0"/>
              <a:t>(</a:t>
            </a:r>
            <a:r>
              <a:rPr lang="en-US" dirty="0" err="1" smtClean="0"/>
              <a:t>View.</a:t>
            </a:r>
            <a:r>
              <a:rPr lang="en-US" i="1" dirty="0" err="1" smtClean="0"/>
              <a:t>INVISIBLE</a:t>
            </a:r>
            <a:r>
              <a:rPr lang="en-US" dirty="0" smtClean="0"/>
              <a:t>);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Stop recording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8229600" cy="533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Make </a:t>
            </a:r>
            <a:r>
              <a:rPr lang="en-US" sz="2000" dirty="0" err="1" smtClean="0"/>
              <a:t>onClickListener</a:t>
            </a:r>
            <a:r>
              <a:rPr lang="en-US" sz="2000" dirty="0" smtClean="0"/>
              <a:t> for </a:t>
            </a:r>
            <a:r>
              <a:rPr lang="en-US" sz="2000" dirty="0" err="1" smtClean="0"/>
              <a:t>stopRecordingButton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066800" y="990600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if (</a:t>
            </a:r>
            <a:r>
              <a:rPr lang="en-US" sz="1400" dirty="0" err="1" smtClean="0"/>
              <a:t>audioRecorder</a:t>
            </a:r>
            <a:r>
              <a:rPr lang="en-US" sz="1400" dirty="0" smtClean="0"/>
              <a:t>==null)</a:t>
            </a:r>
          </a:p>
          <a:p>
            <a:r>
              <a:rPr lang="en-US" sz="1400" dirty="0" smtClean="0"/>
              <a:t>	return;</a:t>
            </a:r>
          </a:p>
          <a:p>
            <a:r>
              <a:rPr lang="en-US" sz="1400" dirty="0" err="1" smtClean="0"/>
              <a:t>audioRecorder.stop</a:t>
            </a:r>
            <a:r>
              <a:rPr lang="en-US" sz="1400" dirty="0" smtClean="0"/>
              <a:t>();</a:t>
            </a:r>
          </a:p>
          <a:p>
            <a:r>
              <a:rPr lang="en-US" sz="1400" dirty="0" err="1" smtClean="0"/>
              <a:t>audioRecorder.release</a:t>
            </a:r>
            <a:r>
              <a:rPr lang="en-US" sz="1400" dirty="0" smtClean="0"/>
              <a:t>();</a:t>
            </a:r>
          </a:p>
          <a:p>
            <a:r>
              <a:rPr lang="en-US" sz="1400" dirty="0" err="1" smtClean="0"/>
              <a:t>audioRecorder</a:t>
            </a:r>
            <a:r>
              <a:rPr lang="en-US" sz="1400" dirty="0" smtClean="0"/>
              <a:t> = null</a:t>
            </a:r>
            <a:r>
              <a:rPr lang="en-US" sz="1400" b="1" dirty="0" smtClean="0"/>
              <a:t>;</a:t>
            </a:r>
          </a:p>
          <a:p>
            <a:r>
              <a:rPr lang="en-US" sz="1400" dirty="0" err="1" smtClean="0"/>
              <a:t>Log.</a:t>
            </a:r>
            <a:r>
              <a:rPr lang="en-US" sz="1400" i="1" dirty="0" err="1" smtClean="0"/>
              <a:t>e</a:t>
            </a:r>
            <a:r>
              <a:rPr lang="en-US" sz="1400" i="1" dirty="0" smtClean="0"/>
              <a:t>(TAG ,"Finished recording"); </a:t>
            </a:r>
            <a:endParaRPr lang="en-US" sz="1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28194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Make nice buttons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0600" y="3200400"/>
            <a:ext cx="6477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err="1" smtClean="0"/>
              <a:t>startRecordingButton.setVisibility</a:t>
            </a:r>
            <a:r>
              <a:rPr lang="en-US" sz="1400" dirty="0" smtClean="0"/>
              <a:t>(</a:t>
            </a:r>
            <a:r>
              <a:rPr lang="en-US" sz="1400" dirty="0" err="1" smtClean="0"/>
              <a:t>View.</a:t>
            </a:r>
            <a:r>
              <a:rPr lang="en-US" sz="1400" i="1" dirty="0" err="1" smtClean="0"/>
              <a:t>VISIBLE</a:t>
            </a:r>
            <a:r>
              <a:rPr lang="en-US" sz="1400" i="1" dirty="0" smtClean="0"/>
              <a:t>);</a:t>
            </a:r>
          </a:p>
          <a:p>
            <a:r>
              <a:rPr lang="en-US" sz="1400" dirty="0" err="1" smtClean="0"/>
              <a:t>stopRecordingButton.setVisibility</a:t>
            </a:r>
            <a:r>
              <a:rPr lang="en-US" sz="1400" dirty="0" smtClean="0"/>
              <a:t>(</a:t>
            </a:r>
            <a:r>
              <a:rPr lang="en-US" sz="1400" dirty="0" err="1" smtClean="0"/>
              <a:t>View.</a:t>
            </a:r>
            <a:r>
              <a:rPr lang="en-US" sz="1400" i="1" dirty="0" err="1" smtClean="0"/>
              <a:t>INVISIBLE</a:t>
            </a:r>
            <a:r>
              <a:rPr lang="en-US" sz="1400" i="1" dirty="0" smtClean="0"/>
              <a:t>);</a:t>
            </a:r>
          </a:p>
          <a:p>
            <a:r>
              <a:rPr lang="en-US" sz="1400" dirty="0" smtClean="0"/>
              <a:t>//</a:t>
            </a:r>
            <a:r>
              <a:rPr lang="en-US" sz="1400" dirty="0" err="1" smtClean="0"/>
              <a:t>startPlaybackButton.setVisibility</a:t>
            </a:r>
            <a:r>
              <a:rPr lang="en-US" sz="1400" dirty="0" smtClean="0"/>
              <a:t>(</a:t>
            </a:r>
            <a:r>
              <a:rPr lang="en-US" sz="1400" dirty="0" err="1" smtClean="0"/>
              <a:t>View.</a:t>
            </a:r>
            <a:r>
              <a:rPr lang="en-US" sz="1400" i="1" dirty="0" err="1" smtClean="0"/>
              <a:t>INVISIBLE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//</a:t>
            </a:r>
            <a:r>
              <a:rPr lang="en-US" sz="1400" dirty="0" err="1" smtClean="0"/>
              <a:t>stopPlaybackButton.setVisibility</a:t>
            </a:r>
            <a:r>
              <a:rPr lang="en-US" sz="1400" dirty="0" smtClean="0"/>
              <a:t>(</a:t>
            </a:r>
            <a:r>
              <a:rPr lang="en-US" sz="1400" dirty="0" err="1" smtClean="0"/>
              <a:t>View.</a:t>
            </a:r>
            <a:r>
              <a:rPr lang="en-US" sz="1400" i="1" dirty="0" err="1" smtClean="0"/>
              <a:t>INVISIBLE</a:t>
            </a:r>
            <a:r>
              <a:rPr lang="en-US" sz="1400" dirty="0" smtClean="0"/>
              <a:t>);</a:t>
            </a:r>
            <a:endParaRPr lang="en-US" sz="14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52400" y="426720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Try it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 smtClean="0"/>
              <a:t>Run on device or emulator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 smtClean="0"/>
              <a:t>emulator is slow, so the quality is bad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 smtClean="0"/>
              <a:t>Get file from emulator using the DDMS and play in </a:t>
            </a:r>
            <a:r>
              <a:rPr lang="en-US" sz="2000" dirty="0" err="1" smtClean="0"/>
              <a:t>quickTime</a:t>
            </a:r>
            <a:endParaRPr lang="en-US" sz="2000" dirty="0" smtClean="0"/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 smtClean="0"/>
              <a:t>Get file from device via </a:t>
            </a:r>
            <a:r>
              <a:rPr lang="en-US" sz="2000" dirty="0" err="1" smtClean="0"/>
              <a:t>adb</a:t>
            </a:r>
            <a:endParaRPr lang="en-US" sz="2000" dirty="0" smtClean="0"/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 err="1" smtClean="0"/>
              <a:t>adb</a:t>
            </a:r>
            <a:r>
              <a:rPr lang="en-US" sz="2000" dirty="0" smtClean="0"/>
              <a:t> -d pull /data/data/edu.udel.eleg454.AudioFun/files/audio.mp4 c:\audio.mp4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20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Playback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Make </a:t>
            </a:r>
            <a:r>
              <a:rPr lang="en-US" dirty="0" err="1" smtClean="0"/>
              <a:t>startPlaybackButton</a:t>
            </a:r>
            <a:r>
              <a:rPr lang="en-US" dirty="0" smtClean="0"/>
              <a:t> and </a:t>
            </a:r>
            <a:r>
              <a:rPr lang="en-US" dirty="0" err="1" smtClean="0"/>
              <a:t>onClickListener</a:t>
            </a:r>
            <a:endParaRPr lang="en-US" dirty="0" smtClean="0"/>
          </a:p>
          <a:p>
            <a:r>
              <a:rPr lang="en-US" dirty="0" smtClean="0"/>
              <a:t>Button </a:t>
            </a:r>
            <a:r>
              <a:rPr lang="en-US" dirty="0" err="1" smtClean="0"/>
              <a:t>startPlaybackButton</a:t>
            </a:r>
            <a:r>
              <a:rPr lang="en-US" dirty="0" smtClean="0"/>
              <a:t> = (Button)</a:t>
            </a:r>
            <a:r>
              <a:rPr lang="en-US" dirty="0" err="1" smtClean="0"/>
              <a:t>findViewById</a:t>
            </a:r>
            <a:r>
              <a:rPr lang="en-US" dirty="0" smtClean="0"/>
              <a:t>(</a:t>
            </a:r>
            <a:r>
              <a:rPr lang="en-US" dirty="0" err="1" smtClean="0"/>
              <a:t>R.id.startPlaybackButton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startPlaybackButton.setOnClickListener</a:t>
            </a:r>
            <a:r>
              <a:rPr lang="en-US" dirty="0" smtClean="0"/>
              <a:t>(new </a:t>
            </a:r>
            <a:r>
              <a:rPr lang="en-US" dirty="0" err="1" smtClean="0"/>
              <a:t>View.OnClickListener</a:t>
            </a:r>
            <a:r>
              <a:rPr lang="en-US" dirty="0" smtClean="0"/>
              <a:t>() {});</a:t>
            </a:r>
          </a:p>
          <a:p>
            <a:r>
              <a:rPr lang="en-US" dirty="0" smtClean="0"/>
              <a:t>Add to listener</a:t>
            </a:r>
          </a:p>
          <a:p>
            <a:pPr lvl="1"/>
            <a:r>
              <a:rPr lang="en-US" dirty="0" smtClean="0"/>
              <a:t>//Get clean </a:t>
            </a:r>
            <a:r>
              <a:rPr lang="en-US" dirty="0" err="1" smtClean="0"/>
              <a:t>MediaPlayer</a:t>
            </a:r>
            <a:endParaRPr lang="en-US" dirty="0" smtClean="0"/>
          </a:p>
          <a:p>
            <a:pPr lvl="2"/>
            <a:r>
              <a:rPr lang="en-US" dirty="0" smtClean="0"/>
              <a:t>if (</a:t>
            </a:r>
            <a:r>
              <a:rPr lang="en-US" dirty="0" err="1" smtClean="0"/>
              <a:t>audioPlayer</a:t>
            </a:r>
            <a:r>
              <a:rPr lang="en-US" dirty="0" smtClean="0"/>
              <a:t>!=null)</a:t>
            </a:r>
          </a:p>
          <a:p>
            <a:pPr lvl="3"/>
            <a:r>
              <a:rPr lang="en-US" dirty="0" err="1" smtClean="0"/>
              <a:t>audioPlayer.release</a:t>
            </a:r>
            <a:r>
              <a:rPr lang="en-US" dirty="0" smtClean="0"/>
              <a:t>();</a:t>
            </a:r>
          </a:p>
          <a:p>
            <a:pPr lvl="2"/>
            <a:r>
              <a:rPr lang="en-US" dirty="0" smtClean="0"/>
              <a:t>if (</a:t>
            </a:r>
            <a:r>
              <a:rPr lang="en-US" dirty="0" err="1" smtClean="0"/>
              <a:t>audioPlayer</a:t>
            </a:r>
            <a:r>
              <a:rPr lang="en-US" dirty="0" smtClean="0"/>
              <a:t> == null) </a:t>
            </a:r>
          </a:p>
          <a:p>
            <a:pPr lvl="3"/>
            <a:r>
              <a:rPr lang="en-US" dirty="0" err="1" smtClean="0"/>
              <a:t>audioPlayer</a:t>
            </a:r>
            <a:r>
              <a:rPr lang="en-US" dirty="0" smtClean="0"/>
              <a:t> = new </a:t>
            </a:r>
            <a:r>
              <a:rPr lang="en-US" dirty="0" err="1" smtClean="0"/>
              <a:t>MediaPlayer</a:t>
            </a:r>
            <a:r>
              <a:rPr lang="en-US" dirty="0" smtClean="0"/>
              <a:t> ();</a:t>
            </a:r>
          </a:p>
          <a:p>
            <a:pPr lvl="1"/>
            <a:r>
              <a:rPr lang="en-US" dirty="0" smtClean="0"/>
              <a:t>//Play</a:t>
            </a:r>
          </a:p>
          <a:p>
            <a:pPr lvl="2"/>
            <a:r>
              <a:rPr lang="en-US" dirty="0" smtClean="0"/>
              <a:t>try {</a:t>
            </a:r>
          </a:p>
          <a:p>
            <a:pPr lvl="3"/>
            <a:r>
              <a:rPr lang="en-US" dirty="0" err="1" smtClean="0"/>
              <a:t>audioPlayer.setDataSource</a:t>
            </a:r>
            <a:r>
              <a:rPr lang="en-US" dirty="0" smtClean="0"/>
              <a:t>(</a:t>
            </a:r>
            <a:r>
              <a:rPr lang="en-US" dirty="0" err="1" smtClean="0"/>
              <a:t>pathAndNameOfAudioFile</a:t>
            </a:r>
            <a:r>
              <a:rPr lang="en-US" dirty="0" smtClean="0"/>
              <a:t>);</a:t>
            </a:r>
          </a:p>
          <a:p>
            <a:pPr lvl="3"/>
            <a:r>
              <a:rPr lang="en-US" dirty="0" err="1" smtClean="0"/>
              <a:t>audioPlayer.prepare</a:t>
            </a:r>
            <a:r>
              <a:rPr lang="en-US" dirty="0" smtClean="0"/>
              <a:t>();</a:t>
            </a:r>
          </a:p>
          <a:p>
            <a:pPr lvl="3"/>
            <a:r>
              <a:rPr lang="en-US" dirty="0" err="1" smtClean="0"/>
              <a:t>audioPlayer.start</a:t>
            </a:r>
            <a:r>
              <a:rPr lang="en-US" dirty="0" smtClean="0"/>
              <a:t>();</a:t>
            </a:r>
          </a:p>
          <a:p>
            <a:pPr lvl="2"/>
            <a:r>
              <a:rPr lang="en-US" dirty="0" smtClean="0"/>
              <a:t>} catch (Exception e) {</a:t>
            </a:r>
          </a:p>
          <a:p>
            <a:pPr lvl="3"/>
            <a:r>
              <a:rPr lang="en-US" dirty="0" err="1" smtClean="0"/>
              <a:t>Log.e</a:t>
            </a:r>
            <a:r>
              <a:rPr lang="en-US" dirty="0" smtClean="0"/>
              <a:t>(TAG, "Playback failed.", e);</a:t>
            </a:r>
          </a:p>
          <a:p>
            <a:pPr lvl="2"/>
            <a:r>
              <a:rPr lang="en-US" dirty="0" smtClean="0"/>
              <a:t>}</a:t>
            </a:r>
          </a:p>
          <a:p>
            <a:r>
              <a:rPr lang="en-US" dirty="0" smtClean="0"/>
              <a:t>Try it… it fails</a:t>
            </a:r>
          </a:p>
          <a:p>
            <a:r>
              <a:rPr lang="en-US" dirty="0" smtClean="0"/>
              <a:t>The file cannot be opened for reading</a:t>
            </a:r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7.0&quot;&gt;&lt;object type=&quot;1&quot; unique_id=&quot;10001&quot;&gt;&lt;object type=&quot;2&quot; unique_id=&quot;10658&quot;&gt;&lt;object type=&quot;3&quot; unique_id=&quot;10659&quot;&gt;&lt;property id=&quot;20148&quot; value=&quot;5&quot;/&gt;&lt;property id=&quot;20300&quot; value=&quot;Slide 1 - &amp;quot;Recording and playing audio&amp;quot;&quot;/&gt;&lt;property id=&quot;20307&quot; value=&quot;256&quot;/&gt;&lt;/object&gt;&lt;object type=&quot;3&quot; unique_id=&quot;10660&quot;&gt;&lt;property id=&quot;20148&quot; value=&quot;5&quot;/&gt;&lt;property id=&quot;20300&quot; value=&quot;Slide 2 - &amp;quot;App&amp;quot;&quot;/&gt;&lt;property id=&quot;20307&quot; value=&quot;257&quot;/&gt;&lt;/object&gt;&lt;object type=&quot;3&quot; unique_id=&quot;10661&quot;&gt;&lt;property id=&quot;20148&quot; value=&quot;5&quot;/&gt;&lt;property id=&quot;20300&quot; value=&quot;Slide 3 - &amp;quot;Recording (1)&amp;quot;&quot;/&gt;&lt;property id=&quot;20307&quot; value=&quot;258&quot;/&gt;&lt;/object&gt;&lt;object type=&quot;3&quot; unique_id=&quot;10662&quot;&gt;&lt;property id=&quot;20148&quot; value=&quot;5&quot;/&gt;&lt;property id=&quot;20300&quot; value=&quot;Slide 4 - &amp;quot;logging&amp;quot;&quot;/&gt;&lt;property id=&quot;20307&quot; value=&quot;259&quot;/&gt;&lt;/object&gt;&lt;object type=&quot;3&quot; unique_id=&quot;10711&quot;&gt;&lt;property id=&quot;20148&quot; value=&quot;5&quot;/&gt;&lt;property id=&quot;20300&quot; value=&quot;Slide 5 - &amp;quot;Set up media recorder&amp;quot;&quot;/&gt;&lt;property id=&quot;20307&quot; value=&quot;260&quot;/&gt;&lt;/object&gt;&lt;object type=&quot;3&quot; unique_id=&quot;10712&quot;&gt;&lt;property id=&quot;20148&quot; value=&quot;5&quot;/&gt;&lt;property id=&quot;20300&quot; value=&quot;Slide 6 - &amp;quot;Record&amp;quot;&quot;/&gt;&lt;property id=&quot;20307&quot; value=&quot;261&quot;/&gt;&lt;/object&gt;&lt;object type=&quot;3&quot; unique_id=&quot;10713&quot;&gt;&lt;property id=&quot;20148&quot; value=&quot;5&quot;/&gt;&lt;property id=&quot;20300&quot; value=&quot;Slide 7 - &amp;quot;Stop recording&amp;quot;&quot;/&gt;&lt;property id=&quot;20307&quot; value=&quot;262&quot;/&gt;&lt;/object&gt;&lt;object type=&quot;3&quot; unique_id=&quot;10759&quot;&gt;&lt;property id=&quot;20148&quot; value=&quot;5&quot;/&gt;&lt;property id=&quot;20300&quot; value=&quot;Slide 8 - &amp;quot;playback&amp;quot;&quot;/&gt;&lt;property id=&quot;20307&quot; value=&quot;263&quot;/&gt;&lt;/object&gt;&lt;object type=&quot;3&quot; unique_id=&quot;10790&quot;&gt;&lt;property id=&quot;20148&quot; value=&quot;5&quot;/&gt;&lt;property id=&quot;20300&quot; value=&quot;Slide 9 - &amp;quot;playback&amp;quot;&quot;/&gt;&lt;property id=&quot;20307&quot; value=&quot;264&quot;/&gt;&lt;/object&gt;&lt;object type=&quot;3&quot; unique_id=&quot;10824&quot;&gt;&lt;property id=&quot;20148&quot; value=&quot;5&quot;/&gt;&lt;property id=&quot;20300&quot; value=&quot;Slide 10 - &amp;quot;Stop playback&amp;quot;&quot;/&gt;&lt;property id=&quot;20307&quot; value=&quot;265&quot;/&gt;&lt;/object&gt;&lt;/object&gt;&lt;object type=&quot;8&quot; unique_id=&quot;1066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4406</TotalTime>
  <Words>1893</Words>
  <Application>Microsoft Office PowerPoint</Application>
  <PresentationFormat>On-screen Show (4:3)</PresentationFormat>
  <Paragraphs>414</Paragraphs>
  <Slides>26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Recording and playing audio</vt:lpstr>
      <vt:lpstr>Approaches</vt:lpstr>
      <vt:lpstr>MediaPlayer</vt:lpstr>
      <vt:lpstr>Recording (1)</vt:lpstr>
      <vt:lpstr>logging</vt:lpstr>
      <vt:lpstr>Set up media recorder</vt:lpstr>
      <vt:lpstr>Record</vt:lpstr>
      <vt:lpstr>Stop recording</vt:lpstr>
      <vt:lpstr>Playback</vt:lpstr>
      <vt:lpstr>File Permissions</vt:lpstr>
      <vt:lpstr>When finished playing</vt:lpstr>
      <vt:lpstr>Stopping playback</vt:lpstr>
      <vt:lpstr>Volume Control</vt:lpstr>
      <vt:lpstr>Play music from a stream</vt:lpstr>
      <vt:lpstr>Missing Topics</vt:lpstr>
      <vt:lpstr>AudioRecord and AudioTrack</vt:lpstr>
      <vt:lpstr>Set up AudioTrack </vt:lpstr>
      <vt:lpstr>Button to start and stop</vt:lpstr>
      <vt:lpstr>Fill audio buffer</vt:lpstr>
      <vt:lpstr>Playing audio (approach 1)</vt:lpstr>
      <vt:lpstr>stop</vt:lpstr>
      <vt:lpstr>Use thread instead of notification</vt:lpstr>
      <vt:lpstr>stopAudio</vt:lpstr>
      <vt:lpstr>AudioRecord</vt:lpstr>
      <vt:lpstr>Buffer size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Recording and playing audio</dc:title>
  <dc:creator>SB</dc:creator>
  <cp:lastModifiedBy>bohacek</cp:lastModifiedBy>
  <cp:revision>22</cp:revision>
  <dcterms:created xsi:type="dcterms:W3CDTF">2010-04-29T14:31:59Z</dcterms:created>
  <dcterms:modified xsi:type="dcterms:W3CDTF">2012-03-14T21:46:39Z</dcterms:modified>
</cp:coreProperties>
</file>