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85" r:id="rId16"/>
    <p:sldId id="277" r:id="rId17"/>
    <p:sldId id="280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4227D-3C74-4C81-BECE-652A9DE94782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B56C0-B54B-424A-A412-6FB9935EF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56C0-B54B-424A-A412-6FB9935EF8E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C98F-38B1-4819-BA10-728B8DB3975C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4C31-790E-4134-8EFB-27542F7E1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is.udel.edu/~bohacek/orange_sel_marker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ndroid/maps-api-sign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and </a:t>
            </a:r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One can draw the marker in the program, or use a </a:t>
            </a:r>
            <a:r>
              <a:rPr lang="en-US" dirty="0" err="1" smtClean="0"/>
              <a:t>drawable</a:t>
            </a:r>
            <a:r>
              <a:rPr lang="en-US" dirty="0" smtClean="0"/>
              <a:t> resource. We’ll use a </a:t>
            </a:r>
            <a:r>
              <a:rPr lang="en-US" dirty="0" err="1" smtClean="0"/>
              <a:t>drawable</a:t>
            </a:r>
            <a:r>
              <a:rPr lang="en-US" dirty="0" smtClean="0"/>
              <a:t> resource </a:t>
            </a:r>
          </a:p>
          <a:p>
            <a:r>
              <a:rPr lang="en-US" dirty="0" smtClean="0"/>
              <a:t>Import marker</a:t>
            </a:r>
          </a:p>
          <a:p>
            <a:pPr lvl="1"/>
            <a:r>
              <a:rPr lang="en-US" dirty="0" smtClean="0">
                <a:hlinkClick r:id="rId3"/>
              </a:rPr>
              <a:t>http://www.eecis.udel.edu/~bohacek/orange_sel_marker.png</a:t>
            </a:r>
            <a:endParaRPr lang="en-US" dirty="0" smtClean="0"/>
          </a:p>
          <a:p>
            <a:pPr lvl="1"/>
            <a:r>
              <a:rPr lang="en-US" dirty="0" smtClean="0"/>
              <a:t>Right click on image and save as c:\temp\orange_sel_marker.png</a:t>
            </a:r>
          </a:p>
          <a:p>
            <a:pPr lvl="1"/>
            <a:r>
              <a:rPr lang="en-US" dirty="0" smtClean="0"/>
              <a:t>Open file explorer and open c:\temp</a:t>
            </a:r>
          </a:p>
          <a:p>
            <a:pPr lvl="1"/>
            <a:r>
              <a:rPr lang="en-US" dirty="0" smtClean="0"/>
              <a:t>Drag orange_sel_marker.png to res/</a:t>
            </a:r>
            <a:r>
              <a:rPr lang="en-US" dirty="0" err="1" smtClean="0"/>
              <a:t>drawable-mdpi</a:t>
            </a:r>
            <a:endParaRPr lang="en-US" dirty="0" smtClean="0"/>
          </a:p>
          <a:p>
            <a:pPr lvl="2"/>
            <a:r>
              <a:rPr lang="en-US" dirty="0" smtClean="0"/>
              <a:t>if asked, select copy</a:t>
            </a:r>
          </a:p>
          <a:p>
            <a:r>
              <a:rPr lang="en-US" dirty="0" smtClean="0"/>
              <a:t>Add maker object</a:t>
            </a:r>
          </a:p>
          <a:p>
            <a:pPr lvl="1"/>
            <a:r>
              <a:rPr lang="en-US" dirty="0" smtClean="0"/>
              <a:t>In ShowMap.java, after </a:t>
            </a:r>
            <a:r>
              <a:rPr lang="en-US" dirty="0" err="1"/>
              <a:t>streetViewBtn.setOnClickListener</a:t>
            </a:r>
            <a:endParaRPr lang="en-US" dirty="0" smtClean="0"/>
          </a:p>
          <a:p>
            <a:pPr lvl="1"/>
            <a:r>
              <a:rPr lang="en-US" dirty="0" smtClean="0"/>
              <a:t>Add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14486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Drawable</a:t>
            </a:r>
            <a:r>
              <a:rPr lang="en-US" dirty="0"/>
              <a:t> marker = </a:t>
            </a:r>
            <a:r>
              <a:rPr lang="en-US" dirty="0" err="1"/>
              <a:t>getResources</a:t>
            </a:r>
            <a:r>
              <a:rPr lang="en-US" dirty="0"/>
              <a:t>().</a:t>
            </a:r>
            <a:r>
              <a:rPr lang="en-US" dirty="0" err="1"/>
              <a:t>getDrawable</a:t>
            </a:r>
            <a:r>
              <a:rPr lang="en-US" dirty="0"/>
              <a:t>(</a:t>
            </a:r>
            <a:r>
              <a:rPr lang="en-US" dirty="0" err="1"/>
              <a:t>R.drawable.</a:t>
            </a:r>
            <a:r>
              <a:rPr lang="en-US" i="1" dirty="0" err="1"/>
              <a:t>orange_sel_marker</a:t>
            </a:r>
            <a:r>
              <a:rPr lang="en-US" i="1" dirty="0"/>
              <a:t>);</a:t>
            </a:r>
          </a:p>
          <a:p>
            <a:r>
              <a:rPr lang="en-US" dirty="0" err="1" smtClean="0"/>
              <a:t>marker.setBounds</a:t>
            </a:r>
            <a:r>
              <a:rPr lang="en-US" dirty="0" smtClean="0"/>
              <a:t>(0,0,marker.getIntrinsicWidth</a:t>
            </a:r>
            <a:r>
              <a:rPr lang="en-US" dirty="0"/>
              <a:t>(), </a:t>
            </a:r>
            <a:r>
              <a:rPr lang="en-US" dirty="0" err="1"/>
              <a:t>marker.getIntrinsicHeight</a:t>
            </a:r>
            <a:r>
              <a:rPr lang="en-US" dirty="0"/>
              <a:t>());</a:t>
            </a:r>
          </a:p>
        </p:txBody>
      </p:sp>
      <p:pic>
        <p:nvPicPr>
          <p:cNvPr id="1026" name="Picture 2" descr="D:\temp\orange_sel_mar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4263" y="3862388"/>
            <a:ext cx="123825" cy="12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marker to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Marker can take several forms. We will use </a:t>
            </a:r>
            <a:r>
              <a:rPr lang="en-US" sz="2400" dirty="0" err="1" smtClean="0"/>
              <a:t>ItemizedOverlay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These can represent a list of markers</a:t>
            </a:r>
          </a:p>
          <a:p>
            <a:r>
              <a:rPr lang="en-US" sz="2400" dirty="0" smtClean="0"/>
              <a:t>However, we must make a class that extends </a:t>
            </a:r>
            <a:r>
              <a:rPr lang="en-US" sz="2400" dirty="0" err="1" smtClean="0"/>
              <a:t>ItemizedOverlay</a:t>
            </a:r>
            <a:endParaRPr lang="en-US" sz="2400" dirty="0" smtClean="0"/>
          </a:p>
          <a:p>
            <a:r>
              <a:rPr lang="en-US" sz="2400" dirty="0" smtClean="0"/>
              <a:t>Near the top </a:t>
            </a:r>
            <a:r>
              <a:rPr lang="en-US" sz="2400" dirty="0" err="1" smtClean="0"/>
              <a:t>ShowMap</a:t>
            </a:r>
            <a:r>
              <a:rPr lang="en-US" sz="2400" dirty="0" smtClean="0"/>
              <a:t> class definition, add</a:t>
            </a:r>
          </a:p>
          <a:p>
            <a:pPr lvl="1"/>
            <a:r>
              <a:rPr lang="en-US" sz="2000" dirty="0" smtClean="0"/>
              <a:t>Places </a:t>
            </a:r>
            <a:r>
              <a:rPr lang="en-US" sz="2000" dirty="0" err="1" smtClean="0"/>
              <a:t>places</a:t>
            </a:r>
            <a:r>
              <a:rPr lang="en-US" sz="2000" dirty="0" smtClean="0"/>
              <a:t>; // Places is our class that extends </a:t>
            </a:r>
            <a:r>
              <a:rPr lang="en-US" sz="2000" dirty="0" err="1" smtClean="0"/>
              <a:t>ItemizedOverlay</a:t>
            </a:r>
            <a:r>
              <a:rPr lang="en-US" sz="2000" dirty="0" smtClean="0"/>
              <a:t>. This is defined below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class Places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6781800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class Places extends </a:t>
            </a:r>
            <a:r>
              <a:rPr lang="en-US" sz="1050" b="1" u="sng" dirty="0" err="1" smtClean="0"/>
              <a:t>ItemizedOverlay</a:t>
            </a:r>
            <a:r>
              <a:rPr lang="en-US" sz="1050" b="1" u="sng" dirty="0" smtClean="0"/>
              <a:t> </a:t>
            </a:r>
          </a:p>
          <a:p>
            <a:r>
              <a:rPr lang="en-US" sz="1050" dirty="0" smtClean="0"/>
              <a:t>    {</a:t>
            </a:r>
          </a:p>
          <a:p>
            <a:r>
              <a:rPr lang="en-US" sz="1050" dirty="0" smtClean="0"/>
              <a:t>    </a:t>
            </a:r>
            <a:r>
              <a:rPr lang="en-US" sz="1050" b="1" dirty="0" smtClean="0"/>
              <a:t>private List&lt;</a:t>
            </a:r>
            <a:r>
              <a:rPr lang="en-US" sz="1050" b="1" dirty="0" err="1" smtClean="0"/>
              <a:t>OverlayItem</a:t>
            </a:r>
            <a:r>
              <a:rPr lang="en-US" sz="1050" b="1" dirty="0" smtClean="0"/>
              <a:t>&gt; locations = new </a:t>
            </a:r>
            <a:r>
              <a:rPr lang="en-US" sz="1050" b="1" dirty="0" err="1" smtClean="0"/>
              <a:t>ArrayList</a:t>
            </a:r>
            <a:r>
              <a:rPr lang="en-US" sz="1050" b="1" dirty="0" smtClean="0"/>
              <a:t>&lt;</a:t>
            </a:r>
            <a:r>
              <a:rPr lang="en-US" sz="1050" b="1" dirty="0" err="1" smtClean="0"/>
              <a:t>OverlayItem</a:t>
            </a:r>
            <a:r>
              <a:rPr lang="en-US" sz="1050" b="1" dirty="0" smtClean="0"/>
              <a:t>&gt;();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private </a:t>
            </a:r>
            <a:r>
              <a:rPr lang="en-US" sz="1050" b="1" dirty="0" err="1" smtClean="0"/>
              <a:t>Drawable</a:t>
            </a:r>
            <a:r>
              <a:rPr lang="en-US" sz="1050" b="1" dirty="0" smtClean="0"/>
              <a:t> marker;</a:t>
            </a:r>
          </a:p>
          <a:p>
            <a:r>
              <a:rPr lang="en-US" sz="1050" dirty="0" smtClean="0"/>
              <a:t>        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public Places(</a:t>
            </a:r>
            <a:r>
              <a:rPr lang="en-US" sz="1050" b="1" dirty="0" err="1" smtClean="0"/>
              <a:t>Drawable</a:t>
            </a:r>
            <a:r>
              <a:rPr lang="en-US" sz="1050" b="1" dirty="0" smtClean="0"/>
              <a:t> marker)</a:t>
            </a:r>
          </a:p>
          <a:p>
            <a:r>
              <a:rPr lang="en-US" sz="1050" dirty="0" smtClean="0"/>
              <a:t>        {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super(marker);</a:t>
            </a:r>
          </a:p>
          <a:p>
            <a:r>
              <a:rPr lang="en-US" sz="1050" dirty="0" smtClean="0"/>
              <a:t>        </a:t>
            </a:r>
            <a:r>
              <a:rPr lang="en-US" sz="1050" b="1" dirty="0" err="1" smtClean="0"/>
              <a:t>this.marker</a:t>
            </a:r>
            <a:r>
              <a:rPr lang="en-US" sz="1050" b="1" dirty="0" smtClean="0"/>
              <a:t> = marker;</a:t>
            </a:r>
            <a:r>
              <a:rPr lang="en-US" sz="1050" dirty="0" smtClean="0"/>
              <a:t>        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GeoPoint</a:t>
            </a:r>
            <a:r>
              <a:rPr lang="en-US" sz="1050" dirty="0" smtClean="0"/>
              <a:t> UD = new </a:t>
            </a:r>
            <a:r>
              <a:rPr lang="en-US" sz="1050" dirty="0" err="1" smtClean="0"/>
              <a:t>GeoPoint</a:t>
            </a:r>
            <a:r>
              <a:rPr lang="en-US" sz="1050" dirty="0" smtClean="0"/>
              <a:t>((</a:t>
            </a:r>
            <a:r>
              <a:rPr lang="en-US" sz="1050" dirty="0" err="1" smtClean="0"/>
              <a:t>int</a:t>
            </a:r>
            <a:r>
              <a:rPr lang="en-US" sz="1050" dirty="0" smtClean="0"/>
              <a:t>)(39.680121*1000000), (</a:t>
            </a:r>
            <a:r>
              <a:rPr lang="en-US" sz="1050" dirty="0" err="1" smtClean="0"/>
              <a:t>int</a:t>
            </a:r>
            <a:r>
              <a:rPr lang="en-US" sz="1050" dirty="0" smtClean="0"/>
              <a:t>)(-75.751333*1000000));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GeoPoint</a:t>
            </a:r>
            <a:r>
              <a:rPr lang="en-US" sz="1050" dirty="0" smtClean="0"/>
              <a:t> home = new </a:t>
            </a:r>
            <a:r>
              <a:rPr lang="en-US" sz="1050" dirty="0" err="1" smtClean="0"/>
              <a:t>GeoPoint</a:t>
            </a:r>
            <a:r>
              <a:rPr lang="en-US" sz="1050" dirty="0" smtClean="0"/>
              <a:t>((</a:t>
            </a:r>
            <a:r>
              <a:rPr lang="en-US" sz="1050" dirty="0" err="1" smtClean="0"/>
              <a:t>int</a:t>
            </a:r>
            <a:r>
              <a:rPr lang="en-US" sz="1050" dirty="0" smtClean="0"/>
              <a:t>)(39.957891*1000000), (</a:t>
            </a:r>
            <a:r>
              <a:rPr lang="en-US" sz="1050" dirty="0" err="1" smtClean="0"/>
              <a:t>int</a:t>
            </a:r>
            <a:r>
              <a:rPr lang="en-US" sz="1050" dirty="0" smtClean="0"/>
              <a:t>)(-75.1705813*1000000));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locations.add</a:t>
            </a:r>
            <a:r>
              <a:rPr lang="en-US" sz="1050" dirty="0" smtClean="0"/>
              <a:t>(new </a:t>
            </a:r>
            <a:r>
              <a:rPr lang="en-US" sz="1050" dirty="0" err="1" smtClean="0"/>
              <a:t>OverlayItem</a:t>
            </a:r>
            <a:r>
              <a:rPr lang="en-US" sz="1050" dirty="0" smtClean="0"/>
              <a:t>(UD, "Evans Hall", "</a:t>
            </a:r>
            <a:r>
              <a:rPr lang="en-US" sz="1050" dirty="0" err="1" smtClean="0"/>
              <a:t>EvansHall</a:t>
            </a:r>
            <a:r>
              <a:rPr lang="en-US" sz="1050" dirty="0" smtClean="0"/>
              <a:t>"));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locations.add</a:t>
            </a:r>
            <a:r>
              <a:rPr lang="en-US" sz="1050" dirty="0" smtClean="0"/>
              <a:t>(new </a:t>
            </a:r>
            <a:r>
              <a:rPr lang="en-US" sz="1050" dirty="0" err="1" smtClean="0"/>
              <a:t>OverlayItem</a:t>
            </a:r>
            <a:r>
              <a:rPr lang="en-US" sz="1050" dirty="0" smtClean="0"/>
              <a:t>(home, "Home", "Home"));                </a:t>
            </a:r>
          </a:p>
          <a:p>
            <a:r>
              <a:rPr lang="en-US" sz="1050" dirty="0" smtClean="0"/>
              <a:t>        populate();        </a:t>
            </a:r>
          </a:p>
          <a:p>
            <a:r>
              <a:rPr lang="en-US" sz="1050" dirty="0" smtClean="0"/>
              <a:t>        }</a:t>
            </a:r>
          </a:p>
          <a:p>
            <a:r>
              <a:rPr lang="en-US" sz="1050" dirty="0" smtClean="0"/>
              <a:t>        @Override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public void draw(Canvas </a:t>
            </a:r>
            <a:r>
              <a:rPr lang="en-US" sz="1050" b="1" dirty="0" err="1" smtClean="0"/>
              <a:t>canvas</a:t>
            </a:r>
            <a:r>
              <a:rPr lang="en-US" sz="1050" b="1" dirty="0" smtClean="0"/>
              <a:t>, </a:t>
            </a:r>
            <a:r>
              <a:rPr lang="en-US" sz="1050" b="1" dirty="0" err="1" smtClean="0"/>
              <a:t>MapView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mapView</a:t>
            </a:r>
            <a:r>
              <a:rPr lang="en-US" sz="1050" b="1" dirty="0" smtClean="0"/>
              <a:t>, </a:t>
            </a:r>
            <a:r>
              <a:rPr lang="en-US" sz="1050" b="1" dirty="0" err="1" smtClean="0"/>
              <a:t>boolean</a:t>
            </a:r>
            <a:r>
              <a:rPr lang="en-US" sz="1050" b="1" dirty="0" smtClean="0"/>
              <a:t> shadow) {</a:t>
            </a:r>
          </a:p>
          <a:p>
            <a:r>
              <a:rPr lang="en-US" sz="1050" dirty="0" smtClean="0"/>
              <a:t>        </a:t>
            </a:r>
            <a:r>
              <a:rPr lang="en-US" sz="1050" b="1" dirty="0" err="1" smtClean="0"/>
              <a:t>super.draw</a:t>
            </a:r>
            <a:r>
              <a:rPr lang="en-US" sz="1050" b="1" dirty="0" smtClean="0"/>
              <a:t>(canvas, </a:t>
            </a:r>
            <a:r>
              <a:rPr lang="en-US" sz="1050" b="1" dirty="0" err="1" smtClean="0"/>
              <a:t>mapView</a:t>
            </a:r>
            <a:r>
              <a:rPr lang="en-US" sz="1050" b="1" dirty="0" smtClean="0"/>
              <a:t>, shadow);</a:t>
            </a:r>
          </a:p>
          <a:p>
            <a:r>
              <a:rPr lang="en-US" sz="1050" dirty="0" smtClean="0"/>
              <a:t>        </a:t>
            </a:r>
            <a:r>
              <a:rPr lang="en-US" sz="1050" i="1" dirty="0" err="1" smtClean="0"/>
              <a:t>boundCenterBottom</a:t>
            </a:r>
            <a:r>
              <a:rPr lang="en-US" sz="1050" i="1" dirty="0" smtClean="0"/>
              <a:t>(marker);</a:t>
            </a:r>
          </a:p>
          <a:p>
            <a:r>
              <a:rPr lang="en-US" sz="1050" dirty="0" smtClean="0"/>
              <a:t>        }</a:t>
            </a:r>
          </a:p>
          <a:p>
            <a:r>
              <a:rPr lang="en-US" sz="1050" dirty="0" smtClean="0"/>
              <a:t>        @Override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protected </a:t>
            </a:r>
            <a:r>
              <a:rPr lang="en-US" sz="1050" b="1" dirty="0" err="1" smtClean="0"/>
              <a:t>OverlayItem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createItem</a:t>
            </a:r>
            <a:r>
              <a:rPr lang="en-US" sz="1050" b="1" dirty="0" smtClean="0"/>
              <a:t>(</a:t>
            </a:r>
            <a:r>
              <a:rPr lang="en-US" sz="1050" b="1" dirty="0" err="1" smtClean="0"/>
              <a:t>int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i</a:t>
            </a:r>
            <a:r>
              <a:rPr lang="en-US" sz="1050" b="1" dirty="0" smtClean="0"/>
              <a:t>) {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return </a:t>
            </a:r>
            <a:r>
              <a:rPr lang="en-US" sz="1050" b="1" dirty="0" err="1" smtClean="0"/>
              <a:t>locations.get</a:t>
            </a:r>
            <a:r>
              <a:rPr lang="en-US" sz="1050" b="1" dirty="0" smtClean="0"/>
              <a:t>(</a:t>
            </a:r>
            <a:r>
              <a:rPr lang="en-US" sz="1050" b="1" dirty="0" err="1" smtClean="0"/>
              <a:t>i</a:t>
            </a:r>
            <a:r>
              <a:rPr lang="en-US" sz="1050" b="1" dirty="0" smtClean="0"/>
              <a:t>);</a:t>
            </a:r>
          </a:p>
          <a:p>
            <a:r>
              <a:rPr lang="en-US" sz="1050" dirty="0" smtClean="0"/>
              <a:t>        }</a:t>
            </a:r>
          </a:p>
          <a:p>
            <a:r>
              <a:rPr lang="en-US" sz="1050" dirty="0" smtClean="0"/>
              <a:t>        @Override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public </a:t>
            </a:r>
            <a:r>
              <a:rPr lang="en-US" sz="1050" b="1" dirty="0" err="1" smtClean="0"/>
              <a:t>int</a:t>
            </a:r>
            <a:r>
              <a:rPr lang="en-US" sz="1050" b="1" dirty="0" smtClean="0"/>
              <a:t> size() {</a:t>
            </a:r>
          </a:p>
          <a:p>
            <a:r>
              <a:rPr lang="en-US" sz="1050" dirty="0" smtClean="0"/>
              <a:t>        </a:t>
            </a:r>
            <a:r>
              <a:rPr lang="en-US" sz="1050" b="1" dirty="0" smtClean="0"/>
              <a:t>return </a:t>
            </a:r>
            <a:r>
              <a:rPr lang="en-US" sz="1050" b="1" dirty="0" err="1" smtClean="0"/>
              <a:t>locations.size</a:t>
            </a:r>
            <a:r>
              <a:rPr lang="en-US" sz="1050" b="1" dirty="0" smtClean="0"/>
              <a:t>();</a:t>
            </a:r>
          </a:p>
          <a:p>
            <a:r>
              <a:rPr lang="en-US" sz="1050" dirty="0" smtClean="0"/>
              <a:t>        }     </a:t>
            </a:r>
          </a:p>
          <a:p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316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onCreate</a:t>
            </a:r>
            <a:r>
              <a:rPr lang="en-US" dirty="0" smtClean="0"/>
              <a:t> is complete, add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Places to the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43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places = </a:t>
            </a:r>
            <a:r>
              <a:rPr lang="en-US" b="1" dirty="0"/>
              <a:t>new </a:t>
            </a:r>
            <a:r>
              <a:rPr lang="en-US" b="1" dirty="0" smtClean="0"/>
              <a:t>Places(marker);</a:t>
            </a:r>
            <a:endParaRPr lang="en-US" b="1" dirty="0"/>
          </a:p>
          <a:p>
            <a:r>
              <a:rPr lang="en-US" dirty="0" err="1" smtClean="0"/>
              <a:t>mapView.getOverlays</a:t>
            </a:r>
            <a:r>
              <a:rPr lang="en-US" dirty="0"/>
              <a:t>().add(places);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284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end of </a:t>
            </a:r>
            <a:r>
              <a:rPr lang="en-US" dirty="0" err="1" smtClean="0"/>
              <a:t>onCreate</a:t>
            </a:r>
            <a:r>
              <a:rPr lang="en-US" dirty="0" smtClean="0"/>
              <a:t>, add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with adding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Add another toggle button</a:t>
            </a:r>
          </a:p>
          <a:p>
            <a:pPr lvl="1"/>
            <a:r>
              <a:rPr lang="en-US" dirty="0" smtClean="0"/>
              <a:t>Go to main.xml (graphical layout)</a:t>
            </a:r>
          </a:p>
          <a:p>
            <a:pPr lvl="1"/>
            <a:r>
              <a:rPr lang="en-US" dirty="0" smtClean="0"/>
              <a:t>Drag a toggle button next to a street/satellite button</a:t>
            </a:r>
          </a:p>
          <a:p>
            <a:pPr lvl="2"/>
            <a:r>
              <a:rPr lang="en-US" dirty="0" smtClean="0"/>
              <a:t>You can’t drag it next to it, only about or below. So, drag it below</a:t>
            </a:r>
          </a:p>
          <a:p>
            <a:pPr lvl="1"/>
            <a:r>
              <a:rPr lang="en-US" dirty="0" smtClean="0"/>
              <a:t>Change id to </a:t>
            </a:r>
            <a:r>
              <a:rPr lang="en-US" dirty="0" err="1" smtClean="0"/>
              <a:t>switchPlaces</a:t>
            </a:r>
            <a:endParaRPr lang="en-US" dirty="0" smtClean="0"/>
          </a:p>
          <a:p>
            <a:pPr lvl="2"/>
            <a:r>
              <a:rPr lang="en-US" dirty="0" smtClean="0"/>
              <a:t>Right click, select edit id</a:t>
            </a:r>
          </a:p>
          <a:p>
            <a:pPr lvl="1"/>
            <a:r>
              <a:rPr lang="en-US" dirty="0" smtClean="0"/>
              <a:t>We want to put the new toggle button on the right of the street/satellite button. To so this, we need to add a layout</a:t>
            </a:r>
          </a:p>
          <a:p>
            <a:pPr lvl="1"/>
            <a:r>
              <a:rPr lang="en-US" dirty="0" smtClean="0"/>
              <a:t>In palettes, open layouts</a:t>
            </a:r>
          </a:p>
          <a:p>
            <a:pPr lvl="2"/>
            <a:r>
              <a:rPr lang="en-US" dirty="0" smtClean="0"/>
              <a:t>Layouts control … how things are laid out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LinearLayout</a:t>
            </a:r>
            <a:r>
              <a:rPr lang="en-US" dirty="0" smtClean="0"/>
              <a:t> (horizontal) to near the street/satellite button</a:t>
            </a:r>
          </a:p>
          <a:p>
            <a:pPr lvl="1"/>
            <a:r>
              <a:rPr lang="en-US" dirty="0" smtClean="0"/>
              <a:t>Open the main.xml (xml view)</a:t>
            </a:r>
          </a:p>
          <a:p>
            <a:pPr lvl="1"/>
            <a:r>
              <a:rPr lang="en-US" dirty="0" smtClean="0"/>
              <a:t>Let’s understand what is there</a:t>
            </a:r>
          </a:p>
          <a:p>
            <a:pPr lvl="2"/>
            <a:r>
              <a:rPr lang="en-US" dirty="0" smtClean="0"/>
              <a:t>Two toggle buttons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ToggleButton</a:t>
            </a:r>
            <a:r>
              <a:rPr lang="en-US" dirty="0" smtClean="0"/>
              <a:t> … @+id/</a:t>
            </a:r>
            <a:r>
              <a:rPr lang="en-US" dirty="0" err="1" smtClean="0"/>
              <a:t>streetOrSatellite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ToggleButton</a:t>
            </a:r>
            <a:r>
              <a:rPr lang="en-US" dirty="0" smtClean="0"/>
              <a:t> ..@+id/ </a:t>
            </a:r>
            <a:r>
              <a:rPr lang="en-US" dirty="0" err="1" smtClean="0"/>
              <a:t>switchPlaces</a:t>
            </a:r>
            <a:endParaRPr lang="en-US" dirty="0" smtClean="0"/>
          </a:p>
          <a:p>
            <a:pPr lvl="2"/>
            <a:r>
              <a:rPr lang="en-US" dirty="0" smtClean="0"/>
              <a:t>Two linear layouts</a:t>
            </a:r>
          </a:p>
          <a:p>
            <a:pPr lvl="3"/>
            <a:r>
              <a:rPr lang="en-US" dirty="0" smtClean="0"/>
              <a:t>At the top, &lt;</a:t>
            </a:r>
            <a:r>
              <a:rPr lang="en-US" dirty="0" err="1" smtClean="0"/>
              <a:t>LinearLayout</a:t>
            </a:r>
            <a:r>
              <a:rPr lang="en-US" dirty="0" smtClean="0"/>
              <a:t> … “vertical”</a:t>
            </a:r>
          </a:p>
          <a:p>
            <a:pPr lvl="3"/>
            <a:r>
              <a:rPr lang="en-US" dirty="0" smtClean="0"/>
              <a:t>In the middle &lt;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3"/>
            <a:r>
              <a:rPr lang="en-US" dirty="0" smtClean="0"/>
              <a:t>the one in the middle is the default of horizontal layout</a:t>
            </a:r>
          </a:p>
          <a:p>
            <a:pPr lvl="3"/>
            <a:r>
              <a:rPr lang="en-US" dirty="0" smtClean="0"/>
              <a:t>Note the first one has a &lt;/</a:t>
            </a:r>
            <a:r>
              <a:rPr lang="en-US" dirty="0" err="1" smtClean="0"/>
              <a:t>LinearLayout</a:t>
            </a:r>
            <a:r>
              <a:rPr lang="en-US" dirty="0" smtClean="0"/>
              <a:t> &gt; at the bottom of the xml</a:t>
            </a:r>
          </a:p>
          <a:p>
            <a:pPr lvl="3"/>
            <a:r>
              <a:rPr lang="en-US" dirty="0" smtClean="0"/>
              <a:t>The &lt;/</a:t>
            </a:r>
            <a:r>
              <a:rPr lang="en-US" dirty="0" err="1" smtClean="0"/>
              <a:t>LinearLayout</a:t>
            </a:r>
            <a:r>
              <a:rPr lang="en-US" dirty="0" smtClean="0"/>
              <a:t>&gt; for the horizontal one is just after the &lt;</a:t>
            </a:r>
            <a:r>
              <a:rPr lang="en-US" dirty="0" err="1" smtClean="0"/>
              <a:t>LinearLayout</a:t>
            </a:r>
            <a:r>
              <a:rPr lang="en-US" dirty="0" smtClean="0"/>
              <a:t> …&gt;</a:t>
            </a:r>
          </a:p>
          <a:p>
            <a:pPr lvl="1"/>
            <a:r>
              <a:rPr lang="en-US" dirty="0" smtClean="0"/>
              <a:t>Cut the text for the two toggle buttons so they are between the &lt;</a:t>
            </a:r>
            <a:r>
              <a:rPr lang="en-US" dirty="0" err="1" smtClean="0"/>
              <a:t>LinearLayout</a:t>
            </a:r>
            <a:r>
              <a:rPr lang="en-US" dirty="0" smtClean="0"/>
              <a:t> …&gt; and 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save, check out graphical view</a:t>
            </a:r>
          </a:p>
          <a:p>
            <a:pPr lvl="1"/>
            <a:r>
              <a:rPr lang="en-US" dirty="0" smtClean="0"/>
              <a:t>Now buttons are next to each other, laid out horizontally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with adding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629400"/>
          </a:xfrm>
        </p:spPr>
        <p:txBody>
          <a:bodyPr>
            <a:normAutofit/>
          </a:bodyPr>
          <a:lstStyle/>
          <a:p>
            <a:r>
              <a:rPr lang="en-US" sz="1000" dirty="0" smtClean="0"/>
              <a:t>Go back to ShowMapActivity.java</a:t>
            </a:r>
          </a:p>
          <a:p>
            <a:r>
              <a:rPr lang="en-US" sz="1000" dirty="0" smtClean="0"/>
              <a:t>At the end of </a:t>
            </a:r>
            <a:r>
              <a:rPr lang="en-US" sz="1000" dirty="0" err="1" smtClean="0"/>
              <a:t>onCreate</a:t>
            </a:r>
            <a:r>
              <a:rPr lang="en-US" sz="1000" dirty="0" smtClean="0"/>
              <a:t>, add</a:t>
            </a:r>
          </a:p>
          <a:p>
            <a:pPr lvl="1"/>
            <a:r>
              <a:rPr lang="en-US" sz="1000" dirty="0" smtClean="0"/>
              <a:t>final </a:t>
            </a:r>
            <a:r>
              <a:rPr lang="en-US" sz="1000" dirty="0" err="1" smtClean="0"/>
              <a:t>ToggleButton</a:t>
            </a:r>
            <a:r>
              <a:rPr lang="en-US" sz="1000" dirty="0" smtClean="0"/>
              <a:t> </a:t>
            </a:r>
            <a:r>
              <a:rPr lang="en-US" sz="1000" dirty="0" err="1" smtClean="0"/>
              <a:t>switchBtn</a:t>
            </a:r>
            <a:r>
              <a:rPr lang="en-US" sz="1000" dirty="0" smtClean="0"/>
              <a:t> = (</a:t>
            </a:r>
            <a:r>
              <a:rPr lang="en-US" sz="1000" dirty="0" err="1" smtClean="0"/>
              <a:t>ToggleButton</a:t>
            </a:r>
            <a:r>
              <a:rPr lang="en-US" sz="1000" dirty="0" smtClean="0"/>
              <a:t>) </a:t>
            </a:r>
            <a:r>
              <a:rPr lang="en-US" sz="1000" dirty="0" err="1" smtClean="0"/>
              <a:t>findViewById</a:t>
            </a:r>
            <a:r>
              <a:rPr lang="en-US" sz="1000" dirty="0" smtClean="0"/>
              <a:t>(</a:t>
            </a:r>
            <a:r>
              <a:rPr lang="en-US" sz="1000" dirty="0" err="1" smtClean="0"/>
              <a:t>R.id.switchPlaces</a:t>
            </a:r>
            <a:r>
              <a:rPr lang="en-US" sz="1000" dirty="0" smtClean="0"/>
              <a:t>);</a:t>
            </a:r>
          </a:p>
          <a:p>
            <a:pPr lvl="1"/>
            <a:r>
              <a:rPr lang="en-US" sz="1000" dirty="0" err="1" smtClean="0"/>
              <a:t>switchBtn.setOnClickListener</a:t>
            </a:r>
            <a:r>
              <a:rPr lang="en-US" sz="1000" dirty="0" smtClean="0"/>
              <a:t>(new </a:t>
            </a:r>
            <a:r>
              <a:rPr lang="en-US" sz="1000" dirty="0" err="1" smtClean="0"/>
              <a:t>OnClickListener</a:t>
            </a:r>
            <a:r>
              <a:rPr lang="en-US" sz="1000" dirty="0" smtClean="0"/>
              <a:t>(){</a:t>
            </a:r>
          </a:p>
          <a:p>
            <a:pPr lvl="1"/>
            <a:r>
              <a:rPr lang="en-US" sz="1000" dirty="0" smtClean="0"/>
              <a:t>@Override</a:t>
            </a:r>
          </a:p>
          <a:p>
            <a:pPr lvl="1"/>
            <a:r>
              <a:rPr lang="en-US" sz="1000" dirty="0" smtClean="0"/>
              <a:t>public void </a:t>
            </a:r>
            <a:r>
              <a:rPr lang="en-US" sz="1000" dirty="0" err="1" smtClean="0"/>
              <a:t>onClick</a:t>
            </a:r>
            <a:r>
              <a:rPr lang="en-US" sz="1000" dirty="0" smtClean="0"/>
              <a:t>(View v) {</a:t>
            </a:r>
          </a:p>
          <a:p>
            <a:pPr lvl="2"/>
            <a:r>
              <a:rPr lang="en-US" sz="1000" dirty="0" smtClean="0"/>
              <a:t>if (</a:t>
            </a:r>
            <a:r>
              <a:rPr lang="en-US" sz="1000" dirty="0" err="1" smtClean="0"/>
              <a:t>switchBtn.isChecked</a:t>
            </a:r>
            <a:r>
              <a:rPr lang="en-US" sz="1000" dirty="0" smtClean="0"/>
              <a:t>()) {</a:t>
            </a:r>
          </a:p>
          <a:p>
            <a:pPr lvl="3"/>
            <a:r>
              <a:rPr lang="en-US" sz="1000" dirty="0" err="1" smtClean="0"/>
              <a:t>places.resetPlaces</a:t>
            </a:r>
            <a:r>
              <a:rPr lang="en-US" sz="1000" dirty="0" smtClean="0"/>
              <a:t>(true);</a:t>
            </a:r>
          </a:p>
          <a:p>
            <a:pPr lvl="2"/>
            <a:r>
              <a:rPr lang="en-US" sz="1000" dirty="0" smtClean="0"/>
              <a:t>} else {</a:t>
            </a:r>
          </a:p>
          <a:p>
            <a:pPr lvl="3"/>
            <a:r>
              <a:rPr lang="en-US" sz="1000" dirty="0" err="1" smtClean="0"/>
              <a:t>places.resetPlaces</a:t>
            </a:r>
            <a:r>
              <a:rPr lang="en-US" sz="1000" dirty="0" smtClean="0"/>
              <a:t>(false);</a:t>
            </a:r>
          </a:p>
          <a:p>
            <a:pPr lvl="2"/>
            <a:r>
              <a:rPr lang="en-US" sz="1000" dirty="0" smtClean="0"/>
              <a:t>}      </a:t>
            </a:r>
          </a:p>
          <a:p>
            <a:pPr lvl="1"/>
            <a:r>
              <a:rPr lang="en-US" sz="1000" dirty="0" smtClean="0"/>
              <a:t>}} );</a:t>
            </a:r>
          </a:p>
          <a:p>
            <a:r>
              <a:rPr lang="en-US" sz="1000" dirty="0" smtClean="0"/>
              <a:t>We need to make the </a:t>
            </a:r>
            <a:r>
              <a:rPr lang="en-US" sz="1000" dirty="0" err="1" smtClean="0"/>
              <a:t>restPlaces</a:t>
            </a:r>
            <a:r>
              <a:rPr lang="en-US" sz="1000" dirty="0" smtClean="0"/>
              <a:t> function</a:t>
            </a:r>
          </a:p>
          <a:p>
            <a:r>
              <a:rPr lang="en-US" sz="1000" dirty="0" smtClean="0"/>
              <a:t>A bit below Class Places extends </a:t>
            </a:r>
            <a:r>
              <a:rPr lang="en-US" sz="1000" dirty="0" err="1" smtClean="0"/>
              <a:t>ItemizedOverlay</a:t>
            </a:r>
            <a:r>
              <a:rPr lang="en-US" sz="1000" dirty="0" smtClean="0"/>
              <a:t>, add</a:t>
            </a:r>
          </a:p>
          <a:p>
            <a:pPr lvl="1"/>
            <a:r>
              <a:rPr lang="en-US" sz="1000" dirty="0" smtClean="0"/>
              <a:t>public void </a:t>
            </a:r>
            <a:r>
              <a:rPr lang="en-US" sz="1000" dirty="0" err="1" smtClean="0"/>
              <a:t>resetPlaces</a:t>
            </a:r>
            <a:r>
              <a:rPr lang="en-US" sz="1000" dirty="0" smtClean="0"/>
              <a:t>(</a:t>
            </a:r>
            <a:r>
              <a:rPr lang="en-US" sz="1000" dirty="0" err="1" smtClean="0"/>
              <a:t>boolean</a:t>
            </a:r>
            <a:r>
              <a:rPr lang="en-US" sz="1000" dirty="0" smtClean="0"/>
              <a:t> which) {</a:t>
            </a:r>
          </a:p>
          <a:p>
            <a:pPr lvl="1"/>
            <a:r>
              <a:rPr lang="en-US" sz="1000" dirty="0" smtClean="0"/>
              <a:t>if (which) {</a:t>
            </a:r>
          </a:p>
          <a:p>
            <a:pPr lvl="2"/>
            <a:r>
              <a:rPr lang="en-US" sz="1000" dirty="0" err="1" smtClean="0"/>
              <a:t>locations.clear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GeoPoint</a:t>
            </a:r>
            <a:r>
              <a:rPr lang="en-US" sz="1000" dirty="0" smtClean="0"/>
              <a:t> UD = new </a:t>
            </a:r>
            <a:r>
              <a:rPr lang="en-US" sz="1000" dirty="0" err="1" smtClean="0"/>
              <a:t>GeoPoint</a:t>
            </a:r>
            <a:r>
              <a:rPr lang="en-US" sz="1000" dirty="0" smtClean="0"/>
              <a:t>((</a:t>
            </a:r>
            <a:r>
              <a:rPr lang="en-US" sz="1000" dirty="0" err="1" smtClean="0"/>
              <a:t>int</a:t>
            </a:r>
            <a:r>
              <a:rPr lang="en-US" sz="1000" dirty="0" smtClean="0"/>
              <a:t>)(39.680121*1000000), (</a:t>
            </a:r>
            <a:r>
              <a:rPr lang="en-US" sz="1000" dirty="0" err="1" smtClean="0"/>
              <a:t>int</a:t>
            </a:r>
            <a:r>
              <a:rPr lang="en-US" sz="1000" dirty="0" smtClean="0"/>
              <a:t>)(-75.751333*1000000));</a:t>
            </a:r>
          </a:p>
          <a:p>
            <a:pPr lvl="2"/>
            <a:r>
              <a:rPr lang="en-US" sz="1000" dirty="0" err="1" smtClean="0"/>
              <a:t>GeoPoint</a:t>
            </a:r>
            <a:r>
              <a:rPr lang="en-US" sz="1000" dirty="0" smtClean="0"/>
              <a:t> home = new </a:t>
            </a:r>
            <a:r>
              <a:rPr lang="en-US" sz="1000" dirty="0" err="1" smtClean="0"/>
              <a:t>GeoPoint</a:t>
            </a:r>
            <a:r>
              <a:rPr lang="en-US" sz="1000" dirty="0" smtClean="0"/>
              <a:t>((</a:t>
            </a:r>
            <a:r>
              <a:rPr lang="en-US" sz="1000" dirty="0" err="1" smtClean="0"/>
              <a:t>int</a:t>
            </a:r>
            <a:r>
              <a:rPr lang="en-US" sz="1000" dirty="0" smtClean="0"/>
              <a:t>)(38.92522904714054*1000000), (</a:t>
            </a:r>
            <a:r>
              <a:rPr lang="en-US" sz="1000" dirty="0" err="1" smtClean="0"/>
              <a:t>int</a:t>
            </a:r>
            <a:r>
              <a:rPr lang="en-US" sz="1000" dirty="0" smtClean="0"/>
              <a:t>)(-77.01416015625*1000000));</a:t>
            </a:r>
          </a:p>
          <a:p>
            <a:pPr lvl="2"/>
            <a:r>
              <a:rPr lang="en-US" sz="1000" dirty="0" err="1" smtClean="0"/>
              <a:t>locations.add</a:t>
            </a:r>
            <a:r>
              <a:rPr lang="en-US" sz="1000" dirty="0" smtClean="0"/>
              <a:t>(new </a:t>
            </a:r>
            <a:r>
              <a:rPr lang="en-US" sz="1000" dirty="0" err="1" smtClean="0"/>
              <a:t>OverlayItem</a:t>
            </a:r>
            <a:r>
              <a:rPr lang="en-US" sz="1000" dirty="0" smtClean="0"/>
              <a:t>(UD, "Evans Hall", "</a:t>
            </a:r>
            <a:r>
              <a:rPr lang="en-US" sz="1000" dirty="0" err="1" smtClean="0"/>
              <a:t>EvansHall</a:t>
            </a:r>
            <a:r>
              <a:rPr lang="en-US" sz="1000" dirty="0" smtClean="0"/>
              <a:t>"));</a:t>
            </a:r>
          </a:p>
          <a:p>
            <a:pPr lvl="2"/>
            <a:r>
              <a:rPr lang="en-US" sz="1000" dirty="0" err="1" smtClean="0"/>
              <a:t>locations.add</a:t>
            </a:r>
            <a:r>
              <a:rPr lang="en-US" sz="1000" dirty="0" smtClean="0"/>
              <a:t>(new </a:t>
            </a:r>
            <a:r>
              <a:rPr lang="en-US" sz="1000" dirty="0" err="1" smtClean="0"/>
              <a:t>OverlayItem</a:t>
            </a:r>
            <a:r>
              <a:rPr lang="en-US" sz="1000" dirty="0" smtClean="0"/>
              <a:t>(home, "Home", "Home"));</a:t>
            </a:r>
          </a:p>
          <a:p>
            <a:pPr lvl="1"/>
            <a:r>
              <a:rPr lang="en-US" sz="1000" dirty="0" smtClean="0"/>
              <a:t>} else {</a:t>
            </a:r>
          </a:p>
          <a:p>
            <a:pPr lvl="2"/>
            <a:r>
              <a:rPr lang="en-US" sz="1000" dirty="0" err="1" smtClean="0"/>
              <a:t>locations.clear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GeoPoint</a:t>
            </a:r>
            <a:r>
              <a:rPr lang="en-US" sz="1000" dirty="0" smtClean="0"/>
              <a:t> UD = new </a:t>
            </a:r>
            <a:r>
              <a:rPr lang="en-US" sz="1000" dirty="0" err="1" smtClean="0"/>
              <a:t>GeoPoint</a:t>
            </a:r>
            <a:r>
              <a:rPr lang="en-US" sz="1000" dirty="0" smtClean="0"/>
              <a:t>((</a:t>
            </a:r>
            <a:r>
              <a:rPr lang="en-US" sz="1000" dirty="0" err="1" smtClean="0"/>
              <a:t>int</a:t>
            </a:r>
            <a:r>
              <a:rPr lang="en-US" sz="1000" dirty="0" smtClean="0"/>
              <a:t>)(39.680121*1000000), (</a:t>
            </a:r>
            <a:r>
              <a:rPr lang="en-US" sz="1000" dirty="0" err="1" smtClean="0"/>
              <a:t>int</a:t>
            </a:r>
            <a:r>
              <a:rPr lang="en-US" sz="1000" dirty="0" smtClean="0"/>
              <a:t>)(-75.751333*1000000));</a:t>
            </a:r>
          </a:p>
          <a:p>
            <a:pPr lvl="2"/>
            <a:r>
              <a:rPr lang="en-US" sz="1000" dirty="0" err="1" smtClean="0"/>
              <a:t>GeoPoint</a:t>
            </a:r>
            <a:r>
              <a:rPr lang="en-US" sz="1000" dirty="0" smtClean="0"/>
              <a:t> home = new </a:t>
            </a:r>
            <a:r>
              <a:rPr lang="en-US" sz="1000" dirty="0" err="1" smtClean="0"/>
              <a:t>GeoPoint</a:t>
            </a:r>
            <a:r>
              <a:rPr lang="en-US" sz="1000" dirty="0" smtClean="0"/>
              <a:t>((</a:t>
            </a:r>
            <a:r>
              <a:rPr lang="en-US" sz="1000" dirty="0" err="1" smtClean="0"/>
              <a:t>int</a:t>
            </a:r>
            <a:r>
              <a:rPr lang="en-US" sz="1000" dirty="0" smtClean="0"/>
              <a:t>)(39.957891*1000000), (</a:t>
            </a:r>
            <a:r>
              <a:rPr lang="en-US" sz="1000" dirty="0" err="1" smtClean="0"/>
              <a:t>int</a:t>
            </a:r>
            <a:r>
              <a:rPr lang="en-US" sz="1000" dirty="0" smtClean="0"/>
              <a:t>)(-75.1705813*1000000));</a:t>
            </a:r>
          </a:p>
          <a:p>
            <a:pPr lvl="2"/>
            <a:r>
              <a:rPr lang="en-US" sz="1000" dirty="0" err="1" smtClean="0"/>
              <a:t>locations.add</a:t>
            </a:r>
            <a:r>
              <a:rPr lang="en-US" sz="1000" dirty="0" smtClean="0"/>
              <a:t>(new </a:t>
            </a:r>
            <a:r>
              <a:rPr lang="en-US" sz="1000" dirty="0" err="1" smtClean="0"/>
              <a:t>OverlayItem</a:t>
            </a:r>
            <a:r>
              <a:rPr lang="en-US" sz="1000" dirty="0" smtClean="0"/>
              <a:t>(UD, "Evans Hall", "</a:t>
            </a:r>
            <a:r>
              <a:rPr lang="en-US" sz="1000" dirty="0" err="1" smtClean="0"/>
              <a:t>EvansHall</a:t>
            </a:r>
            <a:r>
              <a:rPr lang="en-US" sz="1000" dirty="0" smtClean="0"/>
              <a:t>"));</a:t>
            </a:r>
          </a:p>
          <a:p>
            <a:pPr lvl="2"/>
            <a:r>
              <a:rPr lang="en-US" sz="1000" dirty="0" err="1" smtClean="0"/>
              <a:t>locations.add</a:t>
            </a:r>
            <a:r>
              <a:rPr lang="en-US" sz="1000" dirty="0" smtClean="0"/>
              <a:t>(new </a:t>
            </a:r>
            <a:r>
              <a:rPr lang="en-US" sz="1000" dirty="0" err="1" smtClean="0"/>
              <a:t>OverlayItem</a:t>
            </a:r>
            <a:r>
              <a:rPr lang="en-US" sz="1000" dirty="0" smtClean="0"/>
              <a:t>(home, "Home", "Home"));   </a:t>
            </a:r>
          </a:p>
          <a:p>
            <a:pPr lvl="1"/>
            <a:r>
              <a:rPr lang="en-US" sz="1000" dirty="0" smtClean="0"/>
              <a:t>}</a:t>
            </a:r>
          </a:p>
          <a:p>
            <a:pPr lvl="1"/>
            <a:r>
              <a:rPr lang="en-US" sz="1000" dirty="0" smtClean="0"/>
              <a:t>populate(); // set up </a:t>
            </a:r>
            <a:r>
              <a:rPr lang="en-US" sz="1000" dirty="0" err="1" smtClean="0"/>
              <a:t>itemizedoverlay</a:t>
            </a:r>
            <a:r>
              <a:rPr lang="en-US" sz="1000" dirty="0" smtClean="0"/>
              <a:t> things</a:t>
            </a:r>
          </a:p>
          <a:p>
            <a:pPr lvl="1"/>
            <a:r>
              <a:rPr lang="en-US" sz="1000" dirty="0" err="1" smtClean="0"/>
              <a:t>mapView.invalidate</a:t>
            </a:r>
            <a:r>
              <a:rPr lang="en-US" sz="1000" dirty="0" smtClean="0"/>
              <a:t>(); // forces map to redraw (whenever you change a view, you need to redraw it. invalidate is one way to get it redrawn)</a:t>
            </a:r>
          </a:p>
          <a:p>
            <a:pPr lvl="1"/>
            <a:r>
              <a:rPr lang="en-US" sz="1000" dirty="0" smtClean="0"/>
              <a:t>}</a:t>
            </a:r>
          </a:p>
          <a:p>
            <a:r>
              <a:rPr lang="en-US" sz="1400" dirty="0" smtClean="0"/>
              <a:t>Run it</a:t>
            </a:r>
          </a:p>
          <a:p>
            <a:r>
              <a:rPr lang="en-US" sz="1400" dirty="0" smtClean="0"/>
              <a:t>Try with populate commented out. Try with </a:t>
            </a:r>
            <a:r>
              <a:rPr lang="en-US" sz="1400" dirty="0" err="1" smtClean="0"/>
              <a:t>invaliate</a:t>
            </a:r>
            <a:r>
              <a:rPr lang="en-US" sz="1400" dirty="0" smtClean="0"/>
              <a:t> commented out… We need them both</a:t>
            </a:r>
          </a:p>
          <a:p>
            <a:pPr lvl="1"/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 between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Drawing – see Graphics with Canvas for more on graphics</a:t>
            </a:r>
          </a:p>
          <a:p>
            <a:r>
              <a:rPr lang="en-US" dirty="0" smtClean="0"/>
              <a:t>We will make another overlay for the lines</a:t>
            </a:r>
          </a:p>
          <a:p>
            <a:pPr lvl="1"/>
            <a:r>
              <a:rPr lang="en-US" dirty="0" smtClean="0"/>
              <a:t>We will make a class that overrides overlay and override draw</a:t>
            </a:r>
          </a:p>
          <a:p>
            <a:r>
              <a:rPr lang="en-US" dirty="0" smtClean="0"/>
              <a:t>Add class to </a:t>
            </a:r>
            <a:r>
              <a:rPr lang="en-US" dirty="0" err="1" smtClean="0"/>
              <a:t>ShowMapActivity</a:t>
            </a:r>
            <a:r>
              <a:rPr lang="en-US" dirty="0" smtClean="0"/>
              <a:t>. At the end of ShowMapActivity.java (but before }), add</a:t>
            </a:r>
          </a:p>
          <a:p>
            <a:r>
              <a:rPr lang="en-US" dirty="0" smtClean="0"/>
              <a:t>class Connectors extends Overlay{</a:t>
            </a:r>
          </a:p>
          <a:p>
            <a:r>
              <a:rPr lang="en-US" dirty="0" smtClean="0"/>
              <a:t>Paint </a:t>
            </a:r>
            <a:r>
              <a:rPr lang="en-US" dirty="0" err="1" smtClean="0"/>
              <a:t>paint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Path </a:t>
            </a:r>
            <a:r>
              <a:rPr lang="en-US" dirty="0" err="1" smtClean="0"/>
              <a:t>path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Connectors(){</a:t>
            </a:r>
          </a:p>
          <a:p>
            <a:r>
              <a:rPr lang="en-US" dirty="0" smtClean="0"/>
              <a:t>    }   </a:t>
            </a:r>
          </a:p>
          <a:p>
            <a:endParaRPr lang="en-US" dirty="0" smtClean="0"/>
          </a:p>
          <a:p>
            <a:r>
              <a:rPr lang="en-US" dirty="0" smtClean="0"/>
              <a:t>    public void draw(Canvas </a:t>
            </a:r>
            <a:r>
              <a:rPr lang="en-US" dirty="0" err="1" smtClean="0"/>
              <a:t>canvas</a:t>
            </a:r>
            <a:r>
              <a:rPr lang="en-US" dirty="0" smtClean="0"/>
              <a:t>, </a:t>
            </a:r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err="1" smtClean="0"/>
              <a:t>mapv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shadow){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super.draw</a:t>
            </a:r>
            <a:r>
              <a:rPr lang="en-US" dirty="0" smtClean="0"/>
              <a:t>(canvas, </a:t>
            </a:r>
            <a:r>
              <a:rPr lang="en-US" dirty="0" err="1" smtClean="0"/>
              <a:t>mapv</a:t>
            </a:r>
            <a:r>
              <a:rPr lang="en-US" dirty="0" smtClean="0"/>
              <a:t>, shadow);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Overlay .draw has argument canvas, which we can use </a:t>
            </a:r>
            <a:r>
              <a:rPr lang="en-US" dirty="0" err="1" smtClean="0"/>
              <a:t>drawPath</a:t>
            </a:r>
            <a:r>
              <a:rPr lang="en-US" dirty="0" smtClean="0"/>
              <a:t> as in “Graphics with Canvas”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add to </a:t>
            </a:r>
            <a:r>
              <a:rPr lang="en-US" dirty="0" err="1" smtClean="0"/>
              <a:t>Connectors.onDraw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Set the paint used to draw</a:t>
            </a:r>
          </a:p>
          <a:p>
            <a:r>
              <a:rPr lang="en-US" dirty="0" smtClean="0"/>
              <a:t>In constructor (public Connectors() { }), add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paint = </a:t>
            </a:r>
            <a:r>
              <a:rPr lang="en-US" b="1" dirty="0" smtClean="0"/>
              <a:t>new Paint();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paint.setDither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paint.setColor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i="1" dirty="0" err="1" smtClean="0"/>
              <a:t>RED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paint.setStyle</a:t>
            </a:r>
            <a:r>
              <a:rPr lang="en-US" dirty="0" smtClean="0"/>
              <a:t>(</a:t>
            </a:r>
            <a:r>
              <a:rPr lang="en-US" dirty="0" err="1" smtClean="0"/>
              <a:t>Paint.Style.</a:t>
            </a:r>
            <a:r>
              <a:rPr lang="en-US" i="1" dirty="0" err="1" smtClean="0"/>
              <a:t>FILL_AND_STROKE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paint.setStrokeJoin</a:t>
            </a:r>
            <a:r>
              <a:rPr lang="en-US" dirty="0" smtClean="0"/>
              <a:t>(</a:t>
            </a:r>
            <a:r>
              <a:rPr lang="en-US" dirty="0" err="1" smtClean="0"/>
              <a:t>Paint.Join.</a:t>
            </a:r>
            <a:r>
              <a:rPr lang="en-US" i="1" dirty="0" err="1" smtClean="0"/>
              <a:t>ROUND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paint.setStrokeCap</a:t>
            </a:r>
            <a:r>
              <a:rPr lang="en-US" dirty="0" smtClean="0"/>
              <a:t>(</a:t>
            </a:r>
            <a:r>
              <a:rPr lang="en-US" dirty="0" err="1" smtClean="0"/>
              <a:t>Paint.Cap.</a:t>
            </a:r>
            <a:r>
              <a:rPr lang="en-US" i="1" dirty="0" err="1" smtClean="0"/>
              <a:t>ROUND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paint.setStrokeWidth</a:t>
            </a:r>
            <a:r>
              <a:rPr lang="en-US" dirty="0" smtClean="0"/>
              <a:t>(8);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add to </a:t>
            </a:r>
            <a:r>
              <a:rPr lang="en-US" dirty="0" err="1" smtClean="0"/>
              <a:t>Connector.onDraw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Will draw a path between the points in the </a:t>
            </a:r>
            <a:r>
              <a:rPr lang="en-US" dirty="0" err="1" smtClean="0"/>
              <a:t>itemizedOverlay</a:t>
            </a:r>
            <a:endParaRPr lang="en-US" dirty="0" smtClean="0"/>
          </a:p>
          <a:p>
            <a:r>
              <a:rPr lang="en-US" dirty="0" smtClean="0"/>
              <a:t>Get locations from other overlay</a:t>
            </a:r>
          </a:p>
          <a:p>
            <a:r>
              <a:rPr lang="en-US" dirty="0" smtClean="0"/>
              <a:t>In public void draw(…), add</a:t>
            </a:r>
          </a:p>
          <a:p>
            <a:pPr lvl="1"/>
            <a:r>
              <a:rPr lang="en-US" dirty="0" err="1" smtClean="0"/>
              <a:t>GeoPoint</a:t>
            </a:r>
            <a:r>
              <a:rPr lang="en-US" dirty="0" smtClean="0"/>
              <a:t> gP1 = </a:t>
            </a:r>
            <a:r>
              <a:rPr lang="en-US" dirty="0" err="1" smtClean="0"/>
              <a:t>places.createItem</a:t>
            </a:r>
            <a:r>
              <a:rPr lang="en-US" dirty="0" smtClean="0"/>
              <a:t>(0).</a:t>
            </a:r>
            <a:r>
              <a:rPr lang="en-US" dirty="0" err="1" smtClean="0"/>
              <a:t>getPoint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GeoPoint</a:t>
            </a:r>
            <a:r>
              <a:rPr lang="en-US" dirty="0" smtClean="0"/>
              <a:t> gP2 = </a:t>
            </a:r>
            <a:r>
              <a:rPr lang="en-US" dirty="0" err="1" smtClean="0"/>
              <a:t>places.createItem</a:t>
            </a:r>
            <a:r>
              <a:rPr lang="en-US" dirty="0" smtClean="0"/>
              <a:t>(1).</a:t>
            </a:r>
            <a:r>
              <a:rPr lang="en-US" dirty="0" err="1" smtClean="0"/>
              <a:t>getPoint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// obviously, this could be a loop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places.size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 { …}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locations are in </a:t>
            </a:r>
            <a:r>
              <a:rPr lang="en-US" dirty="0" err="1" smtClean="0"/>
              <a:t>GeoCorrdinates</a:t>
            </a:r>
            <a:r>
              <a:rPr lang="en-US" dirty="0" smtClean="0"/>
              <a:t>, and we need screen coordinates</a:t>
            </a:r>
          </a:p>
          <a:p>
            <a:pPr lvl="1"/>
            <a:r>
              <a:rPr lang="en-US" dirty="0" smtClean="0"/>
              <a:t>Projection can convert between the two coordinates </a:t>
            </a:r>
          </a:p>
          <a:p>
            <a:pPr lvl="2">
              <a:buNone/>
            </a:pPr>
            <a:r>
              <a:rPr lang="en-US" dirty="0" smtClean="0"/>
              <a:t>Point p1 = new Point();</a:t>
            </a:r>
          </a:p>
          <a:p>
            <a:pPr lvl="2">
              <a:buNone/>
            </a:pPr>
            <a:r>
              <a:rPr lang="en-US" dirty="0" err="1" smtClean="0"/>
              <a:t>mapView.getProjection</a:t>
            </a:r>
            <a:r>
              <a:rPr lang="en-US" dirty="0" smtClean="0"/>
              <a:t>().</a:t>
            </a:r>
            <a:r>
              <a:rPr lang="en-US" dirty="0" err="1" smtClean="0"/>
              <a:t>toPixels</a:t>
            </a:r>
            <a:r>
              <a:rPr lang="en-US" dirty="0" smtClean="0"/>
              <a:t>(gP1, p1); // p1 is the screen coordinates of gp1</a:t>
            </a:r>
          </a:p>
          <a:p>
            <a:pPr lvl="2">
              <a:buNone/>
            </a:pPr>
            <a:r>
              <a:rPr lang="en-US" dirty="0" smtClean="0"/>
              <a:t>Point p2 = </a:t>
            </a:r>
            <a:r>
              <a:rPr lang="en-US" b="1" dirty="0" smtClean="0"/>
              <a:t>new Point();</a:t>
            </a:r>
          </a:p>
          <a:p>
            <a:pPr lvl="2">
              <a:buNone/>
            </a:pPr>
            <a:r>
              <a:rPr lang="en-US" dirty="0" err="1" smtClean="0"/>
              <a:t>mapView.getProjection</a:t>
            </a:r>
            <a:r>
              <a:rPr lang="en-US" dirty="0" smtClean="0"/>
              <a:t>().</a:t>
            </a:r>
            <a:r>
              <a:rPr lang="en-US" dirty="0" err="1" smtClean="0"/>
              <a:t>toPixels</a:t>
            </a:r>
            <a:r>
              <a:rPr lang="en-US" dirty="0" smtClean="0"/>
              <a:t>(gP2, p2);</a:t>
            </a:r>
          </a:p>
          <a:p>
            <a:r>
              <a:rPr lang="en-US" dirty="0" smtClean="0"/>
              <a:t>Now make path object</a:t>
            </a:r>
          </a:p>
          <a:p>
            <a:pPr lvl="1">
              <a:buNone/>
            </a:pPr>
            <a:r>
              <a:rPr lang="en-US" dirty="0" smtClean="0"/>
              <a:t>Path path = </a:t>
            </a:r>
            <a:r>
              <a:rPr lang="en-US" b="1" dirty="0" smtClean="0"/>
              <a:t>new Path();</a:t>
            </a:r>
          </a:p>
          <a:p>
            <a:pPr lvl="1">
              <a:buNone/>
            </a:pPr>
            <a:r>
              <a:rPr lang="en-US" dirty="0" err="1" smtClean="0"/>
              <a:t>path.moveTo</a:t>
            </a:r>
            <a:r>
              <a:rPr lang="en-US" dirty="0" smtClean="0"/>
              <a:t>(p2.x, p2.y);</a:t>
            </a:r>
          </a:p>
          <a:p>
            <a:pPr lvl="1">
              <a:buNone/>
            </a:pPr>
            <a:r>
              <a:rPr lang="en-US" dirty="0" err="1" smtClean="0"/>
              <a:t>path.lineTo</a:t>
            </a:r>
            <a:r>
              <a:rPr lang="en-US" dirty="0" smtClean="0"/>
              <a:t>(p1.x,p1.y);</a:t>
            </a:r>
          </a:p>
          <a:p>
            <a:r>
              <a:rPr lang="en-US" dirty="0" smtClean="0"/>
              <a:t>Draw</a:t>
            </a:r>
          </a:p>
          <a:p>
            <a:pPr lvl="1">
              <a:buNone/>
            </a:pPr>
            <a:r>
              <a:rPr lang="en-US" dirty="0" err="1" smtClean="0"/>
              <a:t>canvas.drawPath</a:t>
            </a:r>
            <a:r>
              <a:rPr lang="en-US" dirty="0" smtClean="0"/>
              <a:t>(path, paint);</a:t>
            </a:r>
          </a:p>
          <a:p>
            <a:r>
              <a:rPr lang="en-US" dirty="0" smtClean="0"/>
              <a:t>Call connector</a:t>
            </a:r>
          </a:p>
          <a:p>
            <a:pPr lvl="1"/>
            <a:r>
              <a:rPr lang="en-US" dirty="0" smtClean="0"/>
              <a:t>Make connector object</a:t>
            </a:r>
          </a:p>
          <a:p>
            <a:pPr lvl="1"/>
            <a:r>
              <a:rPr lang="en-US" dirty="0" smtClean="0"/>
              <a:t>At the top of </a:t>
            </a:r>
            <a:r>
              <a:rPr lang="en-US" dirty="0" err="1" smtClean="0"/>
              <a:t>ShowMapActivity</a:t>
            </a:r>
            <a:r>
              <a:rPr lang="en-US" dirty="0" smtClean="0"/>
              <a:t>, add</a:t>
            </a:r>
          </a:p>
          <a:p>
            <a:pPr lvl="2"/>
            <a:r>
              <a:rPr lang="en-US" dirty="0" smtClean="0"/>
              <a:t>Connectors </a:t>
            </a:r>
            <a:r>
              <a:rPr lang="en-US" dirty="0" err="1" smtClean="0"/>
              <a:t>connectors</a:t>
            </a:r>
            <a:r>
              <a:rPr lang="en-US" dirty="0" smtClean="0"/>
              <a:t> = </a:t>
            </a:r>
            <a:r>
              <a:rPr lang="en-US" b="1" dirty="0" smtClean="0"/>
              <a:t>null;</a:t>
            </a:r>
          </a:p>
          <a:p>
            <a:pPr lvl="1"/>
            <a:r>
              <a:rPr lang="en-US" dirty="0" smtClean="0"/>
              <a:t>Near the top of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2"/>
            <a:r>
              <a:rPr lang="en-US" dirty="0" smtClean="0"/>
              <a:t>connectors = </a:t>
            </a:r>
            <a:r>
              <a:rPr lang="en-US" b="1" dirty="0" smtClean="0"/>
              <a:t>new Connectors();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Place.draw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connectors.draw</a:t>
            </a:r>
            <a:r>
              <a:rPr lang="en-US" dirty="0" smtClean="0"/>
              <a:t>(canvas, </a:t>
            </a:r>
            <a:r>
              <a:rPr lang="en-US" dirty="0" err="1" smtClean="0"/>
              <a:t>mapView</a:t>
            </a:r>
            <a:r>
              <a:rPr lang="en-US" dirty="0" smtClean="0"/>
              <a:t>, shadow);</a:t>
            </a:r>
          </a:p>
          <a:p>
            <a:r>
              <a:rPr lang="en-US" dirty="0" smtClean="0"/>
              <a:t>Save &amp; Run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Localization (e.g., GPS)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524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Recall that we have already added permissions</a:t>
            </a:r>
          </a:p>
          <a:p>
            <a:r>
              <a:rPr lang="en-US" sz="1800" dirty="0" smtClean="0"/>
              <a:t>Request localization service. </a:t>
            </a:r>
          </a:p>
          <a:p>
            <a:r>
              <a:rPr lang="en-US" sz="1800" dirty="0" smtClean="0"/>
              <a:t>In </a:t>
            </a:r>
            <a:r>
              <a:rPr lang="en-US" sz="1800" dirty="0" err="1" smtClean="0"/>
              <a:t>onCreate</a:t>
            </a:r>
            <a:r>
              <a:rPr lang="en-US" sz="1800" dirty="0" smtClean="0"/>
              <a:t>, just before places = new …, add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685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Criteria </a:t>
            </a:r>
            <a:r>
              <a:rPr lang="en-US" sz="1600" dirty="0" err="1" smtClean="0"/>
              <a:t>criteria</a:t>
            </a:r>
            <a:r>
              <a:rPr lang="en-US" sz="1600" dirty="0" smtClean="0"/>
              <a:t> = </a:t>
            </a:r>
            <a:r>
              <a:rPr lang="en-US" sz="1600" b="1" dirty="0" smtClean="0"/>
              <a:t>new Criteria();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criteria.setAccuracy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ACCURACY_FINE</a:t>
            </a:r>
            <a:r>
              <a:rPr lang="en-US" sz="1600" i="1" dirty="0" smtClean="0"/>
              <a:t>);</a:t>
            </a:r>
          </a:p>
          <a:p>
            <a:r>
              <a:rPr lang="en-US" sz="1600" dirty="0" err="1" smtClean="0"/>
              <a:t>criteria.setPowerRequirement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NO_REQUIREMENT</a:t>
            </a:r>
            <a:r>
              <a:rPr lang="en-US" sz="1600" i="1" dirty="0" smtClean="0"/>
              <a:t>);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1336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Next, get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At the top of </a:t>
            </a:r>
            <a:r>
              <a:rPr lang="en-US" sz="1200" dirty="0" err="1" smtClean="0"/>
              <a:t>ShowMapActivity</a:t>
            </a:r>
            <a:r>
              <a:rPr lang="en-US" sz="1200" dirty="0" smtClean="0"/>
              <a:t>, add </a:t>
            </a:r>
            <a:r>
              <a:rPr lang="en-US" sz="1200" dirty="0" err="1" smtClean="0"/>
              <a:t>LocationManager</a:t>
            </a:r>
            <a:r>
              <a:rPr lang="en-US" sz="1200" dirty="0" smtClean="0"/>
              <a:t> </a:t>
            </a:r>
            <a:r>
              <a:rPr lang="en-US" sz="1200" dirty="0" err="1" smtClean="0"/>
              <a:t>locationManager</a:t>
            </a:r>
            <a:r>
              <a:rPr lang="en-US" sz="1200" dirty="0" smtClean="0"/>
              <a:t> = </a:t>
            </a:r>
            <a:r>
              <a:rPr lang="en-US" sz="1200" b="1" dirty="0" smtClean="0"/>
              <a:t>null;</a:t>
            </a:r>
            <a:endParaRPr lang="en-US" sz="1200" dirty="0" smtClean="0"/>
          </a:p>
          <a:p>
            <a:r>
              <a:rPr lang="en-US" sz="1200" dirty="0" smtClean="0"/>
              <a:t>After criteria …, add</a:t>
            </a:r>
          </a:p>
          <a:p>
            <a:r>
              <a:rPr lang="en-US" sz="1200" dirty="0" err="1" smtClean="0"/>
              <a:t>locationManager</a:t>
            </a:r>
            <a:r>
              <a:rPr lang="en-US" sz="1200" dirty="0" smtClean="0"/>
              <a:t> </a:t>
            </a:r>
            <a:r>
              <a:rPr lang="en-US" sz="1200" dirty="0"/>
              <a:t>= (</a:t>
            </a:r>
            <a:r>
              <a:rPr lang="en-US" sz="1200" dirty="0" err="1"/>
              <a:t>LocationManager</a:t>
            </a:r>
            <a:r>
              <a:rPr lang="en-US" sz="1200" dirty="0"/>
              <a:t>)</a:t>
            </a:r>
            <a:r>
              <a:rPr lang="en-US" sz="1200" dirty="0" err="1"/>
              <a:t>getSystemService</a:t>
            </a:r>
            <a:r>
              <a:rPr lang="en-US" sz="1200" dirty="0"/>
              <a:t>(</a:t>
            </a:r>
            <a:r>
              <a:rPr lang="en-US" sz="1200" dirty="0" err="1"/>
              <a:t>Context.</a:t>
            </a:r>
            <a:r>
              <a:rPr lang="en-US" sz="1200" i="1" dirty="0" err="1"/>
              <a:t>LOCATION_SERVICE</a:t>
            </a:r>
            <a:r>
              <a:rPr lang="en-US" sz="1200" i="1" dirty="0" smtClean="0"/>
              <a:t>);</a:t>
            </a:r>
          </a:p>
          <a:p>
            <a:r>
              <a:rPr lang="en-US" sz="1200" dirty="0"/>
              <a:t>String provider = </a:t>
            </a:r>
            <a:r>
              <a:rPr lang="en-US" sz="1200" dirty="0" err="1"/>
              <a:t>locationManager.getBestProvider</a:t>
            </a:r>
            <a:r>
              <a:rPr lang="en-US" sz="1200" dirty="0"/>
              <a:t>(criteria, </a:t>
            </a:r>
            <a:r>
              <a:rPr lang="en-US" sz="1200" b="1" dirty="0"/>
              <a:t>true</a:t>
            </a:r>
            <a:r>
              <a:rPr lang="en-US" sz="1200" b="1" dirty="0" smtClean="0"/>
              <a:t>);</a:t>
            </a:r>
          </a:p>
          <a:p>
            <a:r>
              <a:rPr lang="en-US" sz="1200" dirty="0"/>
              <a:t>Location </a:t>
            </a:r>
            <a:r>
              <a:rPr lang="en-US" sz="1200" dirty="0" err="1"/>
              <a:t>location</a:t>
            </a:r>
            <a:r>
              <a:rPr lang="en-US" sz="1200" dirty="0"/>
              <a:t> = </a:t>
            </a:r>
            <a:r>
              <a:rPr lang="en-US" sz="1200" dirty="0" err="1"/>
              <a:t>locationManager.getLastKnownLocation</a:t>
            </a:r>
            <a:r>
              <a:rPr lang="en-US" sz="1200" dirty="0"/>
              <a:t>(provider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String </a:t>
            </a:r>
            <a:r>
              <a:rPr lang="en-US" sz="1200" dirty="0" err="1"/>
              <a:t>locInfo</a:t>
            </a:r>
            <a:r>
              <a:rPr lang="en-US" sz="1200" dirty="0"/>
              <a:t> = </a:t>
            </a:r>
            <a:r>
              <a:rPr lang="en-US" sz="1200" dirty="0" err="1"/>
              <a:t>String.</a:t>
            </a:r>
            <a:r>
              <a:rPr lang="en-US" sz="1200" i="1" dirty="0" err="1"/>
              <a:t>format</a:t>
            </a:r>
            <a:r>
              <a:rPr lang="en-US" sz="1200" i="1" dirty="0"/>
              <a:t>("Initial loc = (%f, %f) @ (%f meters up)", </a:t>
            </a:r>
            <a:r>
              <a:rPr lang="en-US" sz="1200" i="1" dirty="0" err="1"/>
              <a:t>location.getLatitude</a:t>
            </a:r>
            <a:r>
              <a:rPr lang="en-US" sz="1200" i="1" dirty="0"/>
              <a:t>(), </a:t>
            </a:r>
            <a:r>
              <a:rPr lang="en-US" sz="1200" i="1" dirty="0" err="1"/>
              <a:t>location.getLongitude</a:t>
            </a:r>
            <a:r>
              <a:rPr lang="en-US" sz="1200" i="1" dirty="0"/>
              <a:t>(), </a:t>
            </a:r>
            <a:r>
              <a:rPr lang="en-US" sz="1200" i="1" dirty="0" err="1"/>
              <a:t>location.getAltitude</a:t>
            </a:r>
            <a:r>
              <a:rPr lang="en-US" sz="1200" i="1" dirty="0"/>
              <a:t>() );</a:t>
            </a:r>
          </a:p>
          <a:p>
            <a:r>
              <a:rPr lang="en-US" sz="1200" dirty="0" err="1" smtClean="0"/>
              <a:t>Toast.</a:t>
            </a:r>
            <a:r>
              <a:rPr lang="en-US" sz="1200" i="1" dirty="0" err="1" smtClean="0"/>
              <a:t>makeText</a:t>
            </a:r>
            <a:r>
              <a:rPr lang="en-US" sz="1200" i="1" dirty="0" smtClean="0"/>
              <a:t>(</a:t>
            </a:r>
            <a:r>
              <a:rPr lang="en-US" sz="1200" b="1" i="1" dirty="0" smtClean="0"/>
              <a:t>this</a:t>
            </a:r>
            <a:r>
              <a:rPr lang="en-US" sz="1200" b="1" i="1" dirty="0"/>
              <a:t>, </a:t>
            </a:r>
            <a:r>
              <a:rPr lang="en-US" sz="1200" b="1" i="1" dirty="0" err="1"/>
              <a:t>locInfo</a:t>
            </a:r>
            <a:r>
              <a:rPr lang="en-US" sz="1200" b="1" i="1" dirty="0"/>
              <a:t>, </a:t>
            </a:r>
            <a:r>
              <a:rPr lang="en-US" sz="1200" b="1" i="1" dirty="0" err="1"/>
              <a:t>Toast.LENGTH_SHORT</a:t>
            </a:r>
            <a:r>
              <a:rPr lang="en-US" sz="1200" b="1" i="1" dirty="0"/>
              <a:t>).show</a:t>
            </a:r>
            <a:r>
              <a:rPr lang="en-US" sz="1200" b="1" i="1" dirty="0" smtClean="0"/>
              <a:t>();</a:t>
            </a:r>
          </a:p>
          <a:p>
            <a:r>
              <a:rPr lang="en-US" sz="1200" dirty="0" err="1" smtClean="0"/>
              <a:t>Log.</a:t>
            </a:r>
            <a:r>
              <a:rPr lang="en-US" sz="1200" i="1" dirty="0" err="1" smtClean="0"/>
              <a:t>e</a:t>
            </a:r>
            <a:r>
              <a:rPr lang="en-US" sz="1200" i="1" dirty="0" smtClean="0"/>
              <a:t>("</a:t>
            </a:r>
            <a:r>
              <a:rPr lang="en-US" sz="1200" i="1" dirty="0" err="1" smtClean="0"/>
              <a:t>DEBUGINFO",locInfo</a:t>
            </a:r>
            <a:r>
              <a:rPr lang="en-US" sz="1200" i="1" dirty="0" smtClean="0"/>
              <a:t>);</a:t>
            </a:r>
            <a:endParaRPr lang="en-US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13385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Unfortunately, the above might crash because it takes too long to get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location </a:t>
            </a:r>
            <a:r>
              <a:rPr lang="en-US" dirty="0" smtClean="0"/>
              <a:t>or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because </a:t>
            </a:r>
            <a:r>
              <a:rPr lang="en-US" dirty="0" err="1" smtClean="0"/>
              <a:t>getLastKnownLocation</a:t>
            </a:r>
            <a:r>
              <a:rPr lang="en-US" dirty="0" smtClean="0"/>
              <a:t> returns null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006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locationManager</a:t>
            </a:r>
            <a:r>
              <a:rPr lang="en-US" sz="1200" dirty="0" smtClean="0"/>
              <a:t> = (</a:t>
            </a:r>
            <a:r>
              <a:rPr lang="en-US" sz="1200" dirty="0" err="1" smtClean="0"/>
              <a:t>LocationManager</a:t>
            </a:r>
            <a:r>
              <a:rPr lang="en-US" sz="1200" dirty="0" smtClean="0"/>
              <a:t>)</a:t>
            </a:r>
            <a:r>
              <a:rPr lang="en-US" sz="1200" dirty="0" err="1" smtClean="0"/>
              <a:t>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</a:t>
            </a:r>
            <a:r>
              <a:rPr lang="en-US" sz="1200" i="1" dirty="0" err="1" smtClean="0"/>
              <a:t>LOCATION_SERVICE</a:t>
            </a:r>
            <a:r>
              <a:rPr lang="en-US" sz="1200" i="1" dirty="0" smtClean="0"/>
              <a:t>);</a:t>
            </a:r>
          </a:p>
          <a:p>
            <a:r>
              <a:rPr lang="en-US" sz="1200" dirty="0" smtClean="0"/>
              <a:t>String provider = </a:t>
            </a:r>
            <a:r>
              <a:rPr lang="en-US" sz="1200" dirty="0" err="1" smtClean="0"/>
              <a:t>locationManager.getBestProvider</a:t>
            </a:r>
            <a:r>
              <a:rPr lang="en-US" sz="1200" dirty="0" smtClean="0"/>
              <a:t>(criteria, </a:t>
            </a:r>
            <a:r>
              <a:rPr lang="en-US" sz="1200" b="1" dirty="0" smtClean="0"/>
              <a:t>true);</a:t>
            </a:r>
          </a:p>
          <a:p>
            <a:r>
              <a:rPr lang="en-US" sz="1200" dirty="0" smtClean="0"/>
              <a:t>Location </a:t>
            </a:r>
            <a:r>
              <a:rPr lang="en-US" sz="1200" dirty="0" err="1" smtClean="0"/>
              <a:t>location</a:t>
            </a:r>
            <a:r>
              <a:rPr lang="en-US" sz="1200" dirty="0" smtClean="0"/>
              <a:t> = </a:t>
            </a:r>
            <a:r>
              <a:rPr lang="en-US" sz="1200" dirty="0" err="1" smtClean="0"/>
              <a:t>locationManager.getLastKnownLocation</a:t>
            </a:r>
            <a:r>
              <a:rPr lang="en-US" sz="1200" dirty="0" smtClean="0"/>
              <a:t>(provider);</a:t>
            </a:r>
          </a:p>
          <a:p>
            <a:r>
              <a:rPr lang="en-US" sz="1200" b="1" dirty="0" smtClean="0"/>
              <a:t>if (location!=null) {</a:t>
            </a:r>
          </a:p>
          <a:p>
            <a:r>
              <a:rPr lang="en-US" sz="1200" dirty="0" smtClean="0"/>
              <a:t>String </a:t>
            </a:r>
            <a:r>
              <a:rPr lang="en-US" sz="1200" dirty="0" err="1" smtClean="0"/>
              <a:t>locInfo</a:t>
            </a:r>
            <a:r>
              <a:rPr lang="en-US" sz="1200" dirty="0" smtClean="0"/>
              <a:t> = </a:t>
            </a:r>
            <a:r>
              <a:rPr lang="en-US" sz="1200" dirty="0" err="1" smtClean="0"/>
              <a:t>String.</a:t>
            </a:r>
            <a:r>
              <a:rPr lang="en-US" sz="1200" i="1" dirty="0" err="1" smtClean="0"/>
              <a:t>format</a:t>
            </a:r>
            <a:r>
              <a:rPr lang="en-US" sz="1200" i="1" dirty="0" smtClean="0"/>
              <a:t>("Initial loc = (%f, %f) @ (%f meters up)", </a:t>
            </a:r>
            <a:r>
              <a:rPr lang="en-US" sz="1200" i="1" dirty="0" err="1" smtClean="0"/>
              <a:t>location.getLatitude</a:t>
            </a:r>
            <a:r>
              <a:rPr lang="en-US" sz="1200" i="1" dirty="0" smtClean="0"/>
              <a:t>(), </a:t>
            </a:r>
            <a:r>
              <a:rPr lang="en-US" sz="1200" i="1" dirty="0" err="1" smtClean="0"/>
              <a:t>location.getLongitude</a:t>
            </a:r>
            <a:r>
              <a:rPr lang="en-US" sz="1200" i="1" dirty="0" smtClean="0"/>
              <a:t>(), </a:t>
            </a:r>
            <a:r>
              <a:rPr lang="en-US" sz="1200" i="1" dirty="0" err="1" smtClean="0"/>
              <a:t>location.getAltitude</a:t>
            </a:r>
            <a:r>
              <a:rPr lang="en-US" sz="1200" i="1" dirty="0" smtClean="0"/>
              <a:t>() );</a:t>
            </a:r>
          </a:p>
          <a:p>
            <a:r>
              <a:rPr lang="en-US" sz="1200" dirty="0" err="1" smtClean="0"/>
              <a:t>Toast.</a:t>
            </a:r>
            <a:r>
              <a:rPr lang="en-US" sz="1200" i="1" dirty="0" err="1" smtClean="0"/>
              <a:t>makeText</a:t>
            </a:r>
            <a:r>
              <a:rPr lang="en-US" sz="1200" i="1" dirty="0" smtClean="0"/>
              <a:t>(</a:t>
            </a:r>
            <a:r>
              <a:rPr lang="en-US" sz="1200" b="1" i="1" dirty="0" smtClean="0"/>
              <a:t>this, </a:t>
            </a:r>
            <a:r>
              <a:rPr lang="en-US" sz="1200" b="1" i="1" dirty="0" err="1" smtClean="0"/>
              <a:t>locInfo</a:t>
            </a:r>
            <a:r>
              <a:rPr lang="en-US" sz="1200" b="1" i="1" dirty="0" smtClean="0"/>
              <a:t>, </a:t>
            </a:r>
            <a:r>
              <a:rPr lang="en-US" sz="1200" b="1" i="1" dirty="0" err="1" smtClean="0"/>
              <a:t>Toast.LENGTH_SHORT</a:t>
            </a:r>
            <a:r>
              <a:rPr lang="en-US" sz="1200" b="1" i="1" dirty="0" smtClean="0"/>
              <a:t>).show();</a:t>
            </a:r>
          </a:p>
          <a:p>
            <a:r>
              <a:rPr lang="en-US" sz="1200" dirty="0" err="1" smtClean="0"/>
              <a:t>Log.</a:t>
            </a:r>
            <a:r>
              <a:rPr lang="en-US" sz="1200" i="1" dirty="0" err="1" smtClean="0"/>
              <a:t>e</a:t>
            </a:r>
            <a:r>
              <a:rPr lang="en-US" sz="1200" i="1" dirty="0" smtClean="0"/>
              <a:t>("</a:t>
            </a:r>
            <a:r>
              <a:rPr lang="en-US" sz="1200" i="1" dirty="0" err="1" smtClean="0"/>
              <a:t>DEBUGINFO",locInfo</a:t>
            </a:r>
            <a:r>
              <a:rPr lang="en-US" sz="1200" i="1" dirty="0" smtClean="0"/>
              <a:t>);</a:t>
            </a:r>
          </a:p>
          <a:p>
            <a:r>
              <a:rPr lang="en-US" sz="1200" dirty="0" smtClean="0"/>
              <a:t>} </a:t>
            </a:r>
            <a:r>
              <a:rPr lang="en-US" sz="1200" b="1" dirty="0" smtClean="0"/>
              <a:t>else {</a:t>
            </a:r>
          </a:p>
          <a:p>
            <a:r>
              <a:rPr lang="en-US" sz="1200" dirty="0" err="1" smtClean="0"/>
              <a:t>Toast.</a:t>
            </a:r>
            <a:r>
              <a:rPr lang="en-US" sz="1200" i="1" dirty="0" err="1" smtClean="0"/>
              <a:t>makeText</a:t>
            </a:r>
            <a:r>
              <a:rPr lang="en-US" sz="1200" i="1" dirty="0" smtClean="0"/>
              <a:t>(</a:t>
            </a:r>
            <a:r>
              <a:rPr lang="en-US" sz="1200" b="1" i="1" dirty="0" smtClean="0"/>
              <a:t>this, new String("</a:t>
            </a:r>
            <a:r>
              <a:rPr lang="en-US" sz="1200" b="1" i="1" dirty="0" err="1" smtClean="0"/>
              <a:t>locaiton</a:t>
            </a:r>
            <a:r>
              <a:rPr lang="en-US" sz="1200" b="1" i="1" dirty="0" smtClean="0"/>
              <a:t> is null"), </a:t>
            </a:r>
            <a:r>
              <a:rPr lang="en-US" sz="1200" b="1" i="1" dirty="0" err="1" smtClean="0"/>
              <a:t>Toast.LENGTH_SHORT</a:t>
            </a:r>
            <a:r>
              <a:rPr lang="en-US" sz="1200" b="1" i="1" dirty="0" smtClean="0"/>
              <a:t>).show();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emulator, set the time zone to something (e.g., east coast) and check that the time is correct.</a:t>
            </a:r>
          </a:p>
          <a:p>
            <a:r>
              <a:rPr lang="en-US" dirty="0" smtClean="0"/>
              <a:t>Otherwise, the </a:t>
            </a:r>
            <a:r>
              <a:rPr lang="en-US" dirty="0" err="1" smtClean="0"/>
              <a:t>gps</a:t>
            </a:r>
            <a:r>
              <a:rPr lang="en-US" dirty="0" smtClean="0"/>
              <a:t> emulator might not work correctly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location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Toast is too fast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to display location</a:t>
            </a:r>
          </a:p>
          <a:p>
            <a:r>
              <a:rPr lang="en-US" sz="2400" dirty="0" smtClean="0"/>
              <a:t>Go to main.xml</a:t>
            </a:r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box</a:t>
            </a:r>
          </a:p>
          <a:p>
            <a:r>
              <a:rPr lang="en-US" sz="2400" dirty="0" smtClean="0"/>
              <a:t>Change id to @id+/</a:t>
            </a:r>
            <a:r>
              <a:rPr lang="en-US" sz="2400" dirty="0" err="1" smtClean="0"/>
              <a:t>headertext</a:t>
            </a:r>
            <a:endParaRPr lang="en-US" sz="2400" dirty="0" smtClean="0"/>
          </a:p>
          <a:p>
            <a:r>
              <a:rPr lang="en-US" sz="2400" dirty="0" smtClean="0"/>
              <a:t>Instead of toast… add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</a:t>
            </a:r>
            <a:r>
              <a:rPr lang="en-US" i="1" dirty="0" err="1" smtClean="0"/>
              <a:t>headertext</a:t>
            </a:r>
            <a:r>
              <a:rPr lang="en-US" i="1" dirty="0" smtClean="0"/>
              <a:t>);</a:t>
            </a:r>
            <a:r>
              <a:rPr lang="en-US" dirty="0" smtClean="0"/>
              <a:t>        </a:t>
            </a:r>
            <a:r>
              <a:rPr lang="en-US" dirty="0" err="1" smtClean="0"/>
              <a:t>textView.setText</a:t>
            </a:r>
            <a:r>
              <a:rPr lang="en-US" dirty="0" smtClean="0"/>
              <a:t>(</a:t>
            </a:r>
            <a:r>
              <a:rPr lang="en-US" dirty="0" err="1" smtClean="0"/>
              <a:t>locInfo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638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location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36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For this, we need to define a location listener, which requires making a class that implements </a:t>
            </a:r>
            <a:r>
              <a:rPr lang="en-US" sz="2400" dirty="0" err="1" smtClean="0"/>
              <a:t>LocationListener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After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 is defined, add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2309336"/>
            <a:ext cx="91440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class </a:t>
            </a:r>
            <a:r>
              <a:rPr lang="en-US" sz="1050" b="1" dirty="0" err="1"/>
              <a:t>MyLocationListener</a:t>
            </a:r>
            <a:r>
              <a:rPr lang="en-US" sz="1050" b="1" dirty="0"/>
              <a:t> implements </a:t>
            </a:r>
            <a:r>
              <a:rPr lang="en-US" sz="1050" b="1" dirty="0" err="1"/>
              <a:t>LocationListener</a:t>
            </a:r>
            <a:r>
              <a:rPr lang="en-US" sz="1050" b="1" dirty="0"/>
              <a:t> {</a:t>
            </a:r>
          </a:p>
          <a:p>
            <a:r>
              <a:rPr lang="en-US" sz="1050" dirty="0"/>
              <a:t>     </a:t>
            </a:r>
            <a:r>
              <a:rPr lang="en-US" sz="1050" b="1" dirty="0"/>
              <a:t>public void </a:t>
            </a:r>
            <a:r>
              <a:rPr lang="en-US" sz="1050" b="1" dirty="0" err="1"/>
              <a:t>onLocationChanged</a:t>
            </a:r>
            <a:r>
              <a:rPr lang="en-US" sz="1050" b="1" dirty="0"/>
              <a:t>(Location </a:t>
            </a:r>
            <a:r>
              <a:rPr lang="en-US" sz="1050" b="1" dirty="0" err="1"/>
              <a:t>location</a:t>
            </a:r>
            <a:r>
              <a:rPr lang="en-US" sz="1050" b="1" dirty="0"/>
              <a:t>) {</a:t>
            </a:r>
          </a:p>
          <a:p>
            <a:r>
              <a:rPr lang="en-US" sz="1050" dirty="0"/>
              <a:t>            String </a:t>
            </a:r>
            <a:r>
              <a:rPr lang="en-US" sz="1050" dirty="0" err="1"/>
              <a:t>locInfo</a:t>
            </a:r>
            <a:r>
              <a:rPr lang="en-US" sz="1050" dirty="0"/>
              <a:t> = </a:t>
            </a:r>
            <a:r>
              <a:rPr lang="en-US" sz="1050" dirty="0" err="1"/>
              <a:t>String.</a:t>
            </a:r>
            <a:r>
              <a:rPr lang="en-US" sz="1050" i="1" dirty="0" err="1"/>
              <a:t>format</a:t>
            </a:r>
            <a:r>
              <a:rPr lang="en-US" sz="1050" i="1" dirty="0"/>
              <a:t>("Current loc = (%f, %f) @ (%f meters up)", </a:t>
            </a:r>
            <a:r>
              <a:rPr lang="en-US" sz="1050" i="1" dirty="0" err="1"/>
              <a:t>location.getLatitude</a:t>
            </a:r>
            <a:r>
              <a:rPr lang="en-US" sz="1050" i="1" dirty="0"/>
              <a:t>(), </a:t>
            </a:r>
            <a:r>
              <a:rPr lang="en-US" sz="1050" i="1" dirty="0" err="1"/>
              <a:t>location.getLongitude</a:t>
            </a:r>
            <a:r>
              <a:rPr lang="en-US" sz="1050" i="1" dirty="0"/>
              <a:t>(), </a:t>
            </a:r>
            <a:r>
              <a:rPr lang="en-US" sz="1050" i="1" dirty="0" err="1"/>
              <a:t>location.getAltitude</a:t>
            </a:r>
            <a:r>
              <a:rPr lang="en-US" sz="1050" i="1" dirty="0"/>
              <a:t>() );</a:t>
            </a:r>
          </a:p>
          <a:p>
            <a:r>
              <a:rPr lang="en-US" sz="1050" dirty="0"/>
              <a:t>            </a:t>
            </a:r>
            <a:r>
              <a:rPr lang="en-US" sz="1050" dirty="0" err="1" smtClean="0"/>
              <a:t>Toast.</a:t>
            </a:r>
            <a:r>
              <a:rPr lang="en-US" sz="1050" i="1" dirty="0" err="1" smtClean="0"/>
              <a:t>makeText</a:t>
            </a:r>
            <a:r>
              <a:rPr lang="en-US" sz="1050" i="1" dirty="0" smtClean="0"/>
              <a:t>(</a:t>
            </a:r>
            <a:r>
              <a:rPr lang="en-US" sz="1050" i="1" dirty="0" err="1" smtClean="0"/>
              <a:t>ShowMapActivity.</a:t>
            </a:r>
            <a:r>
              <a:rPr lang="en-US" sz="1050" b="1" i="1" dirty="0" err="1" smtClean="0"/>
              <a:t>this</a:t>
            </a:r>
            <a:r>
              <a:rPr lang="en-US" sz="1050" b="1" i="1" dirty="0"/>
              <a:t>, </a:t>
            </a:r>
            <a:r>
              <a:rPr lang="en-US" sz="1050" b="1" i="1" dirty="0" err="1"/>
              <a:t>locInfo</a:t>
            </a:r>
            <a:r>
              <a:rPr lang="en-US" sz="1050" b="1" i="1" dirty="0"/>
              <a:t>, </a:t>
            </a:r>
            <a:r>
              <a:rPr lang="en-US" sz="1050" b="1" i="1" dirty="0" err="1"/>
              <a:t>Toast.LENGTH_SHORT</a:t>
            </a:r>
            <a:r>
              <a:rPr lang="en-US" sz="1050" b="1" i="1" dirty="0"/>
              <a:t>).show();            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    </a:t>
            </a:r>
            <a:r>
              <a:rPr lang="en-US" sz="1050" b="1" dirty="0"/>
              <a:t>public void </a:t>
            </a:r>
            <a:r>
              <a:rPr lang="en-US" sz="1050" b="1" dirty="0" err="1"/>
              <a:t>onProviderDisabled</a:t>
            </a:r>
            <a:r>
              <a:rPr lang="en-US" sz="1050" b="1" dirty="0"/>
              <a:t>(String provider) {}</a:t>
            </a:r>
          </a:p>
          <a:p>
            <a:r>
              <a:rPr lang="en-US" sz="1050" dirty="0"/>
              <a:t>        </a:t>
            </a:r>
            <a:r>
              <a:rPr lang="en-US" sz="1050" b="1" dirty="0"/>
              <a:t>public void </a:t>
            </a:r>
            <a:r>
              <a:rPr lang="en-US" sz="1050" b="1" dirty="0" err="1"/>
              <a:t>onProviderEnabled</a:t>
            </a:r>
            <a:r>
              <a:rPr lang="en-US" sz="1050" b="1" dirty="0"/>
              <a:t>(String provider) {}</a:t>
            </a:r>
          </a:p>
          <a:p>
            <a:r>
              <a:rPr lang="en-US" sz="1050" dirty="0"/>
              <a:t>        </a:t>
            </a:r>
            <a:r>
              <a:rPr lang="en-US" sz="1050" b="1" dirty="0"/>
              <a:t>public void </a:t>
            </a:r>
            <a:r>
              <a:rPr lang="en-US" sz="1050" b="1" dirty="0" err="1"/>
              <a:t>onStatusChanged</a:t>
            </a:r>
            <a:r>
              <a:rPr lang="en-US" sz="1050" b="1" dirty="0"/>
              <a:t>(String provider, </a:t>
            </a:r>
            <a:r>
              <a:rPr lang="en-US" sz="1050" b="1" dirty="0" err="1"/>
              <a:t>int</a:t>
            </a:r>
            <a:r>
              <a:rPr lang="en-US" sz="1050" b="1" dirty="0"/>
              <a:t> status, Bundle extras) { }</a:t>
            </a:r>
          </a:p>
          <a:p>
            <a:r>
              <a:rPr lang="en-US" sz="1050" dirty="0"/>
              <a:t>    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985736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the an object of type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MyLocationListener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be the listener.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After </a:t>
            </a:r>
            <a:r>
              <a:rPr lang="en-US" sz="2400" dirty="0" err="1" smtClean="0"/>
              <a:t>textView.setText</a:t>
            </a:r>
            <a:r>
              <a:rPr lang="en-US" sz="2400" dirty="0" smtClean="0"/>
              <a:t>(</a:t>
            </a:r>
            <a:r>
              <a:rPr lang="en-US" sz="2400" dirty="0" err="1" smtClean="0"/>
              <a:t>locInfo</a:t>
            </a:r>
            <a:r>
              <a:rPr lang="en-US" sz="2400" dirty="0" smtClean="0"/>
              <a:t>); add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52536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textView.setText</a:t>
            </a:r>
            <a:r>
              <a:rPr lang="en-US" sz="1400" dirty="0" smtClean="0"/>
              <a:t>("waiting for location</a:t>
            </a:r>
            <a:r>
              <a:rPr lang="en-US" sz="1400" dirty="0" smtClean="0"/>
              <a:t>");</a:t>
            </a:r>
          </a:p>
          <a:p>
            <a:r>
              <a:rPr lang="en-US" sz="1400" dirty="0" err="1" smtClean="0"/>
              <a:t>locationManager.requestLocationUpdates</a:t>
            </a:r>
            <a:r>
              <a:rPr lang="en-US" sz="1400" dirty="0" smtClean="0"/>
              <a:t>(provider</a:t>
            </a:r>
            <a:r>
              <a:rPr lang="en-US" sz="1400" dirty="0"/>
              <a:t>, 1000, 0, </a:t>
            </a:r>
            <a:r>
              <a:rPr lang="en-US" sz="1400" b="1" dirty="0"/>
              <a:t>new </a:t>
            </a:r>
            <a:r>
              <a:rPr lang="en-US" sz="1400" b="1" dirty="0" err="1"/>
              <a:t>MyLocationListener</a:t>
            </a:r>
            <a:r>
              <a:rPr lang="en-US" sz="1400" b="1" dirty="0"/>
              <a:t>());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5715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 time between updates in </a:t>
            </a:r>
            <a:r>
              <a:rPr lang="en-US" sz="1400" dirty="0" err="1" smtClean="0"/>
              <a:t>millsec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89073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 distance in meters between updates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rot="5400000" flipH="1" flipV="1">
            <a:off x="3276600" y="50292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H="1" flipV="1">
            <a:off x="4343400" y="5575756"/>
            <a:ext cx="76204" cy="23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6400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location in the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 sure that the time zone in the emulated phone was set (it is set in settings)</a:t>
            </a:r>
          </a:p>
          <a:p>
            <a:r>
              <a:rPr lang="en-US" dirty="0" smtClean="0"/>
              <a:t>In eclipse, in the upper right, select DDMS</a:t>
            </a:r>
          </a:p>
          <a:p>
            <a:r>
              <a:rPr lang="en-US" dirty="0" smtClean="0"/>
              <a:t>On the left, select the emulator that is running</a:t>
            </a:r>
          </a:p>
          <a:p>
            <a:r>
              <a:rPr lang="en-US" dirty="0" smtClean="0"/>
              <a:t>Below, note “Emulator control”</a:t>
            </a:r>
          </a:p>
          <a:p>
            <a:pPr lvl="1"/>
            <a:r>
              <a:rPr lang="en-US" dirty="0" smtClean="0"/>
              <a:t>If emulator control is not there, </a:t>
            </a:r>
            <a:r>
              <a:rPr lang="en-US" dirty="0" err="1" smtClean="0"/>
              <a:t>meun</a:t>
            </a:r>
            <a:r>
              <a:rPr lang="en-US" dirty="0" smtClean="0"/>
              <a:t> -&gt; window-&gt; show view -&gt; other -&gt; android -&gt; emulator control</a:t>
            </a:r>
          </a:p>
          <a:p>
            <a:r>
              <a:rPr lang="en-US" dirty="0" smtClean="0"/>
              <a:t>In emulator control, scroll to Location Control</a:t>
            </a:r>
          </a:p>
          <a:p>
            <a:r>
              <a:rPr lang="en-US" dirty="0" smtClean="0"/>
              <a:t>Select Manual tab</a:t>
            </a:r>
          </a:p>
          <a:p>
            <a:r>
              <a:rPr lang="en-US" dirty="0" smtClean="0"/>
              <a:t>Enter various values and select send</a:t>
            </a:r>
          </a:p>
          <a:p>
            <a:r>
              <a:rPr lang="en-US" dirty="0" smtClean="0"/>
              <a:t>Try coordinates around DE, lat=39.359219 </a:t>
            </a:r>
            <a:r>
              <a:rPr lang="en-US" dirty="0" err="1" smtClean="0"/>
              <a:t>lon</a:t>
            </a:r>
            <a:r>
              <a:rPr lang="en-US" dirty="0" smtClean="0"/>
              <a:t>=-74.882813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r>
              <a:rPr lang="en-US" dirty="0" smtClean="0"/>
              <a:t>Put a marker on current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981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Our Places class has a list of marker locations. We need to add a marker whenever the location listener gets a new location</a:t>
            </a:r>
          </a:p>
          <a:p>
            <a:r>
              <a:rPr lang="en-US" sz="1800" dirty="0" smtClean="0"/>
              <a:t>Make a Places function called public void update(Location </a:t>
            </a:r>
            <a:r>
              <a:rPr lang="en-US" sz="1800" dirty="0" err="1" smtClean="0"/>
              <a:t>currentLocation</a:t>
            </a:r>
            <a:r>
              <a:rPr lang="en-US" sz="1800" dirty="0" smtClean="0"/>
              <a:t>), as follows.</a:t>
            </a:r>
          </a:p>
          <a:p>
            <a:r>
              <a:rPr lang="en-US" sz="1800" dirty="0" smtClean="0"/>
              <a:t>At the end of the class Places definition, add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24384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public void update(Location </a:t>
            </a:r>
            <a:r>
              <a:rPr lang="en-US" sz="1400" b="1" dirty="0" err="1"/>
              <a:t>currentLocation</a:t>
            </a:r>
            <a:r>
              <a:rPr lang="en-US" sz="1400" b="1" dirty="0"/>
              <a:t>)</a:t>
            </a:r>
          </a:p>
          <a:p>
            <a:r>
              <a:rPr lang="en-US" sz="1400" dirty="0"/>
              <a:t>        {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locations.remove</a:t>
            </a:r>
            <a:r>
              <a:rPr lang="en-US" sz="1400" dirty="0"/>
              <a:t>(</a:t>
            </a:r>
            <a:r>
              <a:rPr lang="en-US" sz="1400" dirty="0" err="1"/>
              <a:t>locations.size</a:t>
            </a:r>
            <a:r>
              <a:rPr lang="en-US" sz="1400" dirty="0"/>
              <a:t>()-1); // remove oldest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GeoPoint</a:t>
            </a:r>
            <a:r>
              <a:rPr lang="en-US" sz="1400" dirty="0"/>
              <a:t> current = </a:t>
            </a:r>
            <a:r>
              <a:rPr lang="en-US" sz="1400" b="1" dirty="0"/>
              <a:t>new </a:t>
            </a:r>
            <a:r>
              <a:rPr lang="en-US" sz="1400" b="1" dirty="0" err="1"/>
              <a:t>GeoPoint</a:t>
            </a:r>
            <a:r>
              <a:rPr lang="en-US" sz="1400" b="1" dirty="0"/>
              <a:t>((</a:t>
            </a:r>
            <a:r>
              <a:rPr lang="en-US" sz="1400" b="1" dirty="0" err="1"/>
              <a:t>int</a:t>
            </a:r>
            <a:r>
              <a:rPr lang="en-US" sz="1400" b="1" dirty="0"/>
              <a:t>)(</a:t>
            </a:r>
            <a:r>
              <a:rPr lang="en-US" sz="1400" b="1" dirty="0" err="1"/>
              <a:t>currentLocation.getLatitude</a:t>
            </a:r>
            <a:r>
              <a:rPr lang="en-US" sz="1400" b="1" dirty="0"/>
              <a:t>()*1000000), (</a:t>
            </a:r>
            <a:r>
              <a:rPr lang="en-US" sz="1400" b="1" dirty="0" err="1"/>
              <a:t>int</a:t>
            </a:r>
            <a:r>
              <a:rPr lang="en-US" sz="1400" b="1" dirty="0"/>
              <a:t>)(</a:t>
            </a:r>
            <a:r>
              <a:rPr lang="en-US" sz="1400" b="1" dirty="0" err="1"/>
              <a:t>currentLocation.getLongitude</a:t>
            </a:r>
            <a:r>
              <a:rPr lang="en-US" sz="1400" b="1" dirty="0"/>
              <a:t>()*1000000));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locations.add</a:t>
            </a:r>
            <a:r>
              <a:rPr lang="en-US" sz="1400" dirty="0"/>
              <a:t>(0,</a:t>
            </a:r>
            <a:r>
              <a:rPr lang="en-US" sz="1400" b="1" dirty="0"/>
              <a:t>new </a:t>
            </a:r>
            <a:r>
              <a:rPr lang="en-US" sz="1400" b="1" dirty="0" err="1"/>
              <a:t>OverlayItem</a:t>
            </a:r>
            <a:r>
              <a:rPr lang="en-US" sz="1400" b="1" dirty="0"/>
              <a:t>(current, "current", "current</a:t>
            </a:r>
            <a:r>
              <a:rPr lang="en-US" sz="1400" b="1" dirty="0" smtClean="0"/>
              <a:t>"));</a:t>
            </a:r>
          </a:p>
          <a:p>
            <a:r>
              <a:rPr lang="en-US" sz="1400" dirty="0" smtClean="0"/>
              <a:t>        populate</a:t>
            </a:r>
            <a:r>
              <a:rPr lang="en-US" sz="1400" dirty="0" smtClean="0"/>
              <a:t>();</a:t>
            </a:r>
            <a:endParaRPr lang="en-US" sz="1400" b="1" dirty="0"/>
          </a:p>
          <a:p>
            <a:r>
              <a:rPr lang="en-US" sz="1400" dirty="0"/>
              <a:t>        </a:t>
            </a:r>
            <a:r>
              <a:rPr lang="en-US" sz="1400" dirty="0" err="1" smtClean="0"/>
              <a:t>ShowMapActivity.</a:t>
            </a:r>
            <a:r>
              <a:rPr lang="en-US" sz="1400" b="1" dirty="0" err="1" smtClean="0"/>
              <a:t>this.mapView.postInvalidate</a:t>
            </a:r>
            <a:r>
              <a:rPr lang="en-US" sz="1400" b="1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setLastFocusedIndex</a:t>
            </a:r>
            <a:r>
              <a:rPr lang="en-US" sz="1400" dirty="0"/>
              <a:t>(-1);</a:t>
            </a:r>
          </a:p>
          <a:p>
            <a:r>
              <a:rPr lang="en-US" sz="1400" dirty="0" smtClean="0"/>
              <a:t>        </a:t>
            </a:r>
            <a:endParaRPr lang="en-US" sz="1400" dirty="0"/>
          </a:p>
          <a:p>
            <a:r>
              <a:rPr lang="en-US" sz="1400" dirty="0"/>
              <a:t>       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81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 of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MyLocationListener.onLocationChanged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add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5638800"/>
            <a:ext cx="459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ShowMapActivity.</a:t>
            </a:r>
            <a:r>
              <a:rPr lang="en-US" b="1" dirty="0" err="1" smtClean="0"/>
              <a:t>this.places.update</a:t>
            </a:r>
            <a:r>
              <a:rPr lang="en-US" b="1" dirty="0" smtClean="0"/>
              <a:t>(location</a:t>
            </a:r>
            <a:r>
              <a:rPr lang="en-US" b="1" dirty="0"/>
              <a:t>);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and change location with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ddms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map around current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At the end of </a:t>
            </a:r>
            <a:r>
              <a:rPr lang="en-US" dirty="0" err="1" smtClean="0"/>
              <a:t>Places.update</a:t>
            </a:r>
            <a:r>
              <a:rPr lang="en-US" dirty="0" smtClean="0"/>
              <a:t>, add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967335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MapController</a:t>
            </a:r>
            <a:r>
              <a:rPr lang="en-US" dirty="0"/>
              <a:t> </a:t>
            </a:r>
            <a:r>
              <a:rPr lang="en-US" dirty="0" err="1"/>
              <a:t>mapControl</a:t>
            </a:r>
            <a:r>
              <a:rPr lang="en-US" dirty="0"/>
              <a:t> = </a:t>
            </a:r>
            <a:r>
              <a:rPr lang="en-US" dirty="0" err="1" smtClean="0"/>
              <a:t>ShowMapActivity.</a:t>
            </a:r>
            <a:r>
              <a:rPr lang="en-US" b="1" dirty="0" err="1" smtClean="0"/>
              <a:t>this.mapView.getController</a:t>
            </a:r>
            <a:r>
              <a:rPr lang="en-US" b="1" dirty="0" smtClean="0"/>
              <a:t>();</a:t>
            </a:r>
          </a:p>
          <a:p>
            <a:r>
              <a:rPr lang="en-US" dirty="0" err="1" smtClean="0"/>
              <a:t>mapControl.animateTo</a:t>
            </a:r>
            <a:r>
              <a:rPr lang="en-US" dirty="0" smtClean="0"/>
              <a:t>(current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user gets near a location, get an alert</a:t>
            </a:r>
          </a:p>
          <a:p>
            <a:r>
              <a:rPr lang="en-US" dirty="0" smtClean="0"/>
              <a:t>A more useful way is to use services. We will do that later.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Set alert</a:t>
            </a:r>
          </a:p>
          <a:p>
            <a:pPr lvl="2"/>
            <a:r>
              <a:rPr lang="en-US" dirty="0" smtClean="0"/>
              <a:t>Tell </a:t>
            </a:r>
            <a:r>
              <a:rPr lang="en-US" dirty="0" err="1" smtClean="0"/>
              <a:t>LocationManager</a:t>
            </a:r>
            <a:endParaRPr lang="en-US" dirty="0" smtClean="0"/>
          </a:p>
          <a:p>
            <a:pPr lvl="1"/>
            <a:r>
              <a:rPr lang="en-US" dirty="0" smtClean="0"/>
              <a:t>Receive alert</a:t>
            </a:r>
          </a:p>
          <a:p>
            <a:pPr lvl="2"/>
            <a:r>
              <a:rPr lang="en-US" dirty="0" smtClean="0"/>
              <a:t>Receiver is a separate class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up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en-US" dirty="0" err="1" smtClean="0"/>
              <a:t>ShowMapActivity</a:t>
            </a:r>
            <a:r>
              <a:rPr lang="en-US" dirty="0" smtClean="0"/>
              <a:t>, </a:t>
            </a:r>
            <a:r>
              <a:rPr lang="en-US" dirty="0" smtClean="0"/>
              <a:t>add</a:t>
            </a:r>
          </a:p>
          <a:p>
            <a:r>
              <a:rPr lang="en-US" b="1" dirty="0" smtClean="0"/>
              <a:t>private static final String </a:t>
            </a:r>
            <a:r>
              <a:rPr lang="en-US" b="1" i="1" dirty="0" smtClean="0"/>
              <a:t>PROX_ALERT_INTENT = "edu.udel.eleg454.ShowMaps.ProximityAlert";</a:t>
            </a:r>
            <a:endParaRPr lang="fr-FR" dirty="0" smtClean="0"/>
          </a:p>
          <a:p>
            <a:r>
              <a:rPr lang="fr-FR" b="1" dirty="0" err="1" smtClean="0"/>
              <a:t>private</a:t>
            </a:r>
            <a:r>
              <a:rPr lang="fr-FR" b="1" dirty="0" smtClean="0"/>
              <a:t> </a:t>
            </a: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addProximityAlert</a:t>
            </a:r>
            <a:r>
              <a:rPr lang="fr-FR" b="1" dirty="0" smtClean="0"/>
              <a:t>(double latitude, double longitude) {</a:t>
            </a:r>
          </a:p>
          <a:p>
            <a:endParaRPr lang="en-US" dirty="0" smtClean="0"/>
          </a:p>
          <a:p>
            <a:r>
              <a:rPr lang="en-US" dirty="0" smtClean="0"/>
              <a:t>    Intent </a:t>
            </a:r>
            <a:r>
              <a:rPr lang="en-US" dirty="0" err="1" smtClean="0"/>
              <a:t>intent</a:t>
            </a:r>
            <a:r>
              <a:rPr lang="en-US" dirty="0" smtClean="0"/>
              <a:t> = </a:t>
            </a:r>
            <a:r>
              <a:rPr lang="en-US" b="1" dirty="0" smtClean="0"/>
              <a:t>new Intent(</a:t>
            </a:r>
            <a:r>
              <a:rPr lang="en-US" b="1" i="1" dirty="0" smtClean="0"/>
              <a:t>PROX_ALERT_INTENT);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PendingIntent</a:t>
            </a:r>
            <a:r>
              <a:rPr lang="en-US" dirty="0" smtClean="0"/>
              <a:t> </a:t>
            </a:r>
            <a:r>
              <a:rPr lang="en-US" dirty="0" err="1" smtClean="0"/>
              <a:t>proximityIntent</a:t>
            </a:r>
            <a:r>
              <a:rPr lang="en-US" dirty="0" smtClean="0"/>
              <a:t> = </a:t>
            </a:r>
            <a:r>
              <a:rPr lang="en-US" dirty="0" err="1" smtClean="0"/>
              <a:t>PendingIntent.</a:t>
            </a:r>
            <a:r>
              <a:rPr lang="en-US" i="1" dirty="0" err="1" smtClean="0"/>
              <a:t>getBroadcast</a:t>
            </a:r>
            <a:r>
              <a:rPr lang="en-US" i="1" dirty="0" smtClean="0"/>
              <a:t>(</a:t>
            </a:r>
            <a:r>
              <a:rPr lang="en-US" b="1" i="1" dirty="0" smtClean="0"/>
              <a:t>this, 0, intent, 0);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locationManager.addProximityAlert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latitude, // the latitude of the central point of the alert region</a:t>
            </a:r>
          </a:p>
          <a:p>
            <a:r>
              <a:rPr lang="en-US" dirty="0" smtClean="0"/>
              <a:t>    longitude, // the longitude of the central point of the alert region</a:t>
            </a:r>
          </a:p>
          <a:p>
            <a:r>
              <a:rPr lang="en-US" dirty="0" smtClean="0"/>
              <a:t>    1000</a:t>
            </a:r>
            <a:r>
              <a:rPr lang="en-US" i="1" dirty="0" smtClean="0"/>
              <a:t>, // the radius of the central point of the alert region, in meters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-1, // time for this proximity alert, in milliseconds, or -1 to indicate no expiration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proximityIntent</a:t>
            </a:r>
            <a:r>
              <a:rPr lang="en-US" dirty="0" smtClean="0"/>
              <a:t> // will be used to generate an Intent to fire when entry to or exit from the alert region is detected</a:t>
            </a:r>
          </a:p>
          <a:p>
            <a:r>
              <a:rPr lang="en-US" dirty="0" smtClean="0"/>
              <a:t>    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IntentFilter</a:t>
            </a:r>
            <a:r>
              <a:rPr lang="en-US" dirty="0" smtClean="0"/>
              <a:t> filter = </a:t>
            </a:r>
            <a:r>
              <a:rPr lang="en-US" b="1" dirty="0" smtClean="0"/>
              <a:t>new </a:t>
            </a:r>
            <a:r>
              <a:rPr lang="en-US" b="1" dirty="0" err="1" smtClean="0"/>
              <a:t>IntentFilter</a:t>
            </a:r>
            <a:r>
              <a:rPr lang="en-US" b="1" dirty="0" smtClean="0"/>
              <a:t>(</a:t>
            </a:r>
            <a:r>
              <a:rPr lang="en-US" b="1" i="1" dirty="0" smtClean="0"/>
              <a:t>PROX_ALERT_INTENT);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ProximityIntentReceiver</a:t>
            </a:r>
            <a:r>
              <a:rPr lang="en-US" b="1" dirty="0" smtClean="0"/>
              <a:t>(), filter);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Call </a:t>
            </a:r>
            <a:r>
              <a:rPr lang="fr-FR" dirty="0" err="1" smtClean="0"/>
              <a:t>addProximityAlert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location manager </a:t>
            </a:r>
            <a:r>
              <a:rPr lang="fr-FR" dirty="0" err="1" smtClean="0"/>
              <a:t>is</a:t>
            </a:r>
            <a:r>
              <a:rPr lang="fr-FR" dirty="0" smtClean="0"/>
              <a:t> set up, e.g.,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onCreate</a:t>
            </a:r>
            <a:r>
              <a:rPr lang="fr-FR" dirty="0" smtClean="0"/>
              <a:t>,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1"/>
            <a:r>
              <a:rPr lang="en-US" dirty="0" err="1" smtClean="0"/>
              <a:t>addProximityAlert</a:t>
            </a:r>
            <a:r>
              <a:rPr lang="en-US" dirty="0" smtClean="0"/>
              <a:t>(38.925229, -77.01416);</a:t>
            </a:r>
            <a:endParaRPr lang="fr-FR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Receive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Make new class in </a:t>
            </a:r>
            <a:r>
              <a:rPr lang="en-US" dirty="0" err="1" smtClean="0"/>
              <a:t>ShowMapActivity</a:t>
            </a:r>
            <a:r>
              <a:rPr lang="en-US" dirty="0" smtClean="0"/>
              <a:t>. At the end of </a:t>
            </a:r>
            <a:r>
              <a:rPr lang="en-US" dirty="0" err="1" smtClean="0"/>
              <a:t>ShowMapActivity</a:t>
            </a:r>
            <a:r>
              <a:rPr lang="en-US" dirty="0" smtClean="0"/>
              <a:t> (but before }), add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ProximityIntentReceiver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BroadcastReceiver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onReceive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Intent </a:t>
            </a:r>
            <a:r>
              <a:rPr lang="en-US" dirty="0" err="1" smtClean="0"/>
              <a:t>intent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// TODO Auto-generated method stub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show","got</a:t>
            </a:r>
            <a:r>
              <a:rPr lang="en-US" dirty="0" smtClean="0"/>
              <a:t> message");</a:t>
            </a:r>
          </a:p>
          <a:p>
            <a:pPr lvl="1"/>
            <a:r>
              <a:rPr lang="en-US" dirty="0" smtClean="0"/>
              <a:t>String key = </a:t>
            </a:r>
            <a:r>
              <a:rPr lang="en-US" dirty="0" err="1" smtClean="0"/>
              <a:t>LocationManager.KEY_PROXIMITY_ENTERING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Boolean entering = </a:t>
            </a:r>
            <a:r>
              <a:rPr lang="en-US" dirty="0" err="1" smtClean="0"/>
              <a:t>intent.getBooleanExtra</a:t>
            </a:r>
            <a:r>
              <a:rPr lang="en-US" dirty="0" smtClean="0"/>
              <a:t>(key, false);</a:t>
            </a:r>
          </a:p>
          <a:p>
            <a:pPr lvl="1"/>
            <a:r>
              <a:rPr lang="en-US" dirty="0" smtClean="0"/>
              <a:t>if (entering) {</a:t>
            </a:r>
          </a:p>
          <a:p>
            <a:pPr lvl="2"/>
            <a:r>
              <a:rPr lang="en-US" dirty="0" err="1" smtClean="0"/>
              <a:t>Log.d</a:t>
            </a:r>
            <a:r>
              <a:rPr lang="en-US" dirty="0" smtClean="0"/>
              <a:t>("</a:t>
            </a:r>
            <a:r>
              <a:rPr lang="en-US" dirty="0" err="1" smtClean="0"/>
              <a:t>ShowMapActivity</a:t>
            </a:r>
            <a:r>
              <a:rPr lang="en-US" dirty="0" smtClean="0"/>
              <a:t>", "ENTERING");</a:t>
            </a:r>
          </a:p>
          <a:p>
            <a:pPr lvl="2"/>
            <a:r>
              <a:rPr lang="en-US" dirty="0" err="1" smtClean="0"/>
              <a:t>Toast.makeText</a:t>
            </a:r>
            <a:r>
              <a:rPr lang="en-US" dirty="0" smtClean="0"/>
              <a:t>(context, new String("entering"), </a:t>
            </a:r>
            <a:r>
              <a:rPr lang="en-US" dirty="0" err="1" smtClean="0"/>
              <a:t>Toast.LENGTH_SHORT</a:t>
            </a:r>
            <a:r>
              <a:rPr lang="en-US" dirty="0" smtClean="0"/>
              <a:t>).show();</a:t>
            </a:r>
          </a:p>
          <a:p>
            <a:pPr lvl="1"/>
            <a:r>
              <a:rPr lang="en-US" dirty="0" smtClean="0"/>
              <a:t>} else {</a:t>
            </a:r>
          </a:p>
          <a:p>
            <a:pPr lvl="2"/>
            <a:r>
              <a:rPr lang="en-US" dirty="0" err="1" smtClean="0"/>
              <a:t>Log.d</a:t>
            </a:r>
            <a:r>
              <a:rPr lang="en-US" dirty="0" smtClean="0"/>
              <a:t>("</a:t>
            </a:r>
            <a:r>
              <a:rPr lang="en-US" dirty="0" err="1" smtClean="0"/>
              <a:t>ShowMapActivity</a:t>
            </a:r>
            <a:r>
              <a:rPr lang="en-US" dirty="0" smtClean="0"/>
              <a:t>", "EXITING");</a:t>
            </a:r>
          </a:p>
          <a:p>
            <a:pPr lvl="2"/>
            <a:r>
              <a:rPr lang="en-US" dirty="0" err="1" smtClean="0"/>
              <a:t>Toast.makeText</a:t>
            </a:r>
            <a:r>
              <a:rPr lang="en-US" dirty="0" smtClean="0"/>
              <a:t>(context, new String("exiting"), </a:t>
            </a:r>
            <a:r>
              <a:rPr lang="en-US" dirty="0" err="1" smtClean="0"/>
              <a:t>Toast.LENGTH_SHORT</a:t>
            </a:r>
            <a:r>
              <a:rPr lang="en-US" dirty="0" smtClean="0"/>
              <a:t>).show();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Save+run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err="1" smtClean="0"/>
              <a:t>ddms</a:t>
            </a:r>
            <a:r>
              <a:rPr lang="en-US" dirty="0" smtClean="0"/>
              <a:t>, set long=-77.01416, lat=38.925229, then try lat=48.925229. Check if toast appears. Also check in log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maps</a:t>
            </a:r>
          </a:p>
          <a:p>
            <a:r>
              <a:rPr lang="en-US" dirty="0" smtClean="0"/>
              <a:t>Show markers on map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gps</a:t>
            </a:r>
            <a:r>
              <a:rPr lang="en-US" dirty="0" smtClean="0"/>
              <a:t> locations</a:t>
            </a:r>
          </a:p>
          <a:p>
            <a:r>
              <a:rPr lang="en-US" dirty="0" smtClean="0"/>
              <a:t>Put marker of current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google</a:t>
            </a:r>
            <a:r>
              <a:rPr lang="en-US" dirty="0" smtClean="0"/>
              <a:t> maps </a:t>
            </a:r>
            <a:r>
              <a:rPr lang="en-US" dirty="0" err="1" smtClean="0"/>
              <a:t>api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api</a:t>
            </a:r>
            <a:r>
              <a:rPr lang="en-US" dirty="0" smtClean="0"/>
              <a:t> key allows you to use the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The key must be the same as the app key</a:t>
            </a:r>
          </a:p>
          <a:p>
            <a:pPr lvl="1"/>
            <a:r>
              <a:rPr lang="en-US" dirty="0" smtClean="0"/>
              <a:t>The eclipse plug in includes a debug key. But when selling apps, you should use your key</a:t>
            </a:r>
          </a:p>
          <a:p>
            <a:pPr lvl="1"/>
            <a:r>
              <a:rPr lang="en-US" dirty="0" smtClean="0"/>
              <a:t>For now, we will use the debug key</a:t>
            </a:r>
          </a:p>
          <a:p>
            <a:r>
              <a:rPr lang="en-US" dirty="0" smtClean="0"/>
              <a:t>Get the debug certificate</a:t>
            </a:r>
          </a:p>
          <a:p>
            <a:pPr lvl="1"/>
            <a:r>
              <a:rPr lang="en-US" dirty="0" smtClean="0"/>
              <a:t>Find where the certificate is</a:t>
            </a:r>
          </a:p>
          <a:p>
            <a:pPr lvl="2"/>
            <a:r>
              <a:rPr lang="en-US" dirty="0" smtClean="0"/>
              <a:t>Eclipse: menu window-&gt;preferences -&gt; android -&gt; build. See field “Default debug </a:t>
            </a:r>
            <a:r>
              <a:rPr lang="en-US" dirty="0" err="1" smtClean="0"/>
              <a:t>keystore</a:t>
            </a:r>
            <a:r>
              <a:rPr lang="en-US" dirty="0" smtClean="0"/>
              <a:t>:”</a:t>
            </a:r>
          </a:p>
          <a:p>
            <a:pPr lvl="2"/>
            <a:r>
              <a:rPr lang="en-US" dirty="0" smtClean="0"/>
              <a:t>E.g., c:\documents and settings\</a:t>
            </a:r>
            <a:r>
              <a:rPr lang="en-US" dirty="0" err="1" smtClean="0"/>
              <a:t>stephan</a:t>
            </a:r>
            <a:r>
              <a:rPr lang="en-US" dirty="0" smtClean="0"/>
              <a:t>\.android\</a:t>
            </a:r>
            <a:r>
              <a:rPr lang="en-US" dirty="0" err="1" smtClean="0"/>
              <a:t>debug.keystore</a:t>
            </a:r>
            <a:endParaRPr lang="en-US" dirty="0" smtClean="0"/>
          </a:p>
          <a:p>
            <a:pPr lvl="1"/>
            <a:r>
              <a:rPr lang="en-US" dirty="0" smtClean="0"/>
              <a:t>Get certificate</a:t>
            </a:r>
          </a:p>
          <a:p>
            <a:pPr lvl="2"/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shell</a:t>
            </a:r>
          </a:p>
          <a:p>
            <a:pPr lvl="2"/>
            <a:r>
              <a:rPr lang="en-US" dirty="0" smtClean="0"/>
              <a:t>Go to java </a:t>
            </a:r>
            <a:r>
              <a:rPr lang="en-US" dirty="0" err="1" smtClean="0"/>
              <a:t>jdk</a:t>
            </a:r>
            <a:r>
              <a:rPr lang="en-US" dirty="0" smtClean="0"/>
              <a:t> directory</a:t>
            </a:r>
          </a:p>
          <a:p>
            <a:pPr lvl="3"/>
            <a:r>
              <a:rPr lang="en-US" dirty="0" smtClean="0"/>
              <a:t>E.g., c:\program files\java\jdk1.6.0_18\bin</a:t>
            </a:r>
          </a:p>
          <a:p>
            <a:pPr lvl="2"/>
            <a:r>
              <a:rPr lang="en-US" dirty="0" smtClean="0"/>
              <a:t>Run</a:t>
            </a:r>
          </a:p>
          <a:p>
            <a:pPr lvl="3"/>
            <a:r>
              <a:rPr lang="en-US" dirty="0" err="1" smtClean="0"/>
              <a:t>keytool</a:t>
            </a:r>
            <a:r>
              <a:rPr lang="en-US" dirty="0" smtClean="0"/>
              <a:t> –list –alias </a:t>
            </a:r>
            <a:r>
              <a:rPr lang="en-US" dirty="0" err="1" smtClean="0"/>
              <a:t>androiddebugkey</a:t>
            </a:r>
            <a:r>
              <a:rPr lang="en-US" dirty="0" smtClean="0"/>
              <a:t> –</a:t>
            </a:r>
            <a:r>
              <a:rPr lang="en-US" dirty="0" err="1" smtClean="0"/>
              <a:t>keystore</a:t>
            </a:r>
            <a:r>
              <a:rPr lang="en-US" dirty="0" smtClean="0"/>
              <a:t> LOCATION_OF_KEYSTORE –</a:t>
            </a:r>
            <a:r>
              <a:rPr lang="en-US" dirty="0" err="1" smtClean="0"/>
              <a:t>storepass</a:t>
            </a:r>
            <a:r>
              <a:rPr lang="en-US" dirty="0" smtClean="0"/>
              <a:t> android  -</a:t>
            </a:r>
            <a:r>
              <a:rPr lang="en-US" dirty="0" err="1" smtClean="0"/>
              <a:t>keypass</a:t>
            </a:r>
            <a:r>
              <a:rPr lang="en-US" dirty="0" smtClean="0"/>
              <a:t> android</a:t>
            </a:r>
          </a:p>
          <a:p>
            <a:pPr lvl="2"/>
            <a:r>
              <a:rPr lang="en-US" dirty="0" smtClean="0"/>
              <a:t>E.g.,</a:t>
            </a:r>
          </a:p>
          <a:p>
            <a:pPr lvl="3"/>
            <a:r>
              <a:rPr lang="en-US" dirty="0" err="1" smtClean="0"/>
              <a:t>keytool</a:t>
            </a:r>
            <a:r>
              <a:rPr lang="en-US" dirty="0" smtClean="0"/>
              <a:t> –list –alias </a:t>
            </a:r>
            <a:r>
              <a:rPr lang="en-US" dirty="0" err="1" smtClean="0"/>
              <a:t>androiddebugkey</a:t>
            </a:r>
            <a:r>
              <a:rPr lang="en-US" dirty="0" smtClean="0"/>
              <a:t> –</a:t>
            </a:r>
            <a:r>
              <a:rPr lang="en-US" dirty="0" err="1" smtClean="0"/>
              <a:t>keystore</a:t>
            </a:r>
            <a:r>
              <a:rPr lang="en-US" dirty="0" smtClean="0"/>
              <a:t> “c:\documents and settings\</a:t>
            </a:r>
            <a:r>
              <a:rPr lang="en-US" dirty="0" err="1" smtClean="0"/>
              <a:t>stephan</a:t>
            </a:r>
            <a:r>
              <a:rPr lang="en-US" dirty="0" smtClean="0"/>
              <a:t>\.android\</a:t>
            </a:r>
            <a:r>
              <a:rPr lang="en-US" dirty="0" err="1" smtClean="0"/>
              <a:t>debug.keystore</a:t>
            </a:r>
            <a:r>
              <a:rPr lang="en-US" dirty="0" smtClean="0"/>
              <a:t>“ –</a:t>
            </a:r>
            <a:r>
              <a:rPr lang="en-US" dirty="0" err="1" smtClean="0"/>
              <a:t>storepass</a:t>
            </a:r>
            <a:r>
              <a:rPr lang="en-US" dirty="0" smtClean="0"/>
              <a:t> android  -</a:t>
            </a:r>
            <a:r>
              <a:rPr lang="en-US" dirty="0" err="1" smtClean="0"/>
              <a:t>keypass</a:t>
            </a:r>
            <a:r>
              <a:rPr lang="en-US" dirty="0" smtClean="0"/>
              <a:t> android</a:t>
            </a:r>
          </a:p>
          <a:p>
            <a:pPr lvl="3"/>
            <a:r>
              <a:rPr lang="en-US" dirty="0" smtClean="0"/>
              <a:t>(for some reason, cutting the above into the </a:t>
            </a:r>
            <a:r>
              <a:rPr lang="en-US" dirty="0" err="1" smtClean="0"/>
              <a:t>cmd</a:t>
            </a:r>
            <a:r>
              <a:rPr lang="en-US" dirty="0" smtClean="0"/>
              <a:t> shell does </a:t>
            </a:r>
            <a:r>
              <a:rPr lang="en-US" dirty="0" err="1" smtClean="0"/>
              <a:t>nto</a:t>
            </a:r>
            <a:r>
              <a:rPr lang="en-US" dirty="0" smtClean="0"/>
              <a:t> work. It must be typed)</a:t>
            </a:r>
          </a:p>
          <a:p>
            <a:pPr lvl="2"/>
            <a:r>
              <a:rPr lang="en-US" dirty="0" smtClean="0"/>
              <a:t>The certificate is given: 61:AB:CD:…..</a:t>
            </a:r>
          </a:p>
          <a:p>
            <a:pPr lvl="2"/>
            <a:r>
              <a:rPr lang="en-US" dirty="0" smtClean="0"/>
              <a:t>41:F4:A5:79:A7:F8:14:15:D4:00:37:CF:23:9A:40:D2</a:t>
            </a:r>
          </a:p>
          <a:p>
            <a:r>
              <a:rPr lang="en-US" dirty="0" smtClean="0"/>
              <a:t>Get key from </a:t>
            </a:r>
            <a:r>
              <a:rPr lang="en-US" dirty="0" err="1" smtClean="0"/>
              <a:t>google</a:t>
            </a:r>
            <a:endParaRPr lang="en-US" dirty="0" smtClean="0"/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http://code.google.com/android/maps-api-signup.html</a:t>
            </a:r>
            <a:endParaRPr lang="en-US" dirty="0" smtClean="0"/>
          </a:p>
          <a:p>
            <a:pPr lvl="1"/>
            <a:r>
              <a:rPr lang="en-US" dirty="0" smtClean="0"/>
              <a:t>Paste certificate into window</a:t>
            </a:r>
          </a:p>
          <a:p>
            <a:pPr lvl="1"/>
            <a:r>
              <a:rPr lang="en-US" dirty="0" smtClean="0"/>
              <a:t>Read and agree to conditions</a:t>
            </a:r>
          </a:p>
          <a:p>
            <a:pPr lvl="1"/>
            <a:r>
              <a:rPr lang="en-US" dirty="0" smtClean="0"/>
              <a:t>Select ok</a:t>
            </a:r>
          </a:p>
          <a:p>
            <a:pPr lvl="1"/>
            <a:r>
              <a:rPr lang="en-US" dirty="0" smtClean="0"/>
              <a:t>Login with </a:t>
            </a:r>
            <a:r>
              <a:rPr lang="en-US" dirty="0" err="1" smtClean="0"/>
              <a:t>gmail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Get key</a:t>
            </a:r>
          </a:p>
          <a:p>
            <a:pPr lvl="2"/>
            <a:r>
              <a:rPr lang="en-US" dirty="0" smtClean="0"/>
              <a:t>If this gives error invalid key, then rerun </a:t>
            </a:r>
            <a:r>
              <a:rPr lang="en-US" dirty="0" err="1" smtClean="0"/>
              <a:t>keytool</a:t>
            </a:r>
            <a:r>
              <a:rPr lang="en-US" dirty="0" smtClean="0"/>
              <a:t> …. –v   &lt;&lt;&lt; add –v to end of command</a:t>
            </a:r>
          </a:p>
          <a:p>
            <a:pPr lvl="2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Make new app called </a:t>
            </a:r>
            <a:r>
              <a:rPr lang="en-US" dirty="0" err="1" smtClean="0"/>
              <a:t>ShowMap</a:t>
            </a:r>
            <a:endParaRPr lang="en-US" dirty="0" smtClean="0"/>
          </a:p>
          <a:p>
            <a:pPr lvl="1"/>
            <a:r>
              <a:rPr lang="en-US" dirty="0" smtClean="0"/>
              <a:t>Be sure that the app uses Google APIs</a:t>
            </a:r>
          </a:p>
          <a:p>
            <a:pPr lvl="2"/>
            <a:r>
              <a:rPr lang="en-US" dirty="0" smtClean="0"/>
              <a:t>Google </a:t>
            </a:r>
            <a:r>
              <a:rPr lang="en-US" dirty="0" err="1" smtClean="0"/>
              <a:t>apis</a:t>
            </a:r>
            <a:r>
              <a:rPr lang="en-US" dirty="0" smtClean="0"/>
              <a:t> extends android </a:t>
            </a:r>
            <a:r>
              <a:rPr lang="en-US" dirty="0" err="1" smtClean="0"/>
              <a:t>sdk</a:t>
            </a:r>
            <a:r>
              <a:rPr lang="en-US" dirty="0" smtClean="0"/>
              <a:t> and includes some libraries and services, e.g., maps</a:t>
            </a:r>
          </a:p>
          <a:p>
            <a:pPr lvl="1"/>
            <a:r>
              <a:rPr lang="en-US" dirty="0" err="1" smtClean="0"/>
              <a:t>ShowMap</a:t>
            </a:r>
            <a:endParaRPr lang="en-US" dirty="0" smtClean="0"/>
          </a:p>
          <a:p>
            <a:pPr lvl="1"/>
            <a:r>
              <a:rPr lang="en-US" dirty="0" smtClean="0"/>
              <a:t>Open res/layout/main.xml</a:t>
            </a:r>
          </a:p>
          <a:p>
            <a:pPr lvl="1"/>
            <a:r>
              <a:rPr lang="en-US" dirty="0" smtClean="0"/>
              <a:t>Go to layout view</a:t>
            </a:r>
          </a:p>
          <a:p>
            <a:pPr lvl="1"/>
            <a:r>
              <a:rPr lang="en-US" dirty="0" smtClean="0"/>
              <a:t>drag toggle button to view. Highlight button and</a:t>
            </a:r>
          </a:p>
          <a:p>
            <a:pPr lvl="2"/>
            <a:r>
              <a:rPr lang="en-US" dirty="0" smtClean="0"/>
              <a:t>Change Id to </a:t>
            </a:r>
            <a:r>
              <a:rPr lang="en-US" dirty="0" err="1" smtClean="0"/>
              <a:t>streetOrSatellite</a:t>
            </a:r>
            <a:endParaRPr lang="en-US" dirty="0" smtClean="0"/>
          </a:p>
          <a:p>
            <a:pPr lvl="2"/>
            <a:r>
              <a:rPr lang="en-US" dirty="0" smtClean="0"/>
              <a:t>Remove text</a:t>
            </a:r>
          </a:p>
          <a:p>
            <a:pPr lvl="2"/>
            <a:r>
              <a:rPr lang="en-US" dirty="0" smtClean="0"/>
              <a:t>Add  text on “Street“</a:t>
            </a:r>
          </a:p>
          <a:p>
            <a:pPr lvl="2"/>
            <a:r>
              <a:rPr lang="en-US" dirty="0" smtClean="0"/>
              <a:t>Add text off “Satellite”</a:t>
            </a:r>
          </a:p>
          <a:p>
            <a:pPr lvl="2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Add map view</a:t>
            </a:r>
          </a:p>
          <a:p>
            <a:pPr lvl="2"/>
            <a:r>
              <a:rPr lang="en-US" dirty="0" smtClean="0"/>
              <a:t>Open main.xml view (not layout view)</a:t>
            </a:r>
          </a:p>
          <a:p>
            <a:pPr lvl="2"/>
            <a:r>
              <a:rPr lang="en-US" dirty="0" smtClean="0"/>
              <a:t>After </a:t>
            </a:r>
            <a:r>
              <a:rPr lang="en-US" dirty="0" err="1" smtClean="0"/>
              <a:t>ToggleButton</a:t>
            </a:r>
            <a:r>
              <a:rPr lang="en-US" dirty="0" smtClean="0"/>
              <a:t> but before &lt;/</a:t>
            </a:r>
            <a:r>
              <a:rPr lang="en-US" dirty="0" err="1" smtClean="0"/>
              <a:t>linearLayout</a:t>
            </a:r>
            <a:r>
              <a:rPr lang="en-US" dirty="0" smtClean="0"/>
              <a:t>&gt;, add (note that the key is show here)</a:t>
            </a:r>
          </a:p>
          <a:p>
            <a:r>
              <a:rPr lang="en-US" dirty="0"/>
              <a:t> &lt;</a:t>
            </a:r>
            <a:r>
              <a:rPr lang="en-US" dirty="0" err="1"/>
              <a:t>com.google.android.maps.MapView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</a:t>
            </a:r>
            <a:r>
              <a:rPr lang="en-US" i="1" dirty="0" err="1"/>
              <a:t>mapview</a:t>
            </a:r>
            <a:r>
              <a:rPr lang="en-US" i="1" dirty="0"/>
              <a:t>"</a:t>
            </a:r>
          </a:p>
          <a:p>
            <a:r>
              <a:rPr lang="en-US" dirty="0"/>
              <a:t>         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fill_parent</a:t>
            </a:r>
            <a:r>
              <a:rPr lang="en-US" i="1" dirty="0"/>
              <a:t>"</a:t>
            </a:r>
          </a:p>
          <a:p>
            <a:r>
              <a:rPr lang="en-US" dirty="0"/>
              <a:t>         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fill_parent</a:t>
            </a:r>
            <a:r>
              <a:rPr lang="en-US" i="1" dirty="0"/>
              <a:t>"</a:t>
            </a:r>
          </a:p>
          <a:p>
            <a:r>
              <a:rPr lang="en-US" dirty="0"/>
              <a:t>                 </a:t>
            </a:r>
            <a:r>
              <a:rPr lang="en-US" dirty="0" err="1"/>
              <a:t>android:apiKey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dirty="0" smtClean="0"/>
              <a:t>0v-E_CPfInucTQUyOhRT_x__fBXwj0YQ6n_ZA8A</a:t>
            </a:r>
            <a:r>
              <a:rPr lang="en-US" i="1" dirty="0" smtClean="0"/>
              <a:t>"</a:t>
            </a:r>
            <a:endParaRPr lang="en-US" i="1" dirty="0"/>
          </a:p>
          <a:p>
            <a:r>
              <a:rPr lang="en-US" dirty="0"/>
              <a:t>                 </a:t>
            </a:r>
            <a:r>
              <a:rPr lang="en-US" dirty="0" err="1"/>
              <a:t>android:clickable</a:t>
            </a:r>
            <a:r>
              <a:rPr lang="en-US" dirty="0"/>
              <a:t>=</a:t>
            </a:r>
            <a:r>
              <a:rPr lang="en-US" i="1" dirty="0"/>
              <a:t>"true</a:t>
            </a:r>
            <a:r>
              <a:rPr lang="en-US" i="1" dirty="0" smtClean="0"/>
              <a:t>"/&gt;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Check out layout view. </a:t>
            </a:r>
            <a:endParaRPr lang="en-US" dirty="0"/>
          </a:p>
          <a:p>
            <a:pPr lvl="1"/>
            <a:r>
              <a:rPr lang="en-US" dirty="0" smtClean="0"/>
              <a:t>The map view box is shown</a:t>
            </a:r>
          </a:p>
          <a:p>
            <a:pPr lvl="1"/>
            <a:r>
              <a:rPr lang="en-US" dirty="0" smtClean="0"/>
              <a:t>Properties are also show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permissions and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Open manifest</a:t>
            </a:r>
          </a:p>
          <a:p>
            <a:r>
              <a:rPr lang="en-US" dirty="0" smtClean="0"/>
              <a:t>Set permissions</a:t>
            </a:r>
          </a:p>
          <a:p>
            <a:pPr lvl="1"/>
            <a:r>
              <a:rPr lang="en-US" dirty="0" smtClean="0"/>
              <a:t>To use the </a:t>
            </a:r>
            <a:r>
              <a:rPr lang="en-US" dirty="0" err="1" smtClean="0"/>
              <a:t>google</a:t>
            </a:r>
            <a:r>
              <a:rPr lang="en-US" dirty="0" smtClean="0"/>
              <a:t> maps, the internet is needed</a:t>
            </a:r>
          </a:p>
          <a:p>
            <a:pPr lvl="1"/>
            <a:r>
              <a:rPr lang="en-US" dirty="0" smtClean="0"/>
              <a:t>Go to permissions tab</a:t>
            </a:r>
          </a:p>
          <a:p>
            <a:pPr lvl="1"/>
            <a:r>
              <a:rPr lang="en-US" dirty="0" smtClean="0"/>
              <a:t>Create a new “User permission”</a:t>
            </a:r>
          </a:p>
          <a:p>
            <a:pPr lvl="1"/>
            <a:r>
              <a:rPr lang="en-US" dirty="0" smtClean="0"/>
              <a:t>Set Name to </a:t>
            </a:r>
            <a:r>
              <a:rPr lang="en-US" dirty="0" err="1" smtClean="0"/>
              <a:t>android.permission.INTERNET</a:t>
            </a:r>
            <a:endParaRPr lang="en-US" dirty="0" smtClean="0"/>
          </a:p>
          <a:p>
            <a:r>
              <a:rPr lang="en-US" dirty="0" smtClean="0"/>
              <a:t>We’ll need other permissions to use location info</a:t>
            </a:r>
          </a:p>
          <a:p>
            <a:pPr lvl="1"/>
            <a:r>
              <a:rPr lang="en-US" dirty="0" smtClean="0"/>
              <a:t>Add “User permission”</a:t>
            </a:r>
          </a:p>
          <a:p>
            <a:pPr lvl="1"/>
            <a:r>
              <a:rPr lang="en-US" dirty="0" smtClean="0"/>
              <a:t>Set Name to </a:t>
            </a:r>
            <a:r>
              <a:rPr lang="en-US" dirty="0" err="1" smtClean="0"/>
              <a:t>android.permission.ACCESS_COARSE_LOCATION</a:t>
            </a:r>
            <a:endParaRPr lang="en-US" dirty="0" smtClean="0"/>
          </a:p>
          <a:p>
            <a:pPr lvl="1"/>
            <a:r>
              <a:rPr lang="en-US" dirty="0" smtClean="0"/>
              <a:t>Add “User permission”</a:t>
            </a:r>
          </a:p>
          <a:p>
            <a:pPr lvl="1"/>
            <a:r>
              <a:rPr lang="en-US" dirty="0" smtClean="0"/>
              <a:t>Set Name to </a:t>
            </a:r>
            <a:r>
              <a:rPr lang="en-US" dirty="0" err="1" smtClean="0"/>
              <a:t>android.permission.ACCESS_FINE_LOCATION</a:t>
            </a:r>
            <a:endParaRPr lang="en-US" dirty="0" smtClean="0"/>
          </a:p>
          <a:p>
            <a:pPr lvl="1"/>
            <a:r>
              <a:rPr lang="en-US" dirty="0" smtClean="0"/>
              <a:t>Add “User permission”</a:t>
            </a:r>
          </a:p>
          <a:p>
            <a:pPr lvl="1"/>
            <a:r>
              <a:rPr lang="en-US" dirty="0" smtClean="0"/>
              <a:t>Set Name to </a:t>
            </a:r>
            <a:r>
              <a:rPr lang="en-US" dirty="0" err="1" smtClean="0"/>
              <a:t>android.permission.ACCESS_MOCK_LOCATION</a:t>
            </a:r>
            <a:endParaRPr lang="en-US" dirty="0" smtClean="0"/>
          </a:p>
          <a:p>
            <a:pPr lvl="2"/>
            <a:r>
              <a:rPr lang="en-US" dirty="0" smtClean="0"/>
              <a:t>(for setting locations for testing. Will not use in this exercise, but I add it just in case I want to use it later) </a:t>
            </a:r>
          </a:p>
          <a:p>
            <a:r>
              <a:rPr lang="en-US" dirty="0" smtClean="0"/>
              <a:t>Add android maps library</a:t>
            </a:r>
          </a:p>
          <a:p>
            <a:pPr lvl="1"/>
            <a:r>
              <a:rPr lang="en-US" dirty="0" smtClean="0"/>
              <a:t>Go to Applications tab</a:t>
            </a:r>
          </a:p>
          <a:p>
            <a:pPr lvl="1"/>
            <a:r>
              <a:rPr lang="en-US" dirty="0" smtClean="0"/>
              <a:t>Go to application nodes</a:t>
            </a:r>
          </a:p>
          <a:p>
            <a:pPr lvl="1"/>
            <a:r>
              <a:rPr lang="en-US" dirty="0" smtClean="0"/>
              <a:t>Add “Uses Library”</a:t>
            </a:r>
          </a:p>
          <a:p>
            <a:pPr lvl="1"/>
            <a:r>
              <a:rPr lang="en-US" dirty="0" smtClean="0"/>
              <a:t>Name = </a:t>
            </a:r>
            <a:r>
              <a:rPr lang="en-US" dirty="0" err="1" smtClean="0"/>
              <a:t>com.google.android.maps</a:t>
            </a:r>
            <a:endParaRPr lang="en-US" dirty="0" smtClean="0"/>
          </a:p>
          <a:p>
            <a:pPr lvl="2"/>
            <a:r>
              <a:rPr lang="en-US" dirty="0" smtClean="0"/>
              <a:t>This should be an option in a drop down list. </a:t>
            </a:r>
          </a:p>
          <a:p>
            <a:pPr lvl="3"/>
            <a:r>
              <a:rPr lang="en-US" dirty="0" smtClean="0"/>
              <a:t>If not, then you are not using the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Recreate the project but use the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java code to show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Open ShowMap.java</a:t>
            </a:r>
          </a:p>
          <a:p>
            <a:r>
              <a:rPr lang="en-US" dirty="0" smtClean="0"/>
              <a:t>Make activity into </a:t>
            </a:r>
            <a:r>
              <a:rPr lang="en-US" dirty="0" err="1"/>
              <a:t>MapActivity</a:t>
            </a:r>
            <a:endParaRPr lang="en-US" dirty="0" smtClean="0"/>
          </a:p>
          <a:p>
            <a:pPr lvl="1"/>
            <a:r>
              <a:rPr lang="en-US" dirty="0" smtClean="0"/>
              <a:t>Change “extends Activity” to “extends </a:t>
            </a:r>
            <a:r>
              <a:rPr lang="en-US" dirty="0" err="1" smtClean="0"/>
              <a:t>MapActivity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MapActivity</a:t>
            </a:r>
            <a:r>
              <a:rPr lang="en-US" dirty="0" smtClean="0"/>
              <a:t> will be underlined in red.</a:t>
            </a:r>
          </a:p>
          <a:p>
            <a:pPr lvl="2"/>
            <a:r>
              <a:rPr lang="en-US" dirty="0" smtClean="0"/>
              <a:t>Hoover the mouse over </a:t>
            </a:r>
            <a:r>
              <a:rPr lang="en-US" dirty="0" err="1" smtClean="0"/>
              <a:t>MapActivity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Drop down list appears.</a:t>
            </a:r>
          </a:p>
          <a:p>
            <a:pPr lvl="2"/>
            <a:r>
              <a:rPr lang="en-US" dirty="0" smtClean="0"/>
              <a:t>Select Import</a:t>
            </a:r>
          </a:p>
          <a:p>
            <a:pPr lvl="1"/>
            <a:r>
              <a:rPr lang="en-US" dirty="0" err="1" smtClean="0"/>
              <a:t>MapActivity</a:t>
            </a:r>
            <a:r>
              <a:rPr lang="en-US" dirty="0" smtClean="0"/>
              <a:t> requires </a:t>
            </a:r>
            <a:r>
              <a:rPr lang="en-US" dirty="0" err="1" smtClean="0"/>
              <a:t>isRouteDisplayed</a:t>
            </a:r>
            <a:r>
              <a:rPr lang="en-US" dirty="0" smtClean="0"/>
              <a:t> be implemented</a:t>
            </a:r>
          </a:p>
          <a:p>
            <a:pPr lvl="2"/>
            <a:r>
              <a:rPr lang="en-US" dirty="0" smtClean="0"/>
              <a:t>Eclipse will ask to do this automatically</a:t>
            </a:r>
          </a:p>
          <a:p>
            <a:pPr lvl="2"/>
            <a:r>
              <a:rPr lang="en-US" dirty="0" err="1" smtClean="0"/>
              <a:t>ShowMap</a:t>
            </a:r>
            <a:r>
              <a:rPr lang="en-US" dirty="0" smtClean="0"/>
              <a:t> is underlined in red</a:t>
            </a:r>
          </a:p>
          <a:p>
            <a:pPr lvl="3"/>
            <a:r>
              <a:rPr lang="en-US" dirty="0" smtClean="0"/>
              <a:t>Hover mouse over </a:t>
            </a:r>
            <a:r>
              <a:rPr lang="en-US" dirty="0" err="1" smtClean="0"/>
              <a:t>ShowMap</a:t>
            </a:r>
            <a:endParaRPr lang="en-US" dirty="0" smtClean="0"/>
          </a:p>
          <a:p>
            <a:pPr lvl="3"/>
            <a:r>
              <a:rPr lang="en-US" dirty="0" smtClean="0"/>
              <a:t>Select option to add unimplemented  methods</a:t>
            </a:r>
          </a:p>
          <a:p>
            <a:pPr lvl="3"/>
            <a:r>
              <a:rPr lang="en-US" dirty="0" err="1" smtClean="0"/>
              <a:t>isRouteDisplayed</a:t>
            </a:r>
            <a:r>
              <a:rPr lang="en-US" dirty="0" smtClean="0"/>
              <a:t> should appear</a:t>
            </a:r>
          </a:p>
          <a:p>
            <a:pPr lvl="2"/>
            <a:r>
              <a:rPr lang="en-US" dirty="0" smtClean="0"/>
              <a:t>If eclipse instead only gives the option to create </a:t>
            </a:r>
            <a:r>
              <a:rPr lang="en-US" dirty="0" err="1" smtClean="0"/>
              <a:t>MapActivity</a:t>
            </a:r>
            <a:r>
              <a:rPr lang="en-US" dirty="0" smtClean="0"/>
              <a:t>, then you did not use a </a:t>
            </a:r>
            <a:r>
              <a:rPr lang="en-US" dirty="0" err="1" smtClean="0"/>
              <a:t>google</a:t>
            </a:r>
            <a:r>
              <a:rPr lang="en-US" dirty="0" smtClean="0"/>
              <a:t> API. If not, then you are not using the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Recreate the project but use the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@Override</a:t>
            </a:r>
          </a:p>
          <a:p>
            <a:pPr lvl="1">
              <a:buNone/>
            </a:pPr>
            <a:r>
              <a:rPr lang="en-US" dirty="0" smtClean="0"/>
              <a:t>protected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isRouteDisplayed</a:t>
            </a:r>
            <a:r>
              <a:rPr lang="en-US" dirty="0" smtClean="0"/>
              <a:t>() {</a:t>
            </a:r>
          </a:p>
          <a:p>
            <a:pPr lvl="1">
              <a:buNone/>
            </a:pPr>
            <a:r>
              <a:rPr lang="en-US" dirty="0" smtClean="0"/>
              <a:t>return false;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Add zoom + panning controls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(Panning and zoom are implemented by default. But zoom is needed for the emulator)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Panning</a:t>
            </a:r>
          </a:p>
          <a:p>
            <a:pPr lvl="1"/>
            <a:r>
              <a:rPr lang="en-US" dirty="0" smtClean="0"/>
              <a:t>Note: in main.xml we added</a:t>
            </a:r>
          </a:p>
          <a:p>
            <a:pPr lvl="1">
              <a:buNone/>
            </a:pPr>
            <a:r>
              <a:rPr lang="en-US" dirty="0" err="1"/>
              <a:t>android:clickable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true“</a:t>
            </a:r>
          </a:p>
          <a:p>
            <a:pPr lvl="1"/>
            <a:r>
              <a:rPr lang="en-US" dirty="0" smtClean="0"/>
              <a:t>This allows pan</a:t>
            </a:r>
          </a:p>
          <a:p>
            <a:r>
              <a:rPr lang="en-US" dirty="0" smtClean="0"/>
              <a:t>Zooming</a:t>
            </a:r>
          </a:p>
          <a:p>
            <a:pPr lvl="1"/>
            <a:r>
              <a:rPr lang="en-US" dirty="0" smtClean="0"/>
              <a:t>Make reference to </a:t>
            </a:r>
            <a:r>
              <a:rPr lang="en-US" dirty="0" err="1" smtClean="0"/>
              <a:t>MapView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Add </a:t>
            </a:r>
            <a:r>
              <a:rPr lang="en-US" b="1" dirty="0"/>
              <a:t>private </a:t>
            </a:r>
            <a:r>
              <a:rPr lang="en-US" b="1" dirty="0" err="1"/>
              <a:t>MapView</a:t>
            </a:r>
            <a:r>
              <a:rPr lang="en-US" b="1" dirty="0"/>
              <a:t> </a:t>
            </a:r>
            <a:r>
              <a:rPr lang="en-US" b="1" dirty="0" err="1"/>
              <a:t>mapView</a:t>
            </a:r>
            <a:r>
              <a:rPr lang="en-US" b="1" dirty="0" smtClean="0"/>
              <a:t>;</a:t>
            </a:r>
          </a:p>
          <a:p>
            <a:pPr lvl="2"/>
            <a:r>
              <a:rPr lang="en-US" dirty="0" smtClean="0"/>
              <a:t>As a class attribute near the top of </a:t>
            </a:r>
            <a:r>
              <a:rPr lang="en-US" dirty="0" err="1" smtClean="0"/>
              <a:t>ShowMap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mapView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add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mapView</a:t>
            </a:r>
            <a:r>
              <a:rPr lang="en-US" dirty="0" smtClean="0">
                <a:solidFill>
                  <a:srgbClr val="FF0000"/>
                </a:solidFill>
              </a:rPr>
              <a:t> = (</a:t>
            </a:r>
            <a:r>
              <a:rPr lang="en-US" dirty="0" err="1" smtClean="0">
                <a:solidFill>
                  <a:srgbClr val="FF0000"/>
                </a:solidFill>
              </a:rPr>
              <a:t>MapView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err="1" smtClean="0">
                <a:solidFill>
                  <a:srgbClr val="FF0000"/>
                </a:solidFill>
              </a:rPr>
              <a:t>findViewById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R.id.mapview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mapView.setBuiltInZoomControls</a:t>
            </a:r>
            <a:r>
              <a:rPr lang="en-US" dirty="0" smtClean="0">
                <a:solidFill>
                  <a:srgbClr val="FF0000"/>
                </a:solidFill>
              </a:rPr>
              <a:t>(true);</a:t>
            </a:r>
          </a:p>
          <a:p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toggle for satellite and street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5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reference to </a:t>
            </a:r>
            <a:r>
              <a:rPr lang="en-US" dirty="0" err="1" smtClean="0"/>
              <a:t>toogle</a:t>
            </a:r>
            <a:r>
              <a:rPr lang="en-US" dirty="0" smtClean="0"/>
              <a:t> button</a:t>
            </a:r>
          </a:p>
          <a:p>
            <a:pPr lvl="1"/>
            <a:r>
              <a:rPr lang="en-US" dirty="0" smtClean="0"/>
              <a:t>In ShowMap.java</a:t>
            </a:r>
          </a:p>
          <a:p>
            <a:pPr lvl="1"/>
            <a:r>
              <a:rPr lang="en-US" dirty="0" smtClean="0"/>
              <a:t>Just after public class </a:t>
            </a:r>
            <a:r>
              <a:rPr lang="en-US" dirty="0" err="1" smtClean="0"/>
              <a:t>ShowMap</a:t>
            </a:r>
            <a:r>
              <a:rPr lang="en-US" dirty="0" smtClean="0"/>
              <a:t> extends </a:t>
            </a:r>
            <a:r>
              <a:rPr lang="en-US" dirty="0" err="1" smtClean="0"/>
              <a:t>MapActivity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err="1" smtClean="0"/>
              <a:t>mapView</a:t>
            </a:r>
            <a:r>
              <a:rPr lang="en-US" dirty="0" smtClean="0"/>
              <a:t> = </a:t>
            </a:r>
            <a:r>
              <a:rPr lang="en-US" b="1" dirty="0" smtClean="0"/>
              <a:t>null;</a:t>
            </a:r>
          </a:p>
          <a:p>
            <a:pPr lvl="1"/>
            <a:r>
              <a:rPr lang="en-US" dirty="0" smtClean="0"/>
              <a:t>At the end of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mapView</a:t>
            </a:r>
            <a:r>
              <a:rPr lang="en-US" dirty="0" smtClean="0"/>
              <a:t> = (</a:t>
            </a:r>
            <a:r>
              <a:rPr lang="en-US" dirty="0" err="1" smtClean="0"/>
              <a:t>MapView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R.id.mapview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final </a:t>
            </a:r>
            <a:r>
              <a:rPr lang="en-US" dirty="0" err="1" smtClean="0"/>
              <a:t>ToggleButton</a:t>
            </a:r>
            <a:r>
              <a:rPr lang="en-US" dirty="0" smtClean="0"/>
              <a:t> </a:t>
            </a:r>
            <a:r>
              <a:rPr lang="en-US" dirty="0" err="1" smtClean="0"/>
              <a:t>streetViewBtn</a:t>
            </a:r>
            <a:r>
              <a:rPr lang="en-US" dirty="0" smtClean="0"/>
              <a:t> = (</a:t>
            </a:r>
            <a:r>
              <a:rPr lang="en-US" dirty="0" err="1" smtClean="0"/>
              <a:t>ToggleButton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R.id.streetOrSatellite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After this, set </a:t>
            </a:r>
            <a:r>
              <a:rPr lang="en-US" dirty="0" err="1" smtClean="0"/>
              <a:t>ClickListener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124200"/>
            <a:ext cx="6096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streetViewBtn.setOnClickListener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OnClickListener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(View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view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streetViewBtn.isChecked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200" dirty="0" err="1" smtClean="0">
                <a:solidFill>
                  <a:srgbClr val="0000C0"/>
                </a:solidFill>
                <a:latin typeface="Consolas"/>
              </a:rPr>
              <a:t>mapView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.setSatellite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200" dirty="0" err="1" smtClean="0">
                <a:solidFill>
                  <a:srgbClr val="0000C0"/>
                </a:solidFill>
                <a:latin typeface="Consolas"/>
              </a:rPr>
              <a:t>mapView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.setSatellite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PS and MapView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First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lan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Get API key&amp;quot;&quot;/&gt;&lt;property id=&quot;20307&quot; value=&quot;258&quot;/&gt;&lt;/object&gt;&lt;object type=&quot;3&quot; unique_id=&quot;10008&quot;&gt;&lt;property id=&quot;20148&quot; value=&quot;5&quot;/&gt;&lt;property id=&quot;20300&quot; value=&quot;Slide 20&quot;/&gt;&lt;property id=&quot;20307&quot; value=&quot;260&quot;/&gt;&lt;/object&gt;&lt;object type=&quot;3&quot; unique_id=&quot;10065&quot;&gt;&lt;property id=&quot;20148&quot; value=&quot;5&quot;/&gt;&lt;property id=&quot;20300&quot; value=&quot;Slide 5 - &amp;quot;Make view&amp;quot;&quot;/&gt;&lt;property id=&quot;20307&quot; value=&quot;261&quot;/&gt;&lt;/object&gt;&lt;object type=&quot;3&quot; unique_id=&quot;10066&quot;&gt;&lt;property id=&quot;20148&quot; value=&quot;5&quot;/&gt;&lt;property id=&quot;20300&quot; value=&quot;Slide 6 - &amp;quot;Set permissions and library&amp;quot;&quot;/&gt;&lt;property id=&quot;20307&quot; value=&quot;262&quot;/&gt;&lt;/object&gt;&lt;object type=&quot;3&quot; unique_id=&quot;10130&quot;&gt;&lt;property id=&quot;20148&quot; value=&quot;5&quot;/&gt;&lt;property id=&quot;20300&quot; value=&quot;Slide 7 - &amp;quot;Change java code to show map&amp;quot;&quot;/&gt;&lt;property id=&quot;20307&quot; value=&quot;263&quot;/&gt;&lt;/object&gt;&lt;object type=&quot;3&quot; unique_id=&quot;10131&quot;&gt;&lt;property id=&quot;20148&quot; value=&quot;5&quot;/&gt;&lt;property id=&quot;20300&quot; value=&quot;Slide 8 - &amp;quot;Add zoom + panning controls&amp;quot;&quot;/&gt;&lt;property id=&quot;20307&quot; value=&quot;264&quot;/&gt;&lt;/object&gt;&lt;object type=&quot;3&quot; unique_id=&quot;10132&quot;&gt;&lt;property id=&quot;20148&quot; value=&quot;5&quot;/&gt;&lt;property id=&quot;20300&quot; value=&quot;Slide 9 - &amp;quot;Add toggle for satellite and street view&amp;quot;&quot;/&gt;&lt;property id=&quot;20307&quot; value=&quot;265&quot;/&gt;&lt;/object&gt;&lt;object type=&quot;3&quot; unique_id=&quot;10133&quot;&gt;&lt;property id=&quot;20148&quot; value=&quot;5&quot;/&gt;&lt;property id=&quot;20300&quot; value=&quot;Slide 10 - &amp;quot;Import marker&amp;quot;&quot;/&gt;&lt;property id=&quot;20307&quot; value=&quot;266&quot;/&gt;&lt;/object&gt;&lt;object type=&quot;3&quot; unique_id=&quot;10134&quot;&gt;&lt;property id=&quot;20148&quot; value=&quot;5&quot;/&gt;&lt;property id=&quot;20300&quot; value=&quot;Slide 11 - &amp;quot;Add marker to map&amp;quot;&quot;/&gt;&lt;property id=&quot;20307&quot; value=&quot;267&quot;/&gt;&lt;/object&gt;&lt;object type=&quot;3&quot; unique_id=&quot;10177&quot;&gt;&lt;property id=&quot;20148&quot; value=&quot;5&quot;/&gt;&lt;property id=&quot;20300&quot; value=&quot;Slide 12 - &amp;quot;Define class Places&amp;quot;&quot;/&gt;&lt;property id=&quot;20307&quot; value=&quot;268&quot;/&gt;&lt;/object&gt;&lt;object type=&quot;3&quot; unique_id=&quot;10223&quot;&gt;&lt;property id=&quot;20148&quot; value=&quot;5&quot;/&gt;&lt;property id=&quot;20300&quot; value=&quot;Slide 13 - &amp;quot;Attach Places to the map&amp;quot;&quot;/&gt;&lt;property id=&quot;20307&quot; value=&quot;269&quot;/&gt;&lt;/object&gt;&lt;object type=&quot;3&quot; unique_id=&quot;10304&quot;&gt;&lt;property id=&quot;20148&quot; value=&quot;5&quot;/&gt;&lt;property id=&quot;20300&quot; value=&quot;Slide 14 - &amp;quot;Add Localization (e.g., GPS)&amp;quot;&quot;/&gt;&lt;property id=&quot;20307&quot; value=&quot;270&quot;/&gt;&lt;/object&gt;&lt;object type=&quot;3&quot; unique_id=&quot;10407&quot;&gt;&lt;property id=&quot;20148&quot; value=&quot;5&quot;/&gt;&lt;property id=&quot;20300&quot; value=&quot;Slide 15 - &amp;quot;Fix location info&amp;quot;&quot;/&gt;&lt;property id=&quot;20307&quot; value=&quot;271&quot;/&gt;&lt;/object&gt;&lt;object type=&quot;3&quot; unique_id=&quot;10408&quot;&gt;&lt;property id=&quot;20148&quot; value=&quot;5&quot;/&gt;&lt;property id=&quot;20300&quot; value=&quot;Slide 16 - &amp;quot;Get location updates&amp;quot;&quot;/&gt;&lt;property id=&quot;20307&quot; value=&quot;272&quot;/&gt;&lt;/object&gt;&lt;object type=&quot;3&quot; unique_id=&quot;10542&quot;&gt;&lt;property id=&quot;20148&quot; value=&quot;5&quot;/&gt;&lt;property id=&quot;20300&quot; value=&quot;Slide 17 - &amp;quot;Setting location in the emulator&amp;quot;&quot;/&gt;&lt;property id=&quot;20307&quot; value=&quot;273&quot;/&gt;&lt;/object&gt;&lt;object type=&quot;3&quot; unique_id=&quot;10603&quot;&gt;&lt;property id=&quot;20148&quot; value=&quot;5&quot;/&gt;&lt;property id=&quot;20300&quot; value=&quot;Slide 18 - &amp;quot;Put a marker on current location&amp;quot;&quot;/&gt;&lt;property id=&quot;20307&quot; value=&quot;274&quot;/&gt;&lt;/object&gt;&lt;object type=&quot;3&quot; unique_id=&quot;10709&quot;&gt;&lt;property id=&quot;20148&quot; value=&quot;5&quot;/&gt;&lt;property id=&quot;20300&quot; value=&quot;Slide 19 - &amp;quot;Center map around current location&amp;quot;&quot;/&gt;&lt;property id=&quot;20307&quot; value=&quot;27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10906</TotalTime>
  <Words>2929</Words>
  <Application>Microsoft Office PowerPoint</Application>
  <PresentationFormat>On-screen Show (4:3)</PresentationFormat>
  <Paragraphs>476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GPS and MapView</vt:lpstr>
      <vt:lpstr>First</vt:lpstr>
      <vt:lpstr>plan</vt:lpstr>
      <vt:lpstr>Get API key</vt:lpstr>
      <vt:lpstr>Make view</vt:lpstr>
      <vt:lpstr>Set permissions and library</vt:lpstr>
      <vt:lpstr>Change java code to show map</vt:lpstr>
      <vt:lpstr>Add zoom + panning controls (Panning and zoom are implemented by default. But zoom is needed for the emulator)</vt:lpstr>
      <vt:lpstr>Add toggle for satellite and street view</vt:lpstr>
      <vt:lpstr>Import marker</vt:lpstr>
      <vt:lpstr>Add marker to map</vt:lpstr>
      <vt:lpstr>Define class Places</vt:lpstr>
      <vt:lpstr>Attach Places to the map</vt:lpstr>
      <vt:lpstr>Play with adding locations</vt:lpstr>
      <vt:lpstr>Play with adding locations</vt:lpstr>
      <vt:lpstr>Draw line between markers</vt:lpstr>
      <vt:lpstr>Now add to Connectors.onDraw function</vt:lpstr>
      <vt:lpstr>Now add to Connector.onDraw function</vt:lpstr>
      <vt:lpstr>Add Localization (e.g., GPS)</vt:lpstr>
      <vt:lpstr>Fix location info</vt:lpstr>
      <vt:lpstr>Get location updates</vt:lpstr>
      <vt:lpstr>Setting location in the emulator</vt:lpstr>
      <vt:lpstr>Put a marker on current location</vt:lpstr>
      <vt:lpstr>Center map around current location</vt:lpstr>
      <vt:lpstr>Proximity Alert</vt:lpstr>
      <vt:lpstr>Set up alert</vt:lpstr>
      <vt:lpstr>Receive alert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and MapView</dc:title>
  <dc:creator>SB</dc:creator>
  <cp:lastModifiedBy>bohacek</cp:lastModifiedBy>
  <cp:revision>31</cp:revision>
  <dcterms:created xsi:type="dcterms:W3CDTF">2010-04-22T16:30:02Z</dcterms:created>
  <dcterms:modified xsi:type="dcterms:W3CDTF">2012-02-27T16:14:39Z</dcterms:modified>
</cp:coreProperties>
</file>