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3" r:id="rId5"/>
    <p:sldId id="257" r:id="rId6"/>
    <p:sldId id="260" r:id="rId7"/>
    <p:sldId id="259" r:id="rId8"/>
    <p:sldId id="261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-103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F2E-9C51-4322-8A36-79499C70296F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456-240E-4516-B209-90ADB93F3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F2E-9C51-4322-8A36-79499C70296F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456-240E-4516-B209-90ADB93F3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F2E-9C51-4322-8A36-79499C70296F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456-240E-4516-B209-90ADB93F3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F2E-9C51-4322-8A36-79499C70296F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456-240E-4516-B209-90ADB93F3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F2E-9C51-4322-8A36-79499C70296F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456-240E-4516-B209-90ADB93F3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F2E-9C51-4322-8A36-79499C70296F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456-240E-4516-B209-90ADB93F3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F2E-9C51-4322-8A36-79499C70296F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456-240E-4516-B209-90ADB93F3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F2E-9C51-4322-8A36-79499C70296F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456-240E-4516-B209-90ADB93F3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F2E-9C51-4322-8A36-79499C70296F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456-240E-4516-B209-90ADB93F3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F2E-9C51-4322-8A36-79499C70296F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456-240E-4516-B209-90ADB93F3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F2E-9C51-4322-8A36-79499C70296F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456-240E-4516-B209-90ADB93F3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16F2E-9C51-4322-8A36-79499C70296F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2456-240E-4516-B209-90ADB93F3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kstarter.com/discover/categories/technology?ref=sidebar" TargetMode="External"/><Relationship Id="rId2" Type="http://schemas.openxmlformats.org/officeDocument/2006/relationships/hyperlink" Target="http://techstars.appstor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usinessinsider.com/sa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del.adobeconnect.com/bohace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classic-371/indigosr1" TargetMode="External"/><Relationship Id="rId2" Type="http://schemas.openxmlformats.org/officeDocument/2006/relationships/hyperlink" Target="http://developer.android.com/sdk/install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l-ssl.google.com/android/eclipse/" TargetMode="External"/><Relationship Id="rId2" Type="http://schemas.openxmlformats.org/officeDocument/2006/relationships/hyperlink" Target="http://developer.android.com/sdk/eclipse-ad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ubclipse.tigris.org/update_1.8.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Android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Note: if you have already installed android development tools, please check that you have the same version as described here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 with our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Enable USB debugging on you phone</a:t>
            </a:r>
          </a:p>
          <a:p>
            <a:pPr lvl="1"/>
            <a:r>
              <a:rPr lang="en-US" dirty="0" smtClean="0"/>
              <a:t>Go to settings</a:t>
            </a:r>
          </a:p>
          <a:p>
            <a:pPr lvl="1"/>
            <a:r>
              <a:rPr lang="en-US" dirty="0" smtClean="0"/>
              <a:t>Approach 1 (depends on phone)</a:t>
            </a:r>
          </a:p>
          <a:p>
            <a:pPr lvl="2"/>
            <a:r>
              <a:rPr lang="en-US" dirty="0" smtClean="0"/>
              <a:t>Open Applications</a:t>
            </a:r>
          </a:p>
          <a:p>
            <a:pPr lvl="2"/>
            <a:r>
              <a:rPr lang="en-US" dirty="0" smtClean="0"/>
              <a:t>Development</a:t>
            </a:r>
          </a:p>
          <a:p>
            <a:pPr lvl="2"/>
            <a:r>
              <a:rPr lang="en-US" dirty="0" smtClean="0"/>
              <a:t>Check USB Debugging</a:t>
            </a:r>
          </a:p>
          <a:p>
            <a:pPr lvl="1"/>
            <a:r>
              <a:rPr lang="en-US" dirty="0" smtClean="0"/>
              <a:t>Approach 2</a:t>
            </a:r>
          </a:p>
          <a:p>
            <a:pPr lvl="2"/>
            <a:r>
              <a:rPr lang="en-US" dirty="0" smtClean="0"/>
              <a:t>{} Developer options</a:t>
            </a:r>
          </a:p>
          <a:p>
            <a:pPr lvl="2"/>
            <a:r>
              <a:rPr lang="en-US" dirty="0" smtClean="0"/>
              <a:t>Check USB debugging</a:t>
            </a:r>
          </a:p>
          <a:p>
            <a:pPr lvl="1"/>
            <a:r>
              <a:rPr lang="en-US" dirty="0" smtClean="0"/>
              <a:t>Approach 3</a:t>
            </a:r>
          </a:p>
          <a:p>
            <a:pPr lvl="2"/>
            <a:r>
              <a:rPr lang="en-US" dirty="0" smtClean="0"/>
              <a:t>Look around and check USB debugging</a:t>
            </a:r>
          </a:p>
          <a:p>
            <a:r>
              <a:rPr lang="en-US" dirty="0" smtClean="0"/>
              <a:t>Start eclipse</a:t>
            </a:r>
          </a:p>
          <a:p>
            <a:r>
              <a:rPr lang="en-US" dirty="0" smtClean="0"/>
              <a:t>Window -&gt; open perspective -&gt; other -&gt; DDMS (! Not &lt;DDMS&gt;)</a:t>
            </a:r>
          </a:p>
          <a:p>
            <a:r>
              <a:rPr lang="en-US" dirty="0" smtClean="0"/>
              <a:t>Plug your phone via </a:t>
            </a:r>
            <a:r>
              <a:rPr lang="en-US" dirty="0" err="1" smtClean="0"/>
              <a:t>usb</a:t>
            </a:r>
            <a:endParaRPr lang="en-US" dirty="0" smtClean="0"/>
          </a:p>
          <a:p>
            <a:r>
              <a:rPr lang="en-US" dirty="0" smtClean="0"/>
              <a:t>Under devices (upper left) you can see your phone</a:t>
            </a:r>
          </a:p>
          <a:p>
            <a:pPr lvl="1"/>
            <a:r>
              <a:rPr lang="en-US" dirty="0" smtClean="0"/>
              <a:t>If you can’t see you phone, check if you have a notification on you phone asking about whether to use USB debugging. Do not select USB storage</a:t>
            </a:r>
          </a:p>
          <a:p>
            <a:r>
              <a:rPr lang="en-US" dirty="0" smtClean="0"/>
              <a:t>In the upper middle, select the File Explorer tab</a:t>
            </a:r>
          </a:p>
          <a:p>
            <a:pPr lvl="1"/>
            <a:r>
              <a:rPr lang="en-US" dirty="0" smtClean="0"/>
              <a:t>Expand </a:t>
            </a:r>
            <a:r>
              <a:rPr lang="en-US" dirty="0" err="1" smtClean="0"/>
              <a:t>mnt</a:t>
            </a:r>
            <a:endParaRPr lang="en-US" dirty="0" smtClean="0"/>
          </a:p>
          <a:p>
            <a:pPr lvl="2"/>
            <a:r>
              <a:rPr lang="en-US" dirty="0" smtClean="0"/>
              <a:t>Expand </a:t>
            </a:r>
            <a:r>
              <a:rPr lang="en-US" dirty="0" err="1" smtClean="0"/>
              <a:t>sdcard</a:t>
            </a:r>
            <a:endParaRPr lang="en-US" dirty="0" smtClean="0"/>
          </a:p>
          <a:p>
            <a:pPr lvl="3"/>
            <a:r>
              <a:rPr lang="en-US" dirty="0" smtClean="0"/>
              <a:t>Expand DCM</a:t>
            </a:r>
          </a:p>
          <a:p>
            <a:pPr lvl="4"/>
            <a:r>
              <a:rPr lang="en-US" dirty="0" smtClean="0"/>
              <a:t>Expand Camera</a:t>
            </a:r>
          </a:p>
          <a:p>
            <a:pPr lvl="5"/>
            <a:r>
              <a:rPr lang="en-US" dirty="0" smtClean="0"/>
              <a:t>This is where your pictures are</a:t>
            </a:r>
          </a:p>
          <a:p>
            <a:pPr lvl="1"/>
            <a:r>
              <a:rPr lang="en-US" dirty="0" smtClean="0"/>
              <a:t>Expand data</a:t>
            </a:r>
          </a:p>
          <a:p>
            <a:pPr lvl="2"/>
            <a:r>
              <a:rPr lang="en-US" dirty="0" smtClean="0"/>
              <a:t>Should not work, since this is a protected directory that holds apps private data</a:t>
            </a:r>
          </a:p>
          <a:p>
            <a:r>
              <a:rPr lang="en-US" dirty="0" smtClean="0"/>
              <a:t>On the lower/middle left, select </a:t>
            </a:r>
            <a:r>
              <a:rPr lang="en-US" dirty="0" err="1" smtClean="0"/>
              <a:t>LogCat</a:t>
            </a:r>
            <a:r>
              <a:rPr lang="en-US" dirty="0" smtClean="0"/>
              <a:t>. This shows system messages. </a:t>
            </a:r>
          </a:p>
          <a:p>
            <a:pPr lvl="1"/>
            <a:r>
              <a:rPr lang="en-US" dirty="0" smtClean="0"/>
              <a:t>The messages are have level (debug, error, info,…)</a:t>
            </a:r>
          </a:p>
          <a:p>
            <a:pPr lvl="2"/>
            <a:r>
              <a:rPr lang="en-US" dirty="0" smtClean="0"/>
              <a:t>You can select which messages using the menu in the middle right</a:t>
            </a:r>
          </a:p>
          <a:p>
            <a:pPr lvl="1"/>
            <a:r>
              <a:rPr lang="en-US" dirty="0" smtClean="0"/>
              <a:t>Messages have tags and text</a:t>
            </a:r>
          </a:p>
          <a:p>
            <a:pPr lvl="1"/>
            <a:r>
              <a:rPr lang="en-US" dirty="0" smtClean="0"/>
              <a:t>We will use these messages extensively for debugging</a:t>
            </a:r>
          </a:p>
          <a:p>
            <a:r>
              <a:rPr lang="en-US" dirty="0" smtClean="0"/>
              <a:t>Near the top is a row of buttons. One button is a camera. Click on the camera and see your device screen shot</a:t>
            </a:r>
          </a:p>
          <a:p>
            <a:pPr lvl="5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with ADB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Open a command prompt</a:t>
            </a:r>
          </a:p>
          <a:p>
            <a:r>
              <a:rPr lang="en-US" dirty="0" smtClean="0"/>
              <a:t>Change dir to c:\android\android-sdk\platform-tools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adb</a:t>
            </a:r>
            <a:r>
              <a:rPr lang="en-US" dirty="0" smtClean="0"/>
              <a:t> devices</a:t>
            </a:r>
          </a:p>
          <a:p>
            <a:pPr lvl="1"/>
            <a:r>
              <a:rPr lang="en-US" dirty="0" smtClean="0"/>
              <a:t>Shows the devices you have plugged in and the serial number</a:t>
            </a:r>
          </a:p>
          <a:p>
            <a:r>
              <a:rPr lang="en-US" dirty="0" smtClean="0"/>
              <a:t>&gt;</a:t>
            </a:r>
            <a:r>
              <a:rPr lang="en-US" dirty="0" err="1" smtClean="0"/>
              <a:t>adb</a:t>
            </a:r>
            <a:r>
              <a:rPr lang="en-US" dirty="0" smtClean="0"/>
              <a:t> shell</a:t>
            </a:r>
          </a:p>
          <a:p>
            <a:pPr lvl="1"/>
            <a:r>
              <a:rPr lang="en-US" dirty="0" smtClean="0"/>
              <a:t>Opens a shell on the device</a:t>
            </a:r>
          </a:p>
          <a:p>
            <a:pPr lvl="1"/>
            <a:r>
              <a:rPr lang="en-US" dirty="0" smtClean="0"/>
              <a:t>&gt; </a:t>
            </a:r>
            <a:r>
              <a:rPr lang="en-US" dirty="0" err="1" smtClean="0"/>
              <a:t>ls</a:t>
            </a:r>
            <a:endParaRPr lang="en-US" dirty="0" smtClean="0"/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cd</a:t>
            </a:r>
            <a:r>
              <a:rPr lang="en-US" dirty="0" smtClean="0"/>
              <a:t> /data</a:t>
            </a:r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ls</a:t>
            </a:r>
            <a:endParaRPr lang="en-US" dirty="0" smtClean="0"/>
          </a:p>
          <a:p>
            <a:pPr lvl="2"/>
            <a:r>
              <a:rPr lang="en-US" dirty="0" smtClean="0"/>
              <a:t>Still fails</a:t>
            </a:r>
          </a:p>
          <a:p>
            <a:pPr lvl="1"/>
            <a:r>
              <a:rPr lang="en-US" dirty="0" smtClean="0"/>
              <a:t>&gt; </a:t>
            </a:r>
            <a:r>
              <a:rPr lang="en-US" dirty="0" err="1" smtClean="0"/>
              <a:t>su</a:t>
            </a:r>
            <a:endParaRPr lang="en-US" dirty="0" smtClean="0"/>
          </a:p>
          <a:p>
            <a:pPr lvl="2"/>
            <a:r>
              <a:rPr lang="en-US" dirty="0" smtClean="0"/>
              <a:t>If you have rooted you phone, this will succeed</a:t>
            </a:r>
          </a:p>
          <a:p>
            <a:pPr lvl="1"/>
            <a:r>
              <a:rPr lang="en-US" dirty="0" smtClean="0"/>
              <a:t>&gt; </a:t>
            </a:r>
            <a:r>
              <a:rPr lang="en-US" dirty="0" err="1" smtClean="0"/>
              <a:t>ls</a:t>
            </a:r>
            <a:endParaRPr lang="en-US" dirty="0" smtClean="0"/>
          </a:p>
          <a:p>
            <a:pPr lvl="2"/>
            <a:r>
              <a:rPr lang="en-US" dirty="0" smtClean="0"/>
              <a:t>Works!</a:t>
            </a:r>
          </a:p>
          <a:p>
            <a:pPr lvl="1"/>
            <a:r>
              <a:rPr lang="en-US" dirty="0" smtClean="0"/>
              <a:t>&gt;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2"/>
            <a:r>
              <a:rPr lang="en-US" dirty="0" smtClean="0"/>
              <a:t>Shows everything running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Emulated Android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Start eclipse</a:t>
            </a:r>
          </a:p>
          <a:p>
            <a:r>
              <a:rPr lang="en-US" dirty="0" smtClean="0"/>
              <a:t>Windows -&gt; AVD Manger</a:t>
            </a:r>
          </a:p>
          <a:p>
            <a:r>
              <a:rPr lang="en-US" dirty="0" smtClean="0"/>
              <a:t>Opens a new window (maybe after a short delay)</a:t>
            </a:r>
          </a:p>
          <a:p>
            <a:r>
              <a:rPr lang="en-US" dirty="0" smtClean="0"/>
              <a:t>Select new</a:t>
            </a:r>
          </a:p>
          <a:p>
            <a:pPr lvl="1"/>
            <a:r>
              <a:rPr lang="en-US" dirty="0" smtClean="0"/>
              <a:t>Name: Test4</a:t>
            </a:r>
          </a:p>
          <a:p>
            <a:pPr lvl="1"/>
            <a:r>
              <a:rPr lang="en-US" dirty="0" smtClean="0"/>
              <a:t>Target: Google APIs API level 15</a:t>
            </a:r>
          </a:p>
          <a:p>
            <a:pPr lvl="1"/>
            <a:r>
              <a:rPr lang="en-US" dirty="0" smtClean="0"/>
              <a:t>SD Card Size: 1GiB</a:t>
            </a:r>
          </a:p>
          <a:p>
            <a:pPr lvl="1"/>
            <a:r>
              <a:rPr lang="en-US" dirty="0" smtClean="0"/>
              <a:t>Snapshot Enabled</a:t>
            </a:r>
          </a:p>
          <a:p>
            <a:pPr lvl="1"/>
            <a:r>
              <a:rPr lang="en-US" dirty="0" smtClean="0"/>
              <a:t>Level screen as default</a:t>
            </a:r>
          </a:p>
          <a:p>
            <a:pPr lvl="1"/>
            <a:r>
              <a:rPr lang="en-US" dirty="0" smtClean="0"/>
              <a:t>Click “Create AVD”</a:t>
            </a:r>
          </a:p>
          <a:p>
            <a:r>
              <a:rPr lang="en-US" dirty="0" smtClean="0"/>
              <a:t>Click on the device you just made and click on start</a:t>
            </a:r>
          </a:p>
          <a:p>
            <a:r>
              <a:rPr lang="en-US" dirty="0" smtClean="0"/>
              <a:t>It can take sometime to start. Be patient</a:t>
            </a:r>
          </a:p>
          <a:p>
            <a:r>
              <a:rPr lang="en-US" dirty="0" smtClean="0"/>
              <a:t>You should see the emulator in the eclipse DDMS fairly quickly, even as the device is booting up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App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Are you hungry?</a:t>
            </a:r>
          </a:p>
          <a:p>
            <a:r>
              <a:rPr lang="en-US" dirty="0" smtClean="0"/>
              <a:t>Presentations</a:t>
            </a:r>
          </a:p>
          <a:p>
            <a:pPr lvl="1"/>
            <a:r>
              <a:rPr lang="en-US" dirty="0" smtClean="0"/>
              <a:t>Talk about a cool app</a:t>
            </a:r>
          </a:p>
          <a:p>
            <a:pPr lvl="2"/>
            <a:r>
              <a:rPr lang="en-US" dirty="0" smtClean="0"/>
              <a:t>Download the app or apps (yes, you might need to pay a few bucks)</a:t>
            </a:r>
          </a:p>
          <a:p>
            <a:pPr lvl="2"/>
            <a:r>
              <a:rPr lang="en-US" dirty="0" smtClean="0"/>
              <a:t>PPT Slides with app views</a:t>
            </a:r>
          </a:p>
          <a:p>
            <a:pPr lvl="2"/>
            <a:r>
              <a:rPr lang="en-US" dirty="0" smtClean="0"/>
              <a:t>Compare to existing apps</a:t>
            </a:r>
          </a:p>
          <a:p>
            <a:pPr lvl="2"/>
            <a:r>
              <a:rPr lang="en-US" dirty="0" smtClean="0"/>
              <a:t>Use/search for app reviews</a:t>
            </a:r>
          </a:p>
          <a:p>
            <a:pPr lvl="1"/>
            <a:r>
              <a:rPr lang="en-US" dirty="0" smtClean="0"/>
              <a:t>Talk about something interesting in mobile computing</a:t>
            </a:r>
          </a:p>
          <a:p>
            <a:pPr lvl="2"/>
            <a:r>
              <a:rPr lang="en-US" dirty="0" smtClean="0"/>
              <a:t>E.g., android on </a:t>
            </a:r>
            <a:r>
              <a:rPr lang="en-US" dirty="0" smtClean="0"/>
              <a:t>Intel, </a:t>
            </a:r>
            <a:r>
              <a:rPr lang="en-US" dirty="0" err="1" smtClean="0"/>
              <a:t>qualcomm</a:t>
            </a:r>
            <a:r>
              <a:rPr lang="en-US" dirty="0" smtClean="0"/>
              <a:t> android </a:t>
            </a:r>
            <a:r>
              <a:rPr lang="en-US" dirty="0" smtClean="0"/>
              <a:t>tools, new/old company</a:t>
            </a:r>
            <a:endParaRPr lang="en-US" dirty="0" smtClean="0"/>
          </a:p>
          <a:p>
            <a:pPr lvl="2"/>
            <a:r>
              <a:rPr lang="en-US" dirty="0" smtClean="0"/>
              <a:t>A few slides and be prepared to answer </a:t>
            </a:r>
            <a:r>
              <a:rPr lang="en-US" dirty="0" smtClean="0"/>
              <a:t>(tough) questions</a:t>
            </a:r>
            <a:endParaRPr lang="en-US" dirty="0" smtClean="0"/>
          </a:p>
          <a:p>
            <a:pPr lvl="1"/>
            <a:r>
              <a:rPr lang="en-US" dirty="0" smtClean="0"/>
              <a:t>15 minutes max, but in depth (we are all experts)</a:t>
            </a:r>
          </a:p>
          <a:p>
            <a:pPr lvl="1"/>
            <a:r>
              <a:rPr lang="en-US" dirty="0" smtClean="0"/>
              <a:t>Be prepared. If you are not prepared (i.e., haven’t spent enough time figuring everything out), ask to present next time. Don’t waste our time.</a:t>
            </a:r>
          </a:p>
          <a:p>
            <a:r>
              <a:rPr lang="en-US" dirty="0" smtClean="0"/>
              <a:t>Web site that talk about apps and mobile technology (you should know keep up to date with these)</a:t>
            </a:r>
          </a:p>
          <a:p>
            <a:pPr lvl="1"/>
            <a:r>
              <a:rPr lang="en-US" dirty="0" smtClean="0"/>
              <a:t>techcrunch.com</a:t>
            </a:r>
          </a:p>
          <a:p>
            <a:pPr lvl="2"/>
            <a:r>
              <a:rPr lang="en-US" dirty="0" smtClean="0"/>
              <a:t>http://www.crunchbase.com/</a:t>
            </a:r>
          </a:p>
          <a:p>
            <a:pPr lvl="1"/>
            <a:r>
              <a:rPr lang="en-US" dirty="0" err="1" smtClean="0"/>
              <a:t>Techstars</a:t>
            </a:r>
            <a:r>
              <a:rPr lang="en-US" dirty="0" smtClean="0"/>
              <a:t> </a:t>
            </a:r>
            <a:r>
              <a:rPr lang="en-US" dirty="0" smtClean="0"/>
              <a:t>App showcase: </a:t>
            </a:r>
            <a:r>
              <a:rPr lang="en-US" dirty="0" smtClean="0">
                <a:hlinkClick r:id="rId2"/>
              </a:rPr>
              <a:t>http://techstars.appstores.com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Kichstarter.com</a:t>
            </a:r>
          </a:p>
          <a:p>
            <a:pPr lvl="2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www.kickstarter.com/discover/categories/technology?ref=sidebar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www.businessinsider.com/sai</a:t>
            </a:r>
            <a:endParaRPr lang="en-US" dirty="0" smtClean="0"/>
          </a:p>
          <a:p>
            <a:pPr lvl="2"/>
            <a:r>
              <a:rPr lang="en-US" dirty="0" smtClean="0"/>
              <a:t>Search on android app and find many articles on different apps</a:t>
            </a:r>
          </a:p>
          <a:p>
            <a:pPr lvl="1"/>
            <a:r>
              <a:rPr lang="en-US" dirty="0" smtClean="0"/>
              <a:t>http://allthingsd.com/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use windows</a:t>
            </a:r>
          </a:p>
          <a:p>
            <a:r>
              <a:rPr lang="en-US" dirty="0" smtClean="0"/>
              <a:t>Linux is fine</a:t>
            </a:r>
          </a:p>
          <a:p>
            <a:r>
              <a:rPr lang="en-US" dirty="0" smtClean="0"/>
              <a:t>You can use MAC, but will need to be a fairly experienced MAC user. Otherwise, try using a windows virtual machine or, if your machine can boot into windows, use that.</a:t>
            </a:r>
          </a:p>
          <a:p>
            <a:r>
              <a:rPr lang="en-US" dirty="0" smtClean="0"/>
              <a:t>You must download and view </a:t>
            </a:r>
            <a:r>
              <a:rPr lang="en-US" dirty="0" err="1" smtClean="0"/>
              <a:t>powerpoint</a:t>
            </a:r>
            <a:r>
              <a:rPr lang="en-US" dirty="0" smtClean="0"/>
              <a:t> documents in class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</a:t>
            </a:r>
          </a:p>
          <a:p>
            <a:pPr lvl="1"/>
            <a:r>
              <a:rPr lang="en-US" dirty="0" smtClean="0">
                <a:hlinkClick r:id="rId2"/>
              </a:rPr>
              <a:t>http://udel.adobeconnect.com/bohacek</a:t>
            </a:r>
            <a:endParaRPr lang="en-US" dirty="0" smtClean="0"/>
          </a:p>
          <a:p>
            <a:r>
              <a:rPr lang="en-US" dirty="0" smtClean="0"/>
              <a:t>Log in as guest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Complete information is also here: </a:t>
            </a:r>
            <a:r>
              <a:rPr lang="en-US" dirty="0" smtClean="0">
                <a:hlinkClick r:id="rId2"/>
              </a:rPr>
              <a:t>http://developer.android.com/sdk/installing.html</a:t>
            </a:r>
            <a:endParaRPr lang="en-US" dirty="0" smtClean="0"/>
          </a:p>
          <a:p>
            <a:r>
              <a:rPr lang="en-US" dirty="0" smtClean="0"/>
              <a:t>Download Eclipse Indigo Classic (v3.7.1)</a:t>
            </a:r>
          </a:p>
          <a:p>
            <a:pPr lvl="1"/>
            <a:r>
              <a:rPr lang="en-US" dirty="0" smtClean="0">
                <a:hlinkClick r:id="rId3"/>
              </a:rPr>
              <a:t>http://www.eclipse.org/downloads/packages/eclipse-classic-371/indigosr1</a:t>
            </a:r>
            <a:endParaRPr lang="en-US" dirty="0" smtClean="0"/>
          </a:p>
          <a:p>
            <a:pPr lvl="1"/>
            <a:r>
              <a:rPr lang="en-US" dirty="0" smtClean="0"/>
              <a:t>Note, if you have eclipse, please upgrade to Eclipse Classic v3.7.1, that way, we all have the same version.</a:t>
            </a:r>
          </a:p>
          <a:p>
            <a:r>
              <a:rPr lang="en-US" dirty="0" smtClean="0"/>
              <a:t>After downloaded, decompress in a directory name eclipse</a:t>
            </a:r>
          </a:p>
          <a:p>
            <a:r>
              <a:rPr lang="en-US" dirty="0" smtClean="0"/>
              <a:t>Note, there is no installation for eclipse. Once it is decompressed, you are ready to run it. But you can only start eclipse by opening a file browser and double clicking on eclipse.exe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http://www.oracle.com/technetwork/java/javase/downloads/index.html</a:t>
            </a:r>
            <a:endParaRPr lang="en-US" dirty="0" smtClean="0"/>
          </a:p>
          <a:p>
            <a:r>
              <a:rPr lang="en-US" dirty="0" smtClean="0"/>
              <a:t>Get JDK6 or JDK5 (not JDK7 and not JRE)</a:t>
            </a:r>
          </a:p>
          <a:p>
            <a:pPr lvl="1"/>
            <a:r>
              <a:rPr lang="en-US" dirty="0" smtClean="0">
                <a:hlinkClick r:id="rId2"/>
              </a:rPr>
              <a:t>http://www.oracle.com/technetwork/java/javase/downloads/index.html</a:t>
            </a:r>
            <a:endParaRPr lang="en-US" dirty="0" smtClean="0"/>
          </a:p>
          <a:p>
            <a:pPr lvl="1"/>
            <a:r>
              <a:rPr lang="en-US" dirty="0" smtClean="0"/>
              <a:t>Scroll down a bit to JDK 6 </a:t>
            </a:r>
          </a:p>
          <a:p>
            <a:pPr lvl="1"/>
            <a:r>
              <a:rPr lang="en-US" dirty="0" smtClean="0"/>
              <a:t>Perhaps you already have JDK5 or 6</a:t>
            </a:r>
          </a:p>
          <a:p>
            <a:pPr lvl="2"/>
            <a:r>
              <a:rPr lang="en-US" dirty="0" smtClean="0"/>
              <a:t>Check c:\program files\java\jdk1.X.yyy, where X=5 or 6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http://developer.android.com/sdk/index.html</a:t>
            </a:r>
            <a:endParaRPr lang="en-US" dirty="0" smtClean="0"/>
          </a:p>
          <a:p>
            <a:r>
              <a:rPr lang="en-US" dirty="0" smtClean="0"/>
              <a:t>Install</a:t>
            </a:r>
          </a:p>
          <a:p>
            <a:pPr lvl="1"/>
            <a:r>
              <a:rPr lang="en-US" dirty="0" smtClean="0"/>
              <a:t>Will check that the correct version of </a:t>
            </a:r>
            <a:r>
              <a:rPr lang="en-US" dirty="0" err="1" smtClean="0"/>
              <a:t>jdk</a:t>
            </a:r>
            <a:r>
              <a:rPr lang="en-US" dirty="0" smtClean="0"/>
              <a:t> is installed. </a:t>
            </a:r>
          </a:p>
          <a:p>
            <a:pPr lvl="1"/>
            <a:r>
              <a:rPr lang="en-US" dirty="0" smtClean="0"/>
              <a:t>install in c:\Android</a:t>
            </a:r>
          </a:p>
          <a:p>
            <a:r>
              <a:rPr lang="en-US" dirty="0" smtClean="0"/>
              <a:t>After installing SDK, the SDK manager should run</a:t>
            </a:r>
          </a:p>
          <a:p>
            <a:pPr lvl="1"/>
            <a:r>
              <a:rPr lang="en-US" dirty="0" smtClean="0"/>
              <a:t>Select SDK Platform-tools</a:t>
            </a:r>
          </a:p>
          <a:p>
            <a:pPr lvl="1"/>
            <a:r>
              <a:rPr lang="en-US" dirty="0" smtClean="0"/>
              <a:t>Download each API version (or at least the ones &gt;2.0)</a:t>
            </a:r>
          </a:p>
          <a:p>
            <a:pPr lvl="2"/>
            <a:r>
              <a:rPr lang="en-US" dirty="0" smtClean="0"/>
              <a:t>However, don’t download every package within the API version (it takes to long). Instead, select SDK platform, samples,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and then the package for you phone. </a:t>
            </a:r>
          </a:p>
          <a:p>
            <a:pPr lvl="1"/>
            <a:r>
              <a:rPr lang="en-US" dirty="0" smtClean="0"/>
              <a:t>Also, download Android Support package</a:t>
            </a:r>
          </a:p>
          <a:p>
            <a:pPr lvl="1"/>
            <a:r>
              <a:rPr lang="en-US" dirty="0" smtClean="0"/>
              <a:t>And, </a:t>
            </a:r>
            <a:r>
              <a:rPr lang="en-US" dirty="0" err="1" smtClean="0"/>
              <a:t>google</a:t>
            </a:r>
            <a:r>
              <a:rPr lang="en-US" dirty="0" smtClean="0"/>
              <a:t> USB Driver package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 ADT Eclipse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For instructions, also see </a:t>
            </a:r>
            <a:r>
              <a:rPr lang="en-US" dirty="0" smtClean="0">
                <a:hlinkClick r:id="rId2"/>
              </a:rPr>
              <a:t>http://developer.android.com/sdk/eclipse-adt.html#installing</a:t>
            </a:r>
            <a:endParaRPr lang="en-US" dirty="0" smtClean="0"/>
          </a:p>
          <a:p>
            <a:r>
              <a:rPr lang="en-US" dirty="0" smtClean="0"/>
              <a:t>Start eclipse</a:t>
            </a:r>
          </a:p>
          <a:p>
            <a:r>
              <a:rPr lang="en-US" dirty="0" smtClean="0"/>
              <a:t>Help –&gt; install new software</a:t>
            </a:r>
          </a:p>
          <a:p>
            <a:r>
              <a:rPr lang="en-US" dirty="0" smtClean="0"/>
              <a:t>Click </a:t>
            </a:r>
            <a:r>
              <a:rPr lang="en-US" b="1" dirty="0" smtClean="0"/>
              <a:t>Add</a:t>
            </a:r>
            <a:r>
              <a:rPr lang="en-US" dirty="0" smtClean="0"/>
              <a:t>, in the top-right corner.</a:t>
            </a:r>
          </a:p>
          <a:p>
            <a:r>
              <a:rPr lang="en-US" dirty="0" smtClean="0"/>
              <a:t>In the Add Repository dialog that appears, enter "ADT </a:t>
            </a:r>
            <a:r>
              <a:rPr lang="en-US" dirty="0" err="1" smtClean="0"/>
              <a:t>Plugin</a:t>
            </a:r>
            <a:r>
              <a:rPr lang="en-US" dirty="0" smtClean="0"/>
              <a:t>" for the </a:t>
            </a:r>
            <a:r>
              <a:rPr lang="en-US" i="1" dirty="0" smtClean="0"/>
              <a:t>Name</a:t>
            </a:r>
            <a:r>
              <a:rPr lang="en-US" dirty="0" smtClean="0"/>
              <a:t> and the following URL for the </a:t>
            </a:r>
            <a:r>
              <a:rPr lang="en-US" i="1" dirty="0" smtClean="0"/>
              <a:t>Location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https://dl-ssl.google.com/android/eclipse/</a:t>
            </a:r>
            <a:endParaRPr lang="en-US" dirty="0" smtClean="0"/>
          </a:p>
          <a:p>
            <a:r>
              <a:rPr lang="en-US" dirty="0" smtClean="0"/>
              <a:t>Click </a:t>
            </a:r>
            <a:r>
              <a:rPr lang="en-US" b="1" dirty="0" smtClean="0"/>
              <a:t>OK</a:t>
            </a:r>
          </a:p>
          <a:p>
            <a:pPr lvl="1"/>
            <a:r>
              <a:rPr lang="en-US" dirty="0" smtClean="0"/>
              <a:t>Note: If you have trouble acquiring the </a:t>
            </a:r>
            <a:r>
              <a:rPr lang="en-US" dirty="0" err="1" smtClean="0"/>
              <a:t>plugin</a:t>
            </a:r>
            <a:r>
              <a:rPr lang="en-US" dirty="0" smtClean="0"/>
              <a:t>, try using "http" in the Location URL, instead of "https" (https is preferred for security reasons).</a:t>
            </a:r>
          </a:p>
          <a:p>
            <a:r>
              <a:rPr lang="en-US" dirty="0" smtClean="0"/>
              <a:t>In the Available Software dialog, select the checkbox next to Developer Tools and click </a:t>
            </a:r>
            <a:r>
              <a:rPr lang="en-US" b="1" dirty="0" smtClean="0"/>
              <a:t>Next</a:t>
            </a:r>
            <a:r>
              <a:rPr lang="en-US" dirty="0" smtClean="0"/>
              <a:t>.	</a:t>
            </a:r>
          </a:p>
          <a:p>
            <a:r>
              <a:rPr lang="en-US" dirty="0" smtClean="0"/>
              <a:t>In the next window, you'll see a list of the tools to be downloaded. Click </a:t>
            </a:r>
            <a:r>
              <a:rPr lang="en-US" b="1" dirty="0" smtClean="0"/>
              <a:t>Next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Read and accept the license agreements, then click </a:t>
            </a:r>
            <a:r>
              <a:rPr lang="en-US" b="1" dirty="0" smtClean="0"/>
              <a:t>Finish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the installation completes, restart Eclipse.</a:t>
            </a:r>
          </a:p>
          <a:p>
            <a:r>
              <a:rPr lang="en-US" b="1" dirty="0" smtClean="0"/>
              <a:t>Configuring the ADT </a:t>
            </a:r>
            <a:r>
              <a:rPr lang="en-US" b="1" dirty="0" err="1" smtClean="0"/>
              <a:t>Plugin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Select </a:t>
            </a:r>
            <a:r>
              <a:rPr lang="en-US" b="1" dirty="0" smtClean="0"/>
              <a:t>Window</a:t>
            </a:r>
            <a:r>
              <a:rPr lang="en-US" dirty="0" smtClean="0"/>
              <a:t> &gt; </a:t>
            </a:r>
            <a:r>
              <a:rPr lang="en-US" b="1" dirty="0" smtClean="0"/>
              <a:t>Preferences...</a:t>
            </a:r>
            <a:r>
              <a:rPr lang="en-US" dirty="0" smtClean="0"/>
              <a:t> to open the Preferences panel (Mac OS X: </a:t>
            </a:r>
            <a:r>
              <a:rPr lang="en-US" b="1" dirty="0" smtClean="0"/>
              <a:t>Eclipse</a:t>
            </a:r>
            <a:r>
              <a:rPr lang="en-US" dirty="0" smtClean="0"/>
              <a:t> &gt; </a:t>
            </a:r>
            <a:r>
              <a:rPr lang="en-US" b="1" dirty="0" smtClean="0"/>
              <a:t>Preferences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Select </a:t>
            </a:r>
            <a:r>
              <a:rPr lang="en-US" b="1" dirty="0" smtClean="0"/>
              <a:t>Android</a:t>
            </a:r>
            <a:r>
              <a:rPr lang="en-US" dirty="0" smtClean="0"/>
              <a:t> from the left panel.</a:t>
            </a:r>
          </a:p>
          <a:p>
            <a:pPr lvl="1"/>
            <a:r>
              <a:rPr lang="en-US" dirty="0" smtClean="0"/>
              <a:t>You may see a dialog asking whether you want to send usage statistics to Google. If so, make your choice and click </a:t>
            </a:r>
            <a:r>
              <a:rPr lang="en-US" b="1" dirty="0" smtClean="0"/>
              <a:t>Proceed</a:t>
            </a:r>
            <a:r>
              <a:rPr lang="en-US" dirty="0" smtClean="0"/>
              <a:t>. You cannot continue with this procedure until you </a:t>
            </a:r>
            <a:r>
              <a:rPr lang="en-US" dirty="0" err="1" smtClean="0"/>
              <a:t>click</a:t>
            </a:r>
            <a:r>
              <a:rPr lang="en-US" b="1" dirty="0" err="1" smtClean="0"/>
              <a:t>Proceed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the </a:t>
            </a:r>
            <a:r>
              <a:rPr lang="en-US" i="1" dirty="0" smtClean="0"/>
              <a:t>SDK Location</a:t>
            </a:r>
            <a:r>
              <a:rPr lang="en-US" dirty="0" smtClean="0"/>
              <a:t> in the main panel, click </a:t>
            </a:r>
            <a:r>
              <a:rPr lang="en-US" b="1" dirty="0" smtClean="0"/>
              <a:t>Browse...</a:t>
            </a:r>
            <a:r>
              <a:rPr lang="en-US" dirty="0" smtClean="0"/>
              <a:t> and locate your downloaded SDK directory. (maybe it is already correctly filled in)</a:t>
            </a:r>
          </a:p>
          <a:p>
            <a:pPr lvl="1"/>
            <a:r>
              <a:rPr lang="en-US" dirty="0" smtClean="0"/>
              <a:t>Click </a:t>
            </a:r>
            <a:r>
              <a:rPr lang="en-US" b="1" dirty="0" smtClean="0"/>
              <a:t>Apply</a:t>
            </a:r>
            <a:r>
              <a:rPr lang="en-US" dirty="0" smtClean="0"/>
              <a:t>, then </a:t>
            </a:r>
            <a:r>
              <a:rPr lang="en-US" b="1" dirty="0" smtClean="0"/>
              <a:t>OK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Eclipse</a:t>
            </a:r>
          </a:p>
          <a:p>
            <a:pPr lvl="1"/>
            <a:r>
              <a:rPr lang="en-US" dirty="0" smtClean="0"/>
              <a:t>Help -&gt; install new software</a:t>
            </a:r>
          </a:p>
          <a:p>
            <a:pPr lvl="1"/>
            <a:r>
              <a:rPr lang="en-US" dirty="0" smtClean="0"/>
              <a:t>Select add</a:t>
            </a:r>
          </a:p>
          <a:p>
            <a:pPr lvl="1"/>
            <a:r>
              <a:rPr lang="en-US" dirty="0" smtClean="0"/>
              <a:t>In location, put  </a:t>
            </a:r>
            <a:r>
              <a:rPr lang="en-US" dirty="0" smtClean="0">
                <a:hlinkClick r:id="rId2"/>
              </a:rPr>
              <a:t>http://subclipse.tigris.org/update_1.8.x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904</Words>
  <Application>Microsoft Office PowerPoint</Application>
  <PresentationFormat>On-screen Show (4:3)</PresentationFormat>
  <Paragraphs>145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Getting Started with Android Programming</vt:lpstr>
      <vt:lpstr>App Presentation</vt:lpstr>
      <vt:lpstr>platform</vt:lpstr>
      <vt:lpstr>Adobe Connect</vt:lpstr>
      <vt:lpstr>Get Eclipse</vt:lpstr>
      <vt:lpstr>Get JDK</vt:lpstr>
      <vt:lpstr>Get Android SDK</vt:lpstr>
      <vt:lpstr>Install ADT Eclipse plugin </vt:lpstr>
      <vt:lpstr>Subclipse</vt:lpstr>
      <vt:lpstr>Play with our set up</vt:lpstr>
      <vt:lpstr>Play with ADB</vt:lpstr>
      <vt:lpstr>Make a Emulated Android Device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Android Programming</dc:title>
  <dc:creator>bohacek</dc:creator>
  <cp:lastModifiedBy>bohacek</cp:lastModifiedBy>
  <cp:revision>4</cp:revision>
  <dcterms:created xsi:type="dcterms:W3CDTF">2012-02-04T14:59:32Z</dcterms:created>
  <dcterms:modified xsi:type="dcterms:W3CDTF">2012-02-06T22:39:38Z</dcterms:modified>
</cp:coreProperties>
</file>