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1" autoAdjust="0"/>
    <p:restoredTop sz="94758" autoAdjust="0"/>
  </p:normalViewPr>
  <p:slideViewPr>
    <p:cSldViewPr>
      <p:cViewPr varScale="1">
        <p:scale>
          <a:sx n="88" d="100"/>
          <a:sy n="88" d="100"/>
        </p:scale>
        <p:origin x="-200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F28AF-322D-4EC9-A77B-B1B491237D54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6F0FC-E483-41C9-8AAF-359A67551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6F0FC-E483-41C9-8AAF-359A675510B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52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7DF9-42E7-4511-8457-C61281331E49}" type="datetimeFigureOut">
              <a:rPr lang="en-US" smtClean="0"/>
              <a:pPr/>
              <a:t>4/20/2012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EB8A-3155-470F-A24C-CB5238C553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wig.org/Doc2.0/SWIGDocumentation.pdf" TargetMode="External"/><Relationship Id="rId2" Type="http://schemas.openxmlformats.org/officeDocument/2006/relationships/hyperlink" Target="http://www.swig.org/Doc1.3/Ja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wig.org/downloa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nd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Native Code for Android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from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cpp</a:t>
            </a:r>
            <a:r>
              <a:rPr lang="en-US" dirty="0" smtClean="0"/>
              <a:t> file, add</a:t>
            </a:r>
          </a:p>
          <a:p>
            <a:pPr lvl="1"/>
            <a:r>
              <a:rPr lang="en-US" dirty="0" smtClean="0"/>
              <a:t>#include &lt;android/</a:t>
            </a:r>
            <a:r>
              <a:rPr lang="en-US" dirty="0" err="1" smtClean="0"/>
              <a:t>log.h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 Android.mk, after include $(CLEAR_VARS) add,</a:t>
            </a:r>
          </a:p>
          <a:p>
            <a:pPr lvl="1"/>
            <a:r>
              <a:rPr lang="en-US" dirty="0" smtClean="0"/>
              <a:t>LOCAL_LDLIBS := -</a:t>
            </a:r>
            <a:r>
              <a:rPr lang="en-US" dirty="0" err="1" smtClean="0"/>
              <a:t>llog</a:t>
            </a:r>
            <a:endParaRPr lang="en-US" dirty="0" smtClean="0"/>
          </a:p>
          <a:p>
            <a:r>
              <a:rPr lang="en-US" dirty="0" smtClean="0"/>
              <a:t>In function add</a:t>
            </a:r>
          </a:p>
          <a:p>
            <a:pPr lvl="1"/>
            <a:r>
              <a:rPr lang="en-US" dirty="0" smtClean="0"/>
              <a:t>__</a:t>
            </a:r>
            <a:r>
              <a:rPr lang="en-US" dirty="0" err="1" smtClean="0"/>
              <a:t>android_log_print</a:t>
            </a:r>
            <a:r>
              <a:rPr lang="en-US" dirty="0" smtClean="0"/>
              <a:t>(ANDROID_LOG_INFO, "DEBUG", "Here we are");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Passing strings from java to </a:t>
            </a:r>
            <a:r>
              <a:rPr lang="en-US" sz="3200" dirty="0" err="1" smtClean="0"/>
              <a:t>c++</a:t>
            </a:r>
            <a:r>
              <a:rPr lang="en-US" sz="3200" dirty="0" smtClean="0"/>
              <a:t> with JNI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 java code, make  function </a:t>
            </a:r>
            <a:r>
              <a:rPr lang="en-US" dirty="0" err="1" smtClean="0"/>
              <a:t>arg</a:t>
            </a:r>
            <a:r>
              <a:rPr lang="en-US" dirty="0" smtClean="0"/>
              <a:t> include a string</a:t>
            </a:r>
          </a:p>
          <a:p>
            <a:pPr lvl="1"/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public native String  </a:t>
            </a:r>
            <a:r>
              <a:rPr lang="en-US" dirty="0" err="1" smtClean="0"/>
              <a:t>stringFromJNI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To </a:t>
            </a:r>
          </a:p>
          <a:p>
            <a:pPr lvl="2"/>
            <a:r>
              <a:rPr lang="en-US" dirty="0" smtClean="0"/>
              <a:t>public native String  </a:t>
            </a:r>
            <a:r>
              <a:rPr lang="en-US" dirty="0" err="1" smtClean="0"/>
              <a:t>stringFromJNI</a:t>
            </a:r>
            <a:r>
              <a:rPr lang="en-US" dirty="0" smtClean="0"/>
              <a:t>(String name);</a:t>
            </a:r>
          </a:p>
          <a:p>
            <a:pPr lvl="1"/>
            <a:r>
              <a:rPr lang="en-US" dirty="0" smtClean="0"/>
              <a:t>And change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debug",stringFromJNI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To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debug",stringFromJNI</a:t>
            </a:r>
            <a:r>
              <a:rPr lang="en-US" dirty="0" smtClean="0"/>
              <a:t>("string </a:t>
            </a:r>
            <a:r>
              <a:rPr lang="en-US" dirty="0" err="1" smtClean="0"/>
              <a:t>para</a:t>
            </a:r>
            <a:r>
              <a:rPr lang="en-US" dirty="0" smtClean="0"/>
              <a:t>"));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jstring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jstring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, </a:t>
            </a:r>
            <a:r>
              <a:rPr lang="en-US" dirty="0" err="1" smtClean="0"/>
              <a:t>jstring</a:t>
            </a:r>
            <a:r>
              <a:rPr lang="en-US" dirty="0" smtClean="0"/>
              <a:t> </a:t>
            </a:r>
            <a:r>
              <a:rPr lang="en-US" dirty="0" err="1" smtClean="0"/>
              <a:t>javaString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And add </a:t>
            </a:r>
          </a:p>
          <a:p>
            <a:pPr lvl="2"/>
            <a:r>
              <a:rPr lang="en-US" dirty="0" smtClean="0"/>
              <a:t>const char *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GetStringUTFChars</a:t>
            </a:r>
            <a:r>
              <a:rPr lang="en-US" dirty="0" smtClean="0"/>
              <a:t>(</a:t>
            </a:r>
            <a:r>
              <a:rPr lang="en-US" dirty="0" err="1" smtClean="0"/>
              <a:t>javaString</a:t>
            </a:r>
            <a:r>
              <a:rPr lang="en-US" dirty="0" smtClean="0"/>
              <a:t>, 0); // convert java string to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endParaRPr lang="en-US" dirty="0" smtClean="0"/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android_log_print</a:t>
            </a:r>
            <a:r>
              <a:rPr lang="en-US" dirty="0" smtClean="0"/>
              <a:t>(ANDROID_LOG_INFO, "DEBUG", </a:t>
            </a:r>
            <a:r>
              <a:rPr lang="en-US" dirty="0" err="1" smtClean="0"/>
              <a:t>str</a:t>
            </a:r>
            <a:r>
              <a:rPr lang="en-US" dirty="0" smtClean="0"/>
              <a:t>); // do something</a:t>
            </a:r>
          </a:p>
          <a:p>
            <a:pPr lvl="2"/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ReleaseStringUTFChars</a:t>
            </a:r>
            <a:r>
              <a:rPr lang="en-US" dirty="0" smtClean="0"/>
              <a:t>(</a:t>
            </a:r>
            <a:r>
              <a:rPr lang="en-US" dirty="0" err="1" smtClean="0"/>
              <a:t>javaString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); // release </a:t>
            </a:r>
            <a:r>
              <a:rPr lang="en-US" dirty="0" err="1" smtClean="0"/>
              <a:t>str</a:t>
            </a:r>
            <a:endParaRPr lang="en-US" dirty="0" smtClean="0"/>
          </a:p>
          <a:p>
            <a:r>
              <a:rPr lang="en-US" dirty="0" smtClean="0"/>
              <a:t>Build, compile, run</a:t>
            </a:r>
          </a:p>
          <a:p>
            <a:r>
              <a:rPr lang="en-US" dirty="0" smtClean="0"/>
              <a:t>Note:  after release, </a:t>
            </a:r>
            <a:r>
              <a:rPr lang="en-US" dirty="0" err="1" smtClean="0"/>
              <a:t>str</a:t>
            </a:r>
            <a:r>
              <a:rPr lang="en-US" dirty="0" smtClean="0"/>
              <a:t> is no longer valid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Passing </a:t>
            </a:r>
            <a:r>
              <a:rPr lang="en-US" sz="3600" dirty="0" err="1" smtClean="0"/>
              <a:t>int</a:t>
            </a:r>
            <a:r>
              <a:rPr lang="en-US" sz="3600" dirty="0" smtClean="0"/>
              <a:t>, floats, etc to </a:t>
            </a:r>
            <a:r>
              <a:rPr lang="en-US" sz="3600" dirty="0" err="1" smtClean="0"/>
              <a:t>c++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6324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 java</a:t>
            </a:r>
          </a:p>
          <a:p>
            <a:pPr lvl="1"/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public native String  </a:t>
            </a:r>
            <a:r>
              <a:rPr lang="en-US" dirty="0" err="1" smtClean="0"/>
              <a:t>stringFromJNI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public native String  </a:t>
            </a:r>
            <a:r>
              <a:rPr lang="en-US" dirty="0" err="1" smtClean="0"/>
              <a:t>stringFromJNI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And change</a:t>
            </a:r>
          </a:p>
          <a:p>
            <a:pPr lvl="2"/>
            <a:r>
              <a:rPr lang="en-US" dirty="0" err="1"/>
              <a:t>Log.e</a:t>
            </a:r>
            <a:r>
              <a:rPr lang="en-US" dirty="0"/>
              <a:t>("</a:t>
            </a:r>
            <a:r>
              <a:rPr lang="en-US" dirty="0" err="1"/>
              <a:t>debug",stringFromJNI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debug",stringFromJNI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Change </a:t>
            </a:r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jstring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</a:t>
            </a:r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jstring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, </a:t>
            </a:r>
            <a:r>
              <a:rPr lang="en-US" dirty="0" err="1" smtClean="0"/>
              <a:t>jint</a:t>
            </a:r>
            <a:r>
              <a:rPr lang="en-US" dirty="0" smtClean="0"/>
              <a:t> </a:t>
            </a:r>
            <a:r>
              <a:rPr lang="en-US" dirty="0" err="1" smtClean="0"/>
              <a:t>ji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And comment out </a:t>
            </a:r>
          </a:p>
          <a:p>
            <a:pPr lvl="2"/>
            <a:r>
              <a:rPr lang="en-US" dirty="0" smtClean="0"/>
              <a:t>const char *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GetStringUTFChars</a:t>
            </a:r>
            <a:r>
              <a:rPr lang="en-US" dirty="0" smtClean="0"/>
              <a:t>(</a:t>
            </a:r>
            <a:r>
              <a:rPr lang="en-US" dirty="0" err="1" smtClean="0"/>
              <a:t>javaString</a:t>
            </a:r>
            <a:r>
              <a:rPr lang="en-US" dirty="0" smtClean="0"/>
              <a:t>, 0);</a:t>
            </a:r>
          </a:p>
          <a:p>
            <a:pPr lvl="2"/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ReleaseStringUTFChars</a:t>
            </a:r>
            <a:r>
              <a:rPr lang="en-US" dirty="0" smtClean="0"/>
              <a:t>(</a:t>
            </a:r>
            <a:r>
              <a:rPr lang="en-US" dirty="0" err="1" smtClean="0"/>
              <a:t>javaString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Add</a:t>
            </a:r>
          </a:p>
          <a:p>
            <a:pPr lvl="2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[80];</a:t>
            </a:r>
          </a:p>
          <a:p>
            <a:pPr lvl="2"/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str,"data</a:t>
            </a:r>
            <a:r>
              <a:rPr lang="en-US" dirty="0" smtClean="0"/>
              <a:t> is %</a:t>
            </a:r>
            <a:r>
              <a:rPr lang="en-US" dirty="0" err="1" smtClean="0"/>
              <a:t>d",ji</a:t>
            </a:r>
            <a:r>
              <a:rPr lang="en-US" dirty="0" smtClean="0"/>
              <a:t>); // be sure to add 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android_log_print</a:t>
            </a:r>
            <a:r>
              <a:rPr lang="en-US" dirty="0" smtClean="0"/>
              <a:t>(ANDROID_LOG_INFO, "DEBUG",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Build, compile, run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Jni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type = </a:t>
            </a:r>
            <a:r>
              <a:rPr lang="en-US" dirty="0" err="1" smtClean="0"/>
              <a:t>jave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unsigned char  = </a:t>
            </a:r>
            <a:r>
              <a:rPr lang="en-US" dirty="0" err="1" smtClean="0"/>
              <a:t>jboolean</a:t>
            </a:r>
            <a:endParaRPr lang="en-US" dirty="0" smtClean="0"/>
          </a:p>
          <a:p>
            <a:r>
              <a:rPr lang="en-US" dirty="0" smtClean="0"/>
              <a:t>signed char = </a:t>
            </a:r>
            <a:r>
              <a:rPr lang="en-US" dirty="0" err="1" smtClean="0"/>
              <a:t>jbyte</a:t>
            </a:r>
            <a:endParaRPr lang="en-US" dirty="0" smtClean="0"/>
          </a:p>
          <a:p>
            <a:r>
              <a:rPr lang="en-US" dirty="0" smtClean="0"/>
              <a:t>unsigned short = </a:t>
            </a:r>
            <a:r>
              <a:rPr lang="en-US" dirty="0" err="1" smtClean="0"/>
              <a:t>jchar</a:t>
            </a:r>
            <a:endParaRPr lang="en-US" dirty="0" smtClean="0"/>
          </a:p>
          <a:p>
            <a:r>
              <a:rPr lang="en-US" dirty="0" smtClean="0"/>
              <a:t>Short = </a:t>
            </a:r>
            <a:r>
              <a:rPr lang="en-US" dirty="0" err="1" smtClean="0"/>
              <a:t>jshort</a:t>
            </a:r>
            <a:endParaRPr lang="en-US" dirty="0" smtClean="0"/>
          </a:p>
          <a:p>
            <a:r>
              <a:rPr lang="en-US" dirty="0" smtClean="0"/>
              <a:t>Long = </a:t>
            </a:r>
            <a:r>
              <a:rPr lang="en-US" dirty="0" err="1" smtClean="0"/>
              <a:t>jlong</a:t>
            </a:r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= </a:t>
            </a:r>
            <a:r>
              <a:rPr lang="en-US" dirty="0" err="1" smtClean="0"/>
              <a:t>jlong</a:t>
            </a:r>
            <a:endParaRPr lang="en-US" dirty="0" smtClean="0"/>
          </a:p>
          <a:p>
            <a:r>
              <a:rPr lang="en-US" dirty="0" smtClean="0"/>
              <a:t>__int64 = </a:t>
            </a:r>
            <a:r>
              <a:rPr lang="en-US" dirty="0" err="1" smtClean="0"/>
              <a:t>jlong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loat = </a:t>
            </a:r>
            <a:r>
              <a:rPr lang="en-US" dirty="0" err="1" smtClean="0"/>
              <a:t>jfloat</a:t>
            </a:r>
            <a:endParaRPr lang="en-US" dirty="0" smtClean="0"/>
          </a:p>
          <a:p>
            <a:r>
              <a:rPr lang="en-US" dirty="0" smtClean="0"/>
              <a:t>double = </a:t>
            </a:r>
            <a:r>
              <a:rPr lang="en-US" dirty="0" err="1" smtClean="0"/>
              <a:t>jdouble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of </a:t>
            </a:r>
            <a:r>
              <a:rPr lang="en-US" dirty="0" err="1" smtClean="0"/>
              <a:t>ints</a:t>
            </a:r>
            <a:r>
              <a:rPr lang="en-US" dirty="0" smtClean="0"/>
              <a:t> to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java</a:t>
            </a:r>
          </a:p>
          <a:p>
            <a:pPr lvl="1"/>
            <a:r>
              <a:rPr lang="en-US" dirty="0" smtClean="0"/>
              <a:t>Define function to take </a:t>
            </a:r>
            <a:r>
              <a:rPr lang="en-US" dirty="0" err="1" smtClean="0"/>
              <a:t>int</a:t>
            </a:r>
            <a:r>
              <a:rPr lang="en-US" dirty="0" smtClean="0"/>
              <a:t> array as argument</a:t>
            </a:r>
          </a:p>
          <a:p>
            <a:pPr lvl="2"/>
            <a:r>
              <a:rPr lang="en-US" dirty="0"/>
              <a:t>Replace</a:t>
            </a:r>
          </a:p>
          <a:p>
            <a:pPr lvl="3"/>
            <a:r>
              <a:rPr lang="en-US" sz="2400" dirty="0"/>
              <a:t>public native String  </a:t>
            </a:r>
            <a:r>
              <a:rPr lang="en-US" sz="2400" dirty="0" err="1"/>
              <a:t>stringFromJNI</a:t>
            </a:r>
            <a:r>
              <a:rPr lang="en-US" sz="2400" dirty="0"/>
              <a:t>();</a:t>
            </a:r>
          </a:p>
          <a:p>
            <a:pPr lvl="2"/>
            <a:r>
              <a:rPr lang="en-US" dirty="0"/>
              <a:t>With</a:t>
            </a:r>
          </a:p>
          <a:p>
            <a:pPr lvl="3"/>
            <a:r>
              <a:rPr lang="en-US" sz="2400" dirty="0"/>
              <a:t>public native String  </a:t>
            </a:r>
            <a:r>
              <a:rPr lang="en-US" sz="2400" dirty="0" err="1"/>
              <a:t>stringFromJNI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val</a:t>
            </a:r>
            <a:r>
              <a:rPr lang="en-US" sz="2400" dirty="0" smtClean="0"/>
              <a:t>);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 smtClean="0"/>
          </a:p>
          <a:p>
            <a:pPr lvl="2"/>
            <a:r>
              <a:rPr lang="en-US" dirty="0" smtClean="0"/>
              <a:t>Make array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ints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[]{1,1,2,3,5,8,13};</a:t>
            </a:r>
          </a:p>
          <a:p>
            <a:pPr lvl="2"/>
            <a:r>
              <a:rPr lang="en-US" dirty="0" smtClean="0"/>
              <a:t>Call function with </a:t>
            </a:r>
            <a:r>
              <a:rPr lang="en-US" dirty="0" err="1" smtClean="0"/>
              <a:t>ints</a:t>
            </a:r>
            <a:r>
              <a:rPr lang="en-US" dirty="0" smtClean="0"/>
              <a:t> as augment</a:t>
            </a:r>
          </a:p>
          <a:p>
            <a:pPr lvl="3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debug",stringFromJNI</a:t>
            </a:r>
            <a:r>
              <a:rPr lang="en-US" dirty="0" smtClean="0"/>
              <a:t>(</a:t>
            </a:r>
            <a:r>
              <a:rPr lang="en-US" dirty="0" err="1" smtClean="0"/>
              <a:t>ints</a:t>
            </a:r>
            <a:r>
              <a:rPr lang="en-US" dirty="0" smtClean="0"/>
              <a:t>));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Passing arrays of ints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Define function to take array as argument</a:t>
            </a:r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jstring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, </a:t>
            </a:r>
            <a:r>
              <a:rPr lang="en-US" dirty="0" err="1" smtClean="0"/>
              <a:t>jintArray</a:t>
            </a:r>
            <a:r>
              <a:rPr lang="en-US" dirty="0" smtClean="0"/>
              <a:t> </a:t>
            </a:r>
            <a:r>
              <a:rPr lang="en-US" dirty="0" err="1" smtClean="0"/>
              <a:t>jiArray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Get size of array</a:t>
            </a:r>
          </a:p>
          <a:p>
            <a:pPr lvl="2"/>
            <a:r>
              <a:rPr lang="en-US" dirty="0" err="1" smtClean="0"/>
              <a:t>jsize</a:t>
            </a:r>
            <a:r>
              <a:rPr lang="en-US" dirty="0" smtClean="0"/>
              <a:t> </a:t>
            </a:r>
            <a:r>
              <a:rPr lang="en-US" dirty="0" err="1" smtClean="0"/>
              <a:t>arrayLength</a:t>
            </a:r>
            <a:r>
              <a:rPr lang="en-US" dirty="0" smtClean="0"/>
              <a:t> =  </a:t>
            </a:r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GetArrayLength</a:t>
            </a:r>
            <a:r>
              <a:rPr lang="en-US" dirty="0" smtClean="0"/>
              <a:t>(</a:t>
            </a:r>
            <a:r>
              <a:rPr lang="en-US" dirty="0" err="1" smtClean="0"/>
              <a:t>jiArray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Get pointer to array</a:t>
            </a:r>
          </a:p>
          <a:p>
            <a:pPr lvl="2"/>
            <a:r>
              <a:rPr lang="en-US" dirty="0" err="1" smtClean="0"/>
              <a:t>jint</a:t>
            </a:r>
            <a:r>
              <a:rPr lang="en-US" dirty="0" smtClean="0"/>
              <a:t> *data = </a:t>
            </a:r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GetIntArrayElements</a:t>
            </a:r>
            <a:r>
              <a:rPr lang="en-US" dirty="0" smtClean="0"/>
              <a:t>(</a:t>
            </a:r>
            <a:r>
              <a:rPr lang="en-US" dirty="0" err="1" smtClean="0"/>
              <a:t>jiArray</a:t>
            </a:r>
            <a:r>
              <a:rPr lang="en-US" dirty="0" smtClean="0"/>
              <a:t>, 0);</a:t>
            </a:r>
          </a:p>
          <a:p>
            <a:pPr lvl="1"/>
            <a:r>
              <a:rPr lang="en-US" dirty="0" smtClean="0"/>
              <a:t>Do something with data</a:t>
            </a:r>
          </a:p>
          <a:p>
            <a:pPr lvl="2"/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[80];</a:t>
            </a:r>
          </a:p>
          <a:p>
            <a:pPr lvl="2"/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arrayLength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3"/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str,"val</a:t>
            </a:r>
            <a:r>
              <a:rPr lang="en-US" dirty="0" smtClean="0"/>
              <a:t> %d is %</a:t>
            </a:r>
            <a:r>
              <a:rPr lang="en-US" dirty="0" err="1" smtClean="0"/>
              <a:t>d",i,data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 lvl="3"/>
            <a:r>
              <a:rPr lang="en-US" dirty="0" smtClean="0"/>
              <a:t>__</a:t>
            </a:r>
            <a:r>
              <a:rPr lang="en-US" dirty="0" err="1" smtClean="0"/>
              <a:t>android_log_print</a:t>
            </a:r>
            <a:r>
              <a:rPr lang="en-US" dirty="0" smtClean="0"/>
              <a:t>(ANDROID_LOG_INFO, "DEBUG",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3"/>
            <a:r>
              <a:rPr lang="en-US" dirty="0" smtClean="0"/>
              <a:t>data[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Release pointer</a:t>
            </a:r>
          </a:p>
          <a:p>
            <a:pPr lvl="2"/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ReleaseIntArrayElements</a:t>
            </a:r>
            <a:r>
              <a:rPr lang="en-US" dirty="0" smtClean="0"/>
              <a:t>(</a:t>
            </a:r>
            <a:r>
              <a:rPr lang="en-US" dirty="0" err="1" smtClean="0"/>
              <a:t>jiArray</a:t>
            </a:r>
            <a:r>
              <a:rPr lang="en-US" dirty="0" smtClean="0"/>
              <a:t>, data, 0);</a:t>
            </a:r>
          </a:p>
          <a:p>
            <a:r>
              <a:rPr lang="en-US" dirty="0" smtClean="0"/>
              <a:t>Build, compile, 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passing arrays to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env</a:t>
            </a:r>
            <a:r>
              <a:rPr lang="en-US" dirty="0" smtClean="0"/>
              <a:t>-&gt;</a:t>
            </a:r>
            <a:r>
              <a:rPr lang="en-US" dirty="0" err="1" smtClean="0"/>
              <a:t>ReleaseIntArrayElements</a:t>
            </a:r>
            <a:r>
              <a:rPr lang="en-US" dirty="0" smtClean="0"/>
              <a:t>(</a:t>
            </a:r>
            <a:r>
              <a:rPr lang="en-US" dirty="0" err="1" smtClean="0"/>
              <a:t>jiArray</a:t>
            </a:r>
            <a:r>
              <a:rPr lang="en-US" dirty="0" smtClean="0"/>
              <a:t>, data, 0);</a:t>
            </a:r>
          </a:p>
          <a:p>
            <a:pPr lvl="1"/>
            <a:r>
              <a:rPr lang="en-US" dirty="0" smtClean="0"/>
              <a:t>Last argument  is 0 =&gt; data is copied back to java and java can delete data array</a:t>
            </a:r>
          </a:p>
          <a:p>
            <a:pPr lvl="1"/>
            <a:r>
              <a:rPr lang="en-US" dirty="0" smtClean="0"/>
              <a:t>Last argument is JNI_COMMIT =&gt; data is copied back, but java should not delete the array</a:t>
            </a:r>
          </a:p>
          <a:p>
            <a:pPr lvl="1"/>
            <a:r>
              <a:rPr lang="en-US" dirty="0" smtClean="0"/>
              <a:t>Last argument is JNI_ABORT =&gt; data is not copied back and java can delete </a:t>
            </a:r>
          </a:p>
          <a:p>
            <a:r>
              <a:rPr lang="en-US" dirty="0" smtClean="0"/>
              <a:t>Check if the data was changed in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In java, after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debug",stringFromJNI</a:t>
            </a:r>
            <a:r>
              <a:rPr lang="en-US" dirty="0" smtClean="0"/>
              <a:t>(</a:t>
            </a:r>
            <a:r>
              <a:rPr lang="en-US" dirty="0" err="1" smtClean="0"/>
              <a:t>ints</a:t>
            </a:r>
            <a:r>
              <a:rPr lang="en-US" dirty="0" smtClean="0"/>
              <a:t>)); add</a:t>
            </a:r>
          </a:p>
          <a:p>
            <a:pPr lvl="2"/>
            <a:r>
              <a:rPr lang="nn-NO" dirty="0" smtClean="0"/>
              <a:t>for (int i=0; i&lt;ints.length; i++) {</a:t>
            </a:r>
          </a:p>
          <a:p>
            <a:pPr lvl="2"/>
            <a:r>
              <a:rPr lang="nn-NO" dirty="0" smtClean="0"/>
              <a:t>        Log.e("DEBUG","ret val["+i+"] = "+ints[i]);</a:t>
            </a:r>
          </a:p>
          <a:p>
            <a:pPr lvl="2"/>
            <a:r>
              <a:rPr lang="nn-NO" dirty="0" smtClean="0"/>
              <a:t>}</a:t>
            </a:r>
          </a:p>
          <a:p>
            <a:pPr lvl="1"/>
            <a:r>
              <a:rPr lang="nn-NO" dirty="0" smtClean="0"/>
              <a:t>run, and see that ints is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define function to return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public native 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stringFromJNI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Call function and print return value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debug","results</a:t>
            </a:r>
            <a:r>
              <a:rPr lang="en-US" dirty="0" smtClean="0"/>
              <a:t> = "+</a:t>
            </a:r>
            <a:r>
              <a:rPr lang="en-US" dirty="0" err="1" smtClean="0"/>
              <a:t>stringFromJNI</a:t>
            </a:r>
            <a:r>
              <a:rPr lang="en-US" dirty="0" smtClean="0"/>
              <a:t>(</a:t>
            </a:r>
            <a:r>
              <a:rPr lang="en-US" dirty="0" err="1" smtClean="0"/>
              <a:t>ints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Change function prototype to return </a:t>
            </a:r>
            <a:r>
              <a:rPr lang="en-US" dirty="0" err="1" smtClean="0"/>
              <a:t>jint</a:t>
            </a:r>
            <a:endParaRPr lang="en-US" dirty="0" smtClean="0"/>
          </a:p>
          <a:p>
            <a:pPr lvl="2"/>
            <a:r>
              <a:rPr lang="en-US" dirty="0" smtClean="0"/>
              <a:t>JNIEXPORT </a:t>
            </a:r>
            <a:r>
              <a:rPr lang="en-US" dirty="0" err="1" smtClean="0"/>
              <a:t>jint</a:t>
            </a:r>
            <a:r>
              <a:rPr lang="en-US" dirty="0" smtClean="0"/>
              <a:t> JNICALL</a:t>
            </a:r>
          </a:p>
          <a:p>
            <a:pPr lvl="2"/>
            <a:r>
              <a:rPr lang="en-US" dirty="0" smtClean="0"/>
              <a:t>	Java_edu_udel_eleg454_helloJni_HelloJni_stringFromJNI( </a:t>
            </a:r>
            <a:r>
              <a:rPr lang="en-US" dirty="0" err="1" smtClean="0"/>
              <a:t>JNIEnv</a:t>
            </a:r>
            <a:r>
              <a:rPr lang="en-US" dirty="0" smtClean="0"/>
              <a:t>* </a:t>
            </a:r>
            <a:r>
              <a:rPr lang="en-US" dirty="0" err="1" smtClean="0"/>
              <a:t>env</a:t>
            </a:r>
            <a:r>
              <a:rPr lang="en-US" dirty="0" smtClean="0"/>
              <a:t>,</a:t>
            </a:r>
          </a:p>
          <a:p>
            <a:pPr lvl="2"/>
            <a:r>
              <a:rPr lang="en-US" dirty="0" smtClean="0"/>
              <a:t>                                                  </a:t>
            </a:r>
            <a:r>
              <a:rPr lang="en-US" dirty="0" err="1" smtClean="0"/>
              <a:t>jobject</a:t>
            </a:r>
            <a:r>
              <a:rPr lang="en-US" dirty="0" smtClean="0"/>
              <a:t> </a:t>
            </a:r>
            <a:r>
              <a:rPr lang="en-US" dirty="0" err="1" smtClean="0"/>
              <a:t>thiz</a:t>
            </a:r>
            <a:r>
              <a:rPr lang="en-US" dirty="0" smtClean="0"/>
              <a:t>, </a:t>
            </a:r>
            <a:r>
              <a:rPr lang="en-US" dirty="0" err="1" smtClean="0"/>
              <a:t>jintArray</a:t>
            </a:r>
            <a:r>
              <a:rPr lang="en-US" dirty="0" smtClean="0"/>
              <a:t> </a:t>
            </a:r>
            <a:r>
              <a:rPr lang="en-US" dirty="0" err="1" smtClean="0"/>
              <a:t>jiArray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return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r>
              <a:rPr lang="en-US" dirty="0" smtClean="0"/>
              <a:t>return 12;</a:t>
            </a:r>
          </a:p>
          <a:p>
            <a:r>
              <a:rPr lang="en-US" dirty="0" smtClean="0"/>
              <a:t>Build, compile, run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returning a string but use </a:t>
            </a:r>
            <a:r>
              <a:rPr lang="en-US" smtClean="0"/>
              <a:t>NewIntArray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250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SWIG automatically builds an interface between java and c/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SWIG constructs an interface that is composed of java and c/</a:t>
            </a:r>
            <a:r>
              <a:rPr lang="en-US" dirty="0" err="1" smtClean="0"/>
              <a:t>c++</a:t>
            </a:r>
            <a:r>
              <a:rPr lang="en-US" dirty="0" smtClean="0"/>
              <a:t> code. The result is that your java code and your c/</a:t>
            </a:r>
            <a:r>
              <a:rPr lang="en-US" dirty="0" err="1" smtClean="0"/>
              <a:t>c++</a:t>
            </a:r>
            <a:r>
              <a:rPr lang="en-US" dirty="0" smtClean="0"/>
              <a:t> code is simpler</a:t>
            </a:r>
          </a:p>
          <a:p>
            <a:pPr lvl="2"/>
            <a:r>
              <a:rPr lang="en-US" dirty="0" smtClean="0"/>
              <a:t>you don’t need to mess with JNI</a:t>
            </a:r>
          </a:p>
          <a:p>
            <a:pPr lvl="2"/>
            <a:r>
              <a:rPr lang="en-US" dirty="0" smtClean="0"/>
              <a:t>You don’t need to change the basic </a:t>
            </a:r>
            <a:r>
              <a:rPr lang="en-US" dirty="0" err="1" smtClean="0"/>
              <a:t>c++</a:t>
            </a:r>
            <a:r>
              <a:rPr lang="en-US" dirty="0" smtClean="0"/>
              <a:t> code to support java. Just use swig to make an interface</a:t>
            </a:r>
          </a:p>
          <a:p>
            <a:pPr lvl="1"/>
            <a:r>
              <a:rPr lang="en-US" dirty="0" smtClean="0"/>
              <a:t>Swig also for interfaces between c/</a:t>
            </a:r>
            <a:r>
              <a:rPr lang="en-US" dirty="0" err="1" smtClean="0"/>
              <a:t>c++</a:t>
            </a:r>
            <a:r>
              <a:rPr lang="en-US" dirty="0" smtClean="0"/>
              <a:t> and many other scripting languages</a:t>
            </a:r>
          </a:p>
          <a:p>
            <a:pPr lvl="1"/>
            <a:r>
              <a:rPr lang="en-US" dirty="0" smtClean="0"/>
              <a:t>More info </a:t>
            </a:r>
          </a:p>
          <a:p>
            <a:pPr lvl="2"/>
            <a:r>
              <a:rPr lang="en-US" dirty="0" smtClean="0"/>
              <a:t>on swig </a:t>
            </a:r>
            <a:r>
              <a:rPr lang="en-US" dirty="0" smtClean="0"/>
              <a:t>and java: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www.swig.org/Doc1.3/Java.html</a:t>
            </a:r>
            <a:endParaRPr lang="en-US" dirty="0" smtClean="0"/>
          </a:p>
          <a:p>
            <a:pPr lvl="2"/>
            <a:r>
              <a:rPr lang="en-US" dirty="0" smtClean="0"/>
              <a:t>Section 5 of </a:t>
            </a:r>
            <a:r>
              <a:rPr lang="en-US" dirty="0" smtClean="0">
                <a:hlinkClick r:id="rId3"/>
              </a:rPr>
              <a:t>http://www.swig.org/Doc2.0/SWIGDocumentation.pdf</a:t>
            </a:r>
            <a:endParaRPr lang="en-US" dirty="0" smtClean="0"/>
          </a:p>
          <a:p>
            <a:pPr lvl="2"/>
            <a:r>
              <a:rPr lang="en-US" dirty="0" smtClean="0"/>
              <a:t>Swig </a:t>
            </a:r>
            <a:r>
              <a:rPr lang="en-US" dirty="0" smtClean="0"/>
              <a:t>and android: http://swig.svn.sourceforge.net/viewvc/swig/trunk/Doc/Manual/Android.html</a:t>
            </a:r>
            <a:endParaRPr lang="en-US" dirty="0" smtClean="0"/>
          </a:p>
          <a:p>
            <a:pPr lvl="1"/>
            <a:r>
              <a:rPr lang="en-US" dirty="0" smtClean="0"/>
              <a:t>Swig is a bit time consuming to get set up, but if you are working with a complicated interface between java and c/</a:t>
            </a:r>
            <a:r>
              <a:rPr lang="en-US" dirty="0" err="1" smtClean="0"/>
              <a:t>c++</a:t>
            </a:r>
            <a:r>
              <a:rPr lang="en-US" dirty="0" smtClean="0"/>
              <a:t>, it is worth it. </a:t>
            </a:r>
          </a:p>
          <a:p>
            <a:pPr lvl="2"/>
            <a:r>
              <a:rPr lang="en-US" dirty="0" smtClean="0"/>
              <a:t>I have found </a:t>
            </a:r>
            <a:r>
              <a:rPr lang="en-US" dirty="0" err="1" smtClean="0"/>
              <a:t>jni</a:t>
            </a:r>
            <a:r>
              <a:rPr lang="en-US" dirty="0" smtClean="0"/>
              <a:t> is difficult to work with. We already saw some problems with how difficult the naming is. And there are other complications</a:t>
            </a:r>
          </a:p>
          <a:p>
            <a:r>
              <a:rPr lang="en-US" dirty="0" smtClean="0"/>
              <a:t>Windows set up</a:t>
            </a:r>
          </a:p>
          <a:p>
            <a:pPr lvl="1"/>
            <a:r>
              <a:rPr lang="en-US" dirty="0" smtClean="0">
                <a:hlinkClick r:id="rId4"/>
              </a:rPr>
              <a:t>http://www.swig.org/download.html</a:t>
            </a:r>
            <a:endParaRPr lang="en-US" dirty="0" smtClean="0"/>
          </a:p>
          <a:p>
            <a:pPr lvl="1"/>
            <a:r>
              <a:rPr lang="en-US" dirty="0" smtClean="0"/>
              <a:t>Download full version of SWIG (not the windows executable version)</a:t>
            </a:r>
          </a:p>
          <a:p>
            <a:pPr lvl="2"/>
            <a:r>
              <a:rPr lang="en-US" dirty="0" smtClean="0"/>
              <a:t>Decompress into D:\SWIG</a:t>
            </a:r>
          </a:p>
          <a:p>
            <a:pPr lvl="1"/>
            <a:r>
              <a:rPr lang="en-US" dirty="0" smtClean="0"/>
              <a:t>Download windows executable version</a:t>
            </a:r>
          </a:p>
          <a:p>
            <a:pPr lvl="2"/>
            <a:r>
              <a:rPr lang="en-US" dirty="0" smtClean="0"/>
              <a:t>Decompress and get swig.exe and paste swig.exe into D:\SWIG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apt-get install </a:t>
            </a:r>
            <a:r>
              <a:rPr lang="en-US" dirty="0" smtClean="0"/>
              <a:t>swig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ndk</a:t>
            </a:r>
            <a:r>
              <a:rPr lang="en-US" dirty="0" smtClean="0"/>
              <a:t> (native developers 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exist large c/</a:t>
            </a:r>
            <a:r>
              <a:rPr lang="en-US" dirty="0" err="1" smtClean="0"/>
              <a:t>c++</a:t>
            </a:r>
            <a:r>
              <a:rPr lang="en-US" dirty="0" smtClean="0"/>
              <a:t> code libraries</a:t>
            </a:r>
          </a:p>
          <a:p>
            <a:pPr lvl="1"/>
            <a:r>
              <a:rPr lang="en-US" dirty="0" smtClean="0"/>
              <a:t>E.g., Audio and video compression, e.g., </a:t>
            </a:r>
            <a:r>
              <a:rPr lang="en-US" dirty="0" err="1" smtClean="0"/>
              <a:t>Ogg</a:t>
            </a:r>
            <a:r>
              <a:rPr lang="en-US" dirty="0" smtClean="0"/>
              <a:t> </a:t>
            </a:r>
            <a:r>
              <a:rPr lang="en-US" dirty="0" err="1" smtClean="0"/>
              <a:t>Vorbis</a:t>
            </a:r>
            <a:r>
              <a:rPr lang="en-US" dirty="0" smtClean="0"/>
              <a:t>, The LAME Project (mp3), ..</a:t>
            </a:r>
          </a:p>
          <a:p>
            <a:r>
              <a:rPr lang="en-US" dirty="0" smtClean="0"/>
              <a:t>OpenGL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penSL</a:t>
            </a:r>
            <a:r>
              <a:rPr lang="en-US" dirty="0" smtClean="0"/>
              <a:t> ES</a:t>
            </a:r>
          </a:p>
          <a:p>
            <a:pPr lvl="1"/>
            <a:r>
              <a:rPr lang="en-US" dirty="0" smtClean="0"/>
              <a:t>Low level audio</a:t>
            </a:r>
          </a:p>
          <a:p>
            <a:r>
              <a:rPr lang="en-US" dirty="0" smtClean="0"/>
              <a:t>Advanced CPU features</a:t>
            </a:r>
          </a:p>
          <a:p>
            <a:pPr lvl="1"/>
            <a:r>
              <a:rPr lang="en-US" dirty="0" smtClean="0"/>
              <a:t>E.g., some ARM </a:t>
            </a:r>
            <a:r>
              <a:rPr lang="en-US" dirty="0" err="1" smtClean="0"/>
              <a:t>cpus</a:t>
            </a:r>
            <a:r>
              <a:rPr lang="en-US" dirty="0" smtClean="0"/>
              <a:t> support the NEON instruction set for signal and video processing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Swig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28600"/>
            <a:ext cx="4495800" cy="6629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New app, </a:t>
            </a:r>
            <a:r>
              <a:rPr lang="en-US" dirty="0" err="1" smtClean="0"/>
              <a:t>TestSwig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err="1" smtClean="0"/>
              <a:t>jni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You can make this in eclipse package explorer</a:t>
            </a:r>
          </a:p>
          <a:p>
            <a:pPr lvl="2"/>
            <a:r>
              <a:rPr lang="en-US" dirty="0" smtClean="0"/>
              <a:t>right click on </a:t>
            </a:r>
            <a:r>
              <a:rPr lang="en-US" dirty="0" err="1" smtClean="0"/>
              <a:t>TestSwig</a:t>
            </a:r>
            <a:endParaRPr lang="en-US" dirty="0" smtClean="0"/>
          </a:p>
          <a:p>
            <a:pPr lvl="2"/>
            <a:r>
              <a:rPr lang="en-US" dirty="0" smtClean="0"/>
              <a:t>New-&gt;Folder: Folder name: </a:t>
            </a:r>
            <a:r>
              <a:rPr lang="en-US" dirty="0" err="1" smtClean="0"/>
              <a:t>jni</a:t>
            </a:r>
            <a:endParaRPr lang="en-US" dirty="0" smtClean="0"/>
          </a:p>
          <a:p>
            <a:pPr lvl="2"/>
            <a:r>
              <a:rPr lang="en-US" dirty="0" smtClean="0"/>
              <a:t>Check that </a:t>
            </a:r>
            <a:r>
              <a:rPr lang="en-US" dirty="0" err="1" smtClean="0"/>
              <a:t>jni</a:t>
            </a:r>
            <a:r>
              <a:rPr lang="en-US" dirty="0" smtClean="0"/>
              <a:t> appears between bin and res</a:t>
            </a:r>
          </a:p>
          <a:p>
            <a:pPr lvl="1"/>
            <a:r>
              <a:rPr lang="en-US" dirty="0" smtClean="0"/>
              <a:t>Otherwise, make it in file explorer. Then, in eclipse package explorer, right click </a:t>
            </a:r>
            <a:r>
              <a:rPr lang="en-US" dirty="0" err="1" smtClean="0"/>
              <a:t>TestSwig</a:t>
            </a:r>
            <a:r>
              <a:rPr lang="en-US" dirty="0" smtClean="0"/>
              <a:t> and select Refresh</a:t>
            </a:r>
          </a:p>
          <a:p>
            <a:pPr lvl="1"/>
            <a:r>
              <a:rPr lang="en-US" dirty="0" smtClean="0"/>
              <a:t>Either way, </a:t>
            </a:r>
            <a:r>
              <a:rPr lang="en-US" dirty="0" err="1" smtClean="0"/>
              <a:t>Jni</a:t>
            </a:r>
            <a:r>
              <a:rPr lang="en-US" dirty="0" smtClean="0"/>
              <a:t> must appear in list of directories, otherwise this process will fail</a:t>
            </a:r>
          </a:p>
          <a:p>
            <a:r>
              <a:rPr lang="en-US" dirty="0" smtClean="0"/>
              <a:t>Make </a:t>
            </a:r>
            <a:r>
              <a:rPr lang="en-US" dirty="0" err="1" smtClean="0"/>
              <a:t>testSwig.c</a:t>
            </a:r>
            <a:endParaRPr lang="en-US" dirty="0" smtClean="0"/>
          </a:p>
          <a:p>
            <a:pPr lvl="1"/>
            <a:r>
              <a:rPr lang="en-US" dirty="0" smtClean="0"/>
              <a:t>Could be TestSwig.cpp, but there is a minor difference later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jni.h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#include &lt;android/</a:t>
            </a:r>
            <a:r>
              <a:rPr lang="en-US" dirty="0" err="1" smtClean="0"/>
              <a:t>log.h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testThis</a:t>
            </a:r>
            <a:r>
              <a:rPr lang="en-US" dirty="0" smtClean="0"/>
              <a:t>(double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[128];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sprintf</a:t>
            </a:r>
            <a:r>
              <a:rPr lang="en-US" dirty="0" smtClean="0"/>
              <a:t>(</a:t>
            </a:r>
            <a:r>
              <a:rPr lang="en-US" dirty="0" err="1" smtClean="0"/>
              <a:t>str,"Here</a:t>
            </a:r>
            <a:r>
              <a:rPr lang="en-US" dirty="0" smtClean="0"/>
              <a:t> we are: %</a:t>
            </a:r>
            <a:r>
              <a:rPr lang="en-US" dirty="0" err="1" smtClean="0"/>
              <a:t>f",val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__</a:t>
            </a:r>
            <a:r>
              <a:rPr lang="en-US" dirty="0" err="1" smtClean="0"/>
              <a:t>android_log_print</a:t>
            </a:r>
            <a:r>
              <a:rPr lang="en-US" dirty="0" smtClean="0"/>
              <a:t>(ANDROID_LOG_INFO, "</a:t>
            </a:r>
            <a:r>
              <a:rPr lang="en-US" dirty="0" err="1" smtClean="0"/>
              <a:t>TestSwig</a:t>
            </a:r>
            <a:r>
              <a:rPr lang="en-US" dirty="0" smtClean="0"/>
              <a:t>",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	return 12;</a:t>
            </a:r>
          </a:p>
          <a:p>
            <a:pPr lvl="1"/>
            <a:r>
              <a:rPr lang="en-US" dirty="0" smtClean="0"/>
              <a:t>}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err="1" smtClean="0"/>
              <a:t>T</a:t>
            </a:r>
            <a:r>
              <a:rPr lang="en-US" dirty="0" err="1" smtClean="0"/>
              <a:t>estSwig.h</a:t>
            </a:r>
            <a:endParaRPr lang="en-US" dirty="0" smtClean="0"/>
          </a:p>
          <a:p>
            <a:pPr lvl="1"/>
            <a:r>
              <a:rPr lang="en-US" dirty="0" smtClean="0"/>
              <a:t>A .h file is needed to the interface. Any function that is </a:t>
            </a:r>
            <a:r>
              <a:rPr lang="en-US" dirty="0" err="1" smtClean="0"/>
              <a:t>aprt</a:t>
            </a:r>
            <a:r>
              <a:rPr lang="en-US" dirty="0" smtClean="0"/>
              <a:t> of the interfaces (i.e., can be called from java) must be in a .h file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testThis</a:t>
            </a:r>
            <a:r>
              <a:rPr lang="en-US" dirty="0" smtClean="0"/>
              <a:t>(double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381000"/>
            <a:ext cx="48768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Make interface file called </a:t>
            </a:r>
            <a:r>
              <a:rPr lang="en-US" dirty="0" err="1" smtClean="0"/>
              <a:t>TestSwig.i</a:t>
            </a:r>
            <a:r>
              <a:rPr lang="en-US" dirty="0" smtClean="0"/>
              <a:t> and save in </a:t>
            </a:r>
            <a:r>
              <a:rPr lang="en-US" dirty="0" err="1" smtClean="0"/>
              <a:t>jni</a:t>
            </a:r>
            <a:r>
              <a:rPr lang="en-US" dirty="0" smtClean="0"/>
              <a:t> directory. This defines the interface between java and c/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%module </a:t>
            </a:r>
            <a:r>
              <a:rPr lang="en-US" dirty="0" err="1" smtClean="0"/>
              <a:t>testSwig</a:t>
            </a:r>
            <a:endParaRPr lang="en-US" dirty="0" smtClean="0"/>
          </a:p>
          <a:p>
            <a:pPr lvl="1"/>
            <a:r>
              <a:rPr lang="en-US" dirty="0" smtClean="0"/>
              <a:t>%{</a:t>
            </a:r>
          </a:p>
          <a:p>
            <a:pPr lvl="1"/>
            <a:r>
              <a:rPr lang="en-US" dirty="0" smtClean="0"/>
              <a:t>#include "</a:t>
            </a:r>
            <a:r>
              <a:rPr lang="en-US" dirty="0" err="1" smtClean="0"/>
              <a:t>TestSwig.h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%}</a:t>
            </a:r>
          </a:p>
          <a:p>
            <a:pPr lvl="1"/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testThis</a:t>
            </a:r>
            <a:r>
              <a:rPr lang="en-US" dirty="0" smtClean="0"/>
              <a:t>(double </a:t>
            </a:r>
            <a:r>
              <a:rPr lang="en-US" dirty="0" err="1" smtClean="0"/>
              <a:t>val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Get ready to run swig</a:t>
            </a:r>
          </a:p>
          <a:p>
            <a:pPr lvl="1"/>
            <a:r>
              <a:rPr lang="en-US" dirty="0" smtClean="0"/>
              <a:t>Make directory</a:t>
            </a:r>
          </a:p>
          <a:p>
            <a:pPr lvl="1"/>
            <a:r>
              <a:rPr lang="en-US" dirty="0" err="1" smtClean="0"/>
              <a:t>TestSwig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edu</a:t>
            </a:r>
            <a:r>
              <a:rPr lang="en-US" dirty="0" smtClean="0"/>
              <a:t>\</a:t>
            </a:r>
            <a:r>
              <a:rPr lang="en-US" dirty="0" err="1" smtClean="0"/>
              <a:t>udel</a:t>
            </a:r>
            <a:r>
              <a:rPr lang="en-US" dirty="0" smtClean="0"/>
              <a:t>\eleg454\Swig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/>
              <a:t>swig</a:t>
            </a:r>
          </a:p>
          <a:p>
            <a:pPr lvl="1"/>
            <a:r>
              <a:rPr lang="en-US" dirty="0" smtClean="0"/>
              <a:t>Open command prompt</a:t>
            </a:r>
          </a:p>
          <a:p>
            <a:pPr lvl="1"/>
            <a:r>
              <a:rPr lang="en-US" dirty="0" smtClean="0"/>
              <a:t>Change to </a:t>
            </a:r>
            <a:r>
              <a:rPr lang="en-US" dirty="0" err="1" smtClean="0"/>
              <a:t>TestSwig</a:t>
            </a:r>
            <a:r>
              <a:rPr lang="en-US" dirty="0" smtClean="0"/>
              <a:t>\</a:t>
            </a:r>
            <a:r>
              <a:rPr lang="en-US" dirty="0" err="1" smtClean="0"/>
              <a:t>jni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execute</a:t>
            </a:r>
          </a:p>
          <a:p>
            <a:pPr lvl="2"/>
            <a:r>
              <a:rPr lang="en-US" dirty="0" smtClean="0"/>
              <a:t>D:\swig\swig.exe –java –package edu.udel.eleg454.Swig –</a:t>
            </a:r>
            <a:r>
              <a:rPr lang="en-US" dirty="0" err="1" smtClean="0"/>
              <a:t>outdir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edu</a:t>
            </a:r>
            <a:r>
              <a:rPr lang="en-US" dirty="0" smtClean="0"/>
              <a:t>/</a:t>
            </a:r>
            <a:r>
              <a:rPr lang="en-US" dirty="0" err="1" smtClean="0"/>
              <a:t>udel</a:t>
            </a:r>
            <a:r>
              <a:rPr lang="en-US" dirty="0" smtClean="0"/>
              <a:t>/eleg454/Swig </a:t>
            </a:r>
            <a:r>
              <a:rPr lang="en-US" dirty="0" err="1" smtClean="0"/>
              <a:t>testSwig.i</a:t>
            </a:r>
            <a:endParaRPr lang="en-US" dirty="0" smtClean="0"/>
          </a:p>
          <a:p>
            <a:pPr lvl="1"/>
            <a:r>
              <a:rPr lang="en-US" dirty="0" smtClean="0"/>
              <a:t>-package will make this interface a package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outdir</a:t>
            </a:r>
            <a:r>
              <a:rPr lang="en-US" dirty="0" smtClean="0"/>
              <a:t> defines the directory. This directory must be made before running swig</a:t>
            </a:r>
          </a:p>
          <a:p>
            <a:pPr lvl="1"/>
            <a:r>
              <a:rPr lang="en-US" dirty="0" smtClean="0"/>
              <a:t>Check</a:t>
            </a:r>
          </a:p>
          <a:p>
            <a:pPr lvl="2"/>
            <a:r>
              <a:rPr lang="en-US" dirty="0" smtClean="0"/>
              <a:t>Check that java files are made in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to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Import</a:t>
            </a:r>
          </a:p>
          <a:p>
            <a:pPr lvl="1"/>
            <a:r>
              <a:rPr lang="en-US" dirty="0" smtClean="0"/>
              <a:t>The first import is a bit odd. After the first time, everything runs smoothly</a:t>
            </a:r>
          </a:p>
          <a:p>
            <a:pPr lvl="1"/>
            <a:r>
              <a:rPr lang="en-US" dirty="0" smtClean="0"/>
              <a:t>Open file explorer and browse to </a:t>
            </a:r>
            <a:r>
              <a:rPr lang="en-US" dirty="0" err="1" smtClean="0"/>
              <a:t>TestSwig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edu</a:t>
            </a:r>
            <a:r>
              <a:rPr lang="en-US" dirty="0" smtClean="0"/>
              <a:t>\</a:t>
            </a:r>
            <a:r>
              <a:rPr lang="en-US" dirty="0" err="1" smtClean="0"/>
              <a:t>udel</a:t>
            </a:r>
            <a:r>
              <a:rPr lang="en-US" dirty="0" smtClean="0"/>
              <a:t>\eleg454</a:t>
            </a:r>
          </a:p>
          <a:p>
            <a:pPr lvl="1"/>
            <a:r>
              <a:rPr lang="en-US" dirty="0" smtClean="0"/>
              <a:t>Cut Swig directory</a:t>
            </a:r>
          </a:p>
          <a:p>
            <a:pPr lvl="2"/>
            <a:r>
              <a:rPr lang="en-US" dirty="0" smtClean="0"/>
              <a:t>i.e., the directory with all the java files we just made</a:t>
            </a:r>
          </a:p>
          <a:p>
            <a:pPr lvl="1"/>
            <a:r>
              <a:rPr lang="en-US" dirty="0" smtClean="0"/>
              <a:t>Paste to d:\temp\testSwig\edu\udel\eleg454\Swig</a:t>
            </a:r>
          </a:p>
          <a:p>
            <a:pPr lvl="2"/>
            <a:r>
              <a:rPr lang="en-US" dirty="0" smtClean="0"/>
              <a:t>you need to make this directory</a:t>
            </a:r>
          </a:p>
          <a:p>
            <a:pPr lvl="2"/>
            <a:r>
              <a:rPr lang="en-US" dirty="0" smtClean="0"/>
              <a:t>Make sure that you cut,  i.e., that Swig directory is deleted from </a:t>
            </a:r>
            <a:r>
              <a:rPr lang="en-US" dirty="0" err="1" smtClean="0"/>
              <a:t>TestSwig</a:t>
            </a:r>
            <a:r>
              <a:rPr lang="en-US" dirty="0" smtClean="0"/>
              <a:t>\</a:t>
            </a:r>
            <a:r>
              <a:rPr lang="en-US" dirty="0" err="1" smtClean="0"/>
              <a:t>src</a:t>
            </a:r>
            <a:r>
              <a:rPr lang="en-US" dirty="0" smtClean="0"/>
              <a:t>\</a:t>
            </a:r>
            <a:r>
              <a:rPr lang="en-US" dirty="0" err="1" smtClean="0"/>
              <a:t>edu</a:t>
            </a:r>
            <a:r>
              <a:rPr lang="en-US" dirty="0" smtClean="0"/>
              <a:t>\</a:t>
            </a:r>
            <a:r>
              <a:rPr lang="en-US" dirty="0" err="1" smtClean="0"/>
              <a:t>udel</a:t>
            </a:r>
            <a:r>
              <a:rPr lang="en-US" dirty="0" smtClean="0"/>
              <a:t>\eleg454 </a:t>
            </a:r>
          </a:p>
          <a:p>
            <a:pPr lvl="1"/>
            <a:r>
              <a:rPr lang="en-US" dirty="0" smtClean="0"/>
              <a:t>Go Back to eclipse</a:t>
            </a:r>
          </a:p>
          <a:p>
            <a:pPr lvl="1"/>
            <a:r>
              <a:rPr lang="en-US" dirty="0" smtClean="0"/>
              <a:t>In project explorer, right click on  </a:t>
            </a:r>
            <a:r>
              <a:rPr lang="en-US" dirty="0" err="1" smtClean="0"/>
              <a:t>TestSwig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 (the project)</a:t>
            </a:r>
          </a:p>
          <a:p>
            <a:pPr lvl="1"/>
            <a:r>
              <a:rPr lang="en-US" dirty="0" smtClean="0"/>
              <a:t>Select import</a:t>
            </a:r>
          </a:p>
          <a:p>
            <a:pPr lvl="1"/>
            <a:r>
              <a:rPr lang="en-US" dirty="0" smtClean="0"/>
              <a:t>Under General is File System , select File System. Next</a:t>
            </a:r>
          </a:p>
          <a:p>
            <a:pPr lvl="1"/>
            <a:r>
              <a:rPr lang="en-US" b="1" dirty="0" smtClean="0"/>
              <a:t>From Directory</a:t>
            </a:r>
            <a:r>
              <a:rPr lang="en-US" dirty="0" smtClean="0"/>
              <a:t>: Browse to d:\temp and select </a:t>
            </a:r>
            <a:r>
              <a:rPr lang="en-US" dirty="0" err="1" smtClean="0"/>
              <a:t>testSwig</a:t>
            </a:r>
            <a:r>
              <a:rPr lang="en-US" dirty="0" smtClean="0"/>
              <a:t>. OK</a:t>
            </a:r>
          </a:p>
          <a:p>
            <a:pPr lvl="1"/>
            <a:r>
              <a:rPr lang="en-US" dirty="0" smtClean="0"/>
              <a:t>Select the check box next to </a:t>
            </a:r>
            <a:r>
              <a:rPr lang="en-US" dirty="0" err="1" smtClean="0"/>
              <a:t>edu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b="1" dirty="0" smtClean="0"/>
              <a:t>Into folder</a:t>
            </a:r>
            <a:r>
              <a:rPr lang="en-US" dirty="0" smtClean="0"/>
              <a:t> to </a:t>
            </a:r>
            <a:r>
              <a:rPr lang="en-US" dirty="0" err="1" smtClean="0"/>
              <a:t>TestSwig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1"/>
            <a:r>
              <a:rPr lang="en-US" dirty="0" smtClean="0"/>
              <a:t>Click finish</a:t>
            </a:r>
          </a:p>
          <a:p>
            <a:pPr lvl="1"/>
            <a:r>
              <a:rPr lang="en-US" dirty="0" smtClean="0"/>
              <a:t>Check that under /</a:t>
            </a:r>
            <a:r>
              <a:rPr lang="en-US" dirty="0" err="1" smtClean="0"/>
              <a:t>src</a:t>
            </a:r>
            <a:r>
              <a:rPr lang="en-US" dirty="0" smtClean="0"/>
              <a:t> is a new package edu.udel.eleg454.Swig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Now, the next time you run swig.exe …. The files will be updated. </a:t>
            </a:r>
          </a:p>
          <a:p>
            <a:pPr lvl="1"/>
            <a:r>
              <a:rPr lang="en-US" dirty="0" smtClean="0"/>
              <a:t>The reason we had to move them to \temp is that eclipse does not let you import to the location where the files are.</a:t>
            </a:r>
          </a:p>
          <a:p>
            <a:pPr lvl="1"/>
            <a:r>
              <a:rPr lang="en-US" dirty="0" smtClean="0"/>
              <a:t>I don’t understand why sometime when you import the eclipse package explorer shows you </a:t>
            </a:r>
            <a:r>
              <a:rPr lang="en-US" dirty="0" err="1" smtClean="0"/>
              <a:t>edu</a:t>
            </a:r>
            <a:r>
              <a:rPr lang="en-US" dirty="0" smtClean="0"/>
              <a:t>/</a:t>
            </a:r>
            <a:r>
              <a:rPr lang="en-US" dirty="0" err="1" smtClean="0"/>
              <a:t>udel</a:t>
            </a:r>
            <a:r>
              <a:rPr lang="en-US" dirty="0" smtClean="0"/>
              <a:t>/eleg454/Swig and other times, edu.udel.eleg454.Swig. We must have edu.udel.eleg454.Swig</a:t>
            </a:r>
          </a:p>
          <a:p>
            <a:r>
              <a:rPr lang="en-US" dirty="0" smtClean="0"/>
              <a:t>Advanced/optional:</a:t>
            </a:r>
          </a:p>
          <a:p>
            <a:pPr lvl="1"/>
            <a:r>
              <a:rPr lang="en-US" dirty="0" smtClean="0"/>
              <a:t>You can make swig.exe run automatically</a:t>
            </a:r>
          </a:p>
          <a:p>
            <a:pPr lvl="1"/>
            <a:r>
              <a:rPr lang="en-US" dirty="0" smtClean="0"/>
              <a:t>In package explores, right click on project, </a:t>
            </a:r>
            <a:r>
              <a:rPr lang="en-US" dirty="0" err="1" smtClean="0"/>
              <a:t>TestSwig</a:t>
            </a:r>
            <a:r>
              <a:rPr lang="en-US" dirty="0" smtClean="0"/>
              <a:t> -&gt; properties-&gt;Builders-&gt; new-&gt; program click ok</a:t>
            </a:r>
          </a:p>
          <a:p>
            <a:pPr lvl="1"/>
            <a:r>
              <a:rPr lang="en-US" dirty="0" smtClean="0"/>
              <a:t>Name: swig</a:t>
            </a:r>
          </a:p>
          <a:p>
            <a:pPr lvl="1"/>
            <a:r>
              <a:rPr lang="en-US" dirty="0" smtClean="0"/>
              <a:t>Location: d:\swig\swig.exe</a:t>
            </a:r>
          </a:p>
          <a:p>
            <a:pPr lvl="1"/>
            <a:r>
              <a:rPr lang="en-US" dirty="0" smtClean="0"/>
              <a:t>Work directory, ${</a:t>
            </a:r>
            <a:r>
              <a:rPr lang="en-US" dirty="0" err="1" smtClean="0"/>
              <a:t>project_loc</a:t>
            </a:r>
            <a:r>
              <a:rPr lang="en-US" dirty="0" smtClean="0"/>
              <a:t>}/</a:t>
            </a:r>
            <a:r>
              <a:rPr lang="en-US" dirty="0" err="1" smtClean="0"/>
              <a:t>jni</a:t>
            </a:r>
            <a:endParaRPr lang="en-US" dirty="0" smtClean="0"/>
          </a:p>
          <a:p>
            <a:pPr lvl="1"/>
            <a:r>
              <a:rPr lang="en-US" dirty="0" smtClean="0"/>
              <a:t>Augments: </a:t>
            </a:r>
          </a:p>
          <a:p>
            <a:pPr lvl="2"/>
            <a:r>
              <a:rPr lang="en-US" dirty="0" smtClean="0"/>
              <a:t>–java –package edu.udel.eleg454.Swig –</a:t>
            </a:r>
            <a:r>
              <a:rPr lang="en-US" dirty="0" err="1" smtClean="0"/>
              <a:t>outdir</a:t>
            </a:r>
            <a:r>
              <a:rPr lang="en-US" dirty="0" smtClean="0"/>
              <a:t> </a:t>
            </a:r>
            <a:r>
              <a:rPr lang="en-US" dirty="0" err="1" smtClean="0"/>
              <a:t>edu</a:t>
            </a:r>
            <a:r>
              <a:rPr lang="en-US" dirty="0" smtClean="0"/>
              <a:t>/</a:t>
            </a:r>
            <a:r>
              <a:rPr lang="en-US" dirty="0" err="1" smtClean="0"/>
              <a:t>udel</a:t>
            </a:r>
            <a:r>
              <a:rPr lang="en-US" dirty="0" smtClean="0"/>
              <a:t>/eleg454/Swig </a:t>
            </a:r>
            <a:r>
              <a:rPr lang="en-US" dirty="0" err="1" smtClean="0"/>
              <a:t>testSwig.i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Android.mk</a:t>
            </a:r>
          </a:p>
          <a:p>
            <a:pPr lvl="1"/>
            <a:r>
              <a:rPr lang="en-US" dirty="0" smtClean="0"/>
              <a:t>LOCAL_PATH </a:t>
            </a:r>
            <a:r>
              <a:rPr lang="en-US" dirty="0" smtClean="0"/>
              <a:t>:= $(call my-dir)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include $(CLEAR_VARS)</a:t>
            </a:r>
          </a:p>
          <a:p>
            <a:pPr lvl="1"/>
            <a:r>
              <a:rPr lang="en-US" dirty="0" smtClean="0"/>
              <a:t>LOCAL_LDLIBS := -</a:t>
            </a:r>
            <a:r>
              <a:rPr lang="en-US" dirty="0" err="1" smtClean="0"/>
              <a:t>llog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LOCAL_MODULE    := </a:t>
            </a:r>
            <a:r>
              <a:rPr lang="en-US" dirty="0" err="1" smtClean="0"/>
              <a:t>TestSwig</a:t>
            </a:r>
            <a:endParaRPr lang="en-US" dirty="0" smtClean="0"/>
          </a:p>
          <a:p>
            <a:pPr lvl="1"/>
            <a:r>
              <a:rPr lang="en-US" dirty="0" smtClean="0"/>
              <a:t>LOCAL_SRC_FILES := </a:t>
            </a:r>
            <a:r>
              <a:rPr lang="en-US" dirty="0" err="1" smtClean="0"/>
              <a:t>testSwig.c</a:t>
            </a:r>
            <a:r>
              <a:rPr lang="en-US" dirty="0" smtClean="0"/>
              <a:t> </a:t>
            </a:r>
            <a:r>
              <a:rPr lang="en-US" dirty="0" err="1" smtClean="0"/>
              <a:t>testSwig_wrap.c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include $(BUILD_SHARED_LIBRARY)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testSwig.c</a:t>
            </a:r>
            <a:r>
              <a:rPr lang="en-US" dirty="0" smtClean="0"/>
              <a:t> is our c code</a:t>
            </a:r>
          </a:p>
          <a:p>
            <a:r>
              <a:rPr lang="en-US" dirty="0" err="1" smtClean="0"/>
              <a:t>testSwig_wrap.c</a:t>
            </a:r>
            <a:r>
              <a:rPr lang="en-US" dirty="0" smtClean="0"/>
              <a:t> is generated by swig</a:t>
            </a:r>
          </a:p>
          <a:p>
            <a:pPr lvl="1"/>
            <a:r>
              <a:rPr lang="en-US" dirty="0" smtClean="0"/>
              <a:t>Don’t attempt to read </a:t>
            </a:r>
            <a:r>
              <a:rPr lang="en-US" dirty="0" err="1" smtClean="0"/>
              <a:t>testSwig_wrap.c</a:t>
            </a:r>
            <a:r>
              <a:rPr lang="en-US" dirty="0" smtClean="0"/>
              <a:t>. It is not meant to be read or understood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we can use this nice interface in our java code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TestSwigActivity</a:t>
            </a:r>
            <a:r>
              <a:rPr lang="en-US" dirty="0" smtClean="0"/>
              <a:t>, </a:t>
            </a:r>
            <a:r>
              <a:rPr lang="en-US" dirty="0" smtClean="0"/>
              <a:t>after public class </a:t>
            </a:r>
            <a:r>
              <a:rPr lang="en-US" dirty="0" err="1" smtClean="0"/>
              <a:t>TestSwigActivity</a:t>
            </a:r>
            <a:r>
              <a:rPr lang="en-US" dirty="0" smtClean="0"/>
              <a:t> extends Activity </a:t>
            </a:r>
            <a:r>
              <a:rPr lang="en-US" dirty="0" smtClean="0"/>
              <a:t>{, add</a:t>
            </a:r>
          </a:p>
          <a:p>
            <a:pPr lvl="1"/>
            <a:r>
              <a:rPr lang="en-US" dirty="0" smtClean="0"/>
              <a:t> static {</a:t>
            </a:r>
          </a:p>
          <a:p>
            <a:pPr lvl="1"/>
            <a:r>
              <a:rPr lang="en-US" dirty="0" smtClean="0"/>
              <a:t>        </a:t>
            </a:r>
            <a:r>
              <a:rPr lang="en-US" dirty="0" err="1" smtClean="0"/>
              <a:t>System.loadLibrary</a:t>
            </a:r>
            <a:r>
              <a:rPr lang="en-US" dirty="0" smtClean="0"/>
              <a:t>("</a:t>
            </a:r>
            <a:r>
              <a:rPr lang="en-US" dirty="0" err="1" smtClean="0"/>
              <a:t>TestSwig</a:t>
            </a:r>
            <a:r>
              <a:rPr lang="en-US" dirty="0" smtClean="0"/>
              <a:t>"); 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It is too bad that you need to add this manually. I think swig should add it to the java files automatically. But it does not, so you need to add it here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after </a:t>
            </a:r>
            <a:r>
              <a:rPr lang="en-US" dirty="0" err="1" smtClean="0"/>
              <a:t>setContentView</a:t>
            </a:r>
            <a:r>
              <a:rPr lang="en-US" dirty="0" smtClean="0"/>
              <a:t>(), add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testSwig","test</a:t>
            </a:r>
            <a:r>
              <a:rPr lang="en-US" dirty="0" smtClean="0"/>
              <a:t>: "+</a:t>
            </a:r>
            <a:r>
              <a:rPr lang="en-US" dirty="0" err="1" smtClean="0"/>
              <a:t>testSwig.testThis</a:t>
            </a:r>
            <a:r>
              <a:rPr lang="en-US" dirty="0" smtClean="0"/>
              <a:t>(2</a:t>
            </a:r>
            <a:r>
              <a:rPr lang="en-US" dirty="0" smtClean="0"/>
              <a:t>));</a:t>
            </a:r>
          </a:p>
          <a:p>
            <a:r>
              <a:rPr lang="en-US" dirty="0" err="1" smtClean="0"/>
              <a:t>testSwig</a:t>
            </a:r>
            <a:r>
              <a:rPr lang="en-US" dirty="0" smtClean="0"/>
              <a:t> is the class, and </a:t>
            </a:r>
            <a:r>
              <a:rPr lang="en-US" dirty="0" err="1" smtClean="0"/>
              <a:t>testThis</a:t>
            </a:r>
            <a:r>
              <a:rPr lang="en-US" dirty="0" smtClean="0"/>
              <a:t> is the c/</a:t>
            </a:r>
            <a:r>
              <a:rPr lang="en-US" dirty="0" err="1" smtClean="0"/>
              <a:t>c++</a:t>
            </a:r>
            <a:r>
              <a:rPr lang="en-US" dirty="0" smtClean="0"/>
              <a:t>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25000" cy="487362"/>
          </a:xfrm>
        </p:spPr>
        <p:txBody>
          <a:bodyPr>
            <a:noAutofit/>
          </a:bodyPr>
          <a:lstStyle/>
          <a:p>
            <a:r>
              <a:rPr lang="en-US" sz="3200" dirty="0" smtClean="0"/>
              <a:t>Structures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TestSwig.h</a:t>
            </a:r>
            <a:r>
              <a:rPr lang="en-US" dirty="0" smtClean="0"/>
              <a:t> add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TestStruct</a:t>
            </a:r>
            <a:r>
              <a:rPr lang="en-US" dirty="0" smtClean="0"/>
              <a:t>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2"/>
            <a:r>
              <a:rPr lang="en-US" dirty="0" smtClean="0"/>
              <a:t>double b;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TestSwig.i</a:t>
            </a:r>
            <a:r>
              <a:rPr lang="en-US" dirty="0" smtClean="0"/>
              <a:t>, after 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testThis</a:t>
            </a:r>
            <a:r>
              <a:rPr lang="en-US" dirty="0" smtClean="0"/>
              <a:t>(double </a:t>
            </a:r>
            <a:r>
              <a:rPr lang="en-US" dirty="0" err="1" smtClean="0"/>
              <a:t>val</a:t>
            </a:r>
            <a:r>
              <a:rPr lang="en-US" dirty="0" smtClean="0"/>
              <a:t>); </a:t>
            </a:r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TestStruct</a:t>
            </a:r>
            <a:r>
              <a:rPr lang="en-US" dirty="0" smtClean="0"/>
              <a:t> {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2"/>
            <a:r>
              <a:rPr lang="en-US" dirty="0" smtClean="0"/>
              <a:t>double b;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smtClean="0"/>
              <a:t>Note that the </a:t>
            </a:r>
            <a:r>
              <a:rPr lang="en-US" dirty="0" err="1" smtClean="0"/>
              <a:t>struct</a:t>
            </a:r>
            <a:r>
              <a:rPr lang="en-US" dirty="0" smtClean="0"/>
              <a:t> must be defined in both places. </a:t>
            </a:r>
          </a:p>
          <a:p>
            <a:pPr lvl="1"/>
            <a:r>
              <a:rPr lang="en-US" dirty="0" smtClean="0"/>
              <a:t>It is defined in .</a:t>
            </a:r>
            <a:r>
              <a:rPr lang="en-US" dirty="0" err="1" smtClean="0"/>
              <a:t>i</a:t>
            </a:r>
            <a:r>
              <a:rPr lang="en-US" dirty="0" smtClean="0"/>
              <a:t> so swig makes an interface</a:t>
            </a:r>
          </a:p>
          <a:p>
            <a:pPr lvl="1"/>
            <a:r>
              <a:rPr lang="en-US" dirty="0" smtClean="0"/>
              <a:t>It is defined in .h so that </a:t>
            </a:r>
            <a:r>
              <a:rPr lang="en-US" dirty="0" err="1" smtClean="0"/>
              <a:t>TestSwig_wrap.c</a:t>
            </a:r>
            <a:r>
              <a:rPr lang="en-US" dirty="0" smtClean="0"/>
              <a:t> has a .h where the </a:t>
            </a:r>
            <a:r>
              <a:rPr lang="en-US" dirty="0" err="1" smtClean="0"/>
              <a:t>struct</a:t>
            </a:r>
            <a:r>
              <a:rPr lang="en-US" dirty="0" smtClean="0"/>
              <a:t> is defined</a:t>
            </a:r>
          </a:p>
          <a:p>
            <a:r>
              <a:rPr lang="en-US" dirty="0" smtClean="0"/>
              <a:t>Run swig as before</a:t>
            </a:r>
          </a:p>
          <a:p>
            <a:r>
              <a:rPr lang="en-US" dirty="0" smtClean="0"/>
              <a:t>Swig will generate class </a:t>
            </a:r>
            <a:r>
              <a:rPr lang="en-US" dirty="0" err="1" smtClean="0"/>
              <a:t>TestStruct</a:t>
            </a:r>
            <a:r>
              <a:rPr lang="en-US" dirty="0" smtClean="0"/>
              <a:t> and TestStruct.java with operators</a:t>
            </a:r>
          </a:p>
          <a:p>
            <a:pPr lvl="1"/>
            <a:r>
              <a:rPr lang="en-US" dirty="0" err="1" smtClean="0"/>
              <a:t>getA</a:t>
            </a:r>
            <a:r>
              <a:rPr lang="en-US" dirty="0" smtClean="0"/>
              <a:t>(), </a:t>
            </a:r>
            <a:r>
              <a:rPr lang="en-US" dirty="0" err="1" smtClean="0"/>
              <a:t>getB</a:t>
            </a:r>
            <a:r>
              <a:rPr lang="en-US" dirty="0" smtClean="0"/>
              <a:t>(), </a:t>
            </a:r>
            <a:r>
              <a:rPr lang="en-US" dirty="0" err="1" smtClean="0"/>
              <a:t>setA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a), </a:t>
            </a:r>
            <a:r>
              <a:rPr lang="en-US" dirty="0" err="1" smtClean="0"/>
              <a:t>setB</a:t>
            </a:r>
            <a:r>
              <a:rPr lang="en-US" dirty="0" smtClean="0"/>
              <a:t>(double b)</a:t>
            </a:r>
          </a:p>
          <a:p>
            <a:pPr lvl="1"/>
            <a:r>
              <a:rPr lang="en-US" dirty="0" smtClean="0"/>
              <a:t>To use </a:t>
            </a:r>
            <a:r>
              <a:rPr lang="en-US" dirty="0" err="1" smtClean="0"/>
              <a:t>TestStruct</a:t>
            </a:r>
            <a:r>
              <a:rPr lang="en-US" dirty="0" smtClean="0"/>
              <a:t> in java, </a:t>
            </a:r>
            <a:r>
              <a:rPr lang="en-US" dirty="0" err="1" smtClean="0"/>
              <a:t>TestStruct</a:t>
            </a:r>
            <a:r>
              <a:rPr lang="en-US" dirty="0" smtClean="0"/>
              <a:t> </a:t>
            </a:r>
            <a:r>
              <a:rPr lang="en-US" dirty="0" err="1" smtClean="0"/>
              <a:t>testStruct</a:t>
            </a:r>
            <a:r>
              <a:rPr lang="en-US" dirty="0" smtClean="0"/>
              <a:t> = new </a:t>
            </a:r>
            <a:r>
              <a:rPr lang="en-US" dirty="0" err="1" smtClean="0"/>
              <a:t>TestStruct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extra java files can be added to the project as before</a:t>
            </a:r>
          </a:p>
          <a:p>
            <a:pPr lvl="1"/>
            <a:r>
              <a:rPr lang="en-US" dirty="0" smtClean="0"/>
              <a:t>Cut them from the directory to some other directory. Then drag the file from file explorer to eclipse package explorer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250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5927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Make </a:t>
            </a:r>
            <a:r>
              <a:rPr lang="en-US" dirty="0" err="1" smtClean="0"/>
              <a:t>TestSwigClass.h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TestSwigClass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public: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lvl="2"/>
            <a:r>
              <a:rPr lang="en-US" dirty="0" smtClean="0"/>
              <a:t>double b;</a:t>
            </a:r>
          </a:p>
          <a:p>
            <a:pPr lvl="2"/>
            <a:r>
              <a:rPr lang="en-US" dirty="0" smtClean="0"/>
              <a:t>void </a:t>
            </a:r>
            <a:r>
              <a:rPr lang="en-US" dirty="0" err="1" smtClean="0"/>
              <a:t>set_b</a:t>
            </a:r>
            <a:r>
              <a:rPr lang="en-US" dirty="0" smtClean="0"/>
              <a:t>(double _b) { b = _b; };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get_a</a:t>
            </a:r>
            <a:r>
              <a:rPr lang="en-US" dirty="0" smtClean="0"/>
              <a:t>() {return a;}</a:t>
            </a:r>
          </a:p>
          <a:p>
            <a:pPr lvl="2"/>
            <a:r>
              <a:rPr lang="en-US" dirty="0" err="1" smtClean="0"/>
              <a:t>TestSwigClass</a:t>
            </a:r>
            <a:r>
              <a:rPr lang="en-US" dirty="0" smtClean="0"/>
              <a:t>() {};</a:t>
            </a:r>
          </a:p>
          <a:p>
            <a:pPr lvl="2"/>
            <a:r>
              <a:rPr lang="en-US" dirty="0" smtClean="0"/>
              <a:t>void process() {</a:t>
            </a:r>
          </a:p>
          <a:p>
            <a:pPr lvl="3"/>
            <a:r>
              <a:rPr lang="en-US" dirty="0" smtClean="0"/>
              <a:t>// nothing yet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smtClean="0"/>
              <a:t>At the top of </a:t>
            </a:r>
            <a:r>
              <a:rPr lang="en-US" dirty="0" err="1" smtClean="0"/>
              <a:t>TestSwig.i</a:t>
            </a:r>
            <a:r>
              <a:rPr lang="en-US" dirty="0" smtClean="0"/>
              <a:t>, add </a:t>
            </a:r>
            <a:r>
              <a:rPr lang="en-US" dirty="0" err="1" smtClean="0"/>
              <a:t>TestSwigClass.h</a:t>
            </a:r>
            <a:r>
              <a:rPr lang="en-US" dirty="0" smtClean="0"/>
              <a:t> to module section, so it looks like</a:t>
            </a:r>
          </a:p>
          <a:p>
            <a:pPr lvl="1"/>
            <a:r>
              <a:rPr lang="en-US" dirty="0" smtClean="0"/>
              <a:t>%module </a:t>
            </a:r>
            <a:r>
              <a:rPr lang="en-US" dirty="0" err="1" smtClean="0"/>
              <a:t>testSwig</a:t>
            </a:r>
            <a:endParaRPr lang="en-US" dirty="0" smtClean="0"/>
          </a:p>
          <a:p>
            <a:pPr lvl="1"/>
            <a:r>
              <a:rPr lang="en-US" dirty="0" smtClean="0"/>
              <a:t>%{</a:t>
            </a:r>
          </a:p>
          <a:p>
            <a:pPr lvl="1"/>
            <a:r>
              <a:rPr lang="en-US" dirty="0" smtClean="0"/>
              <a:t>#include "</a:t>
            </a:r>
            <a:r>
              <a:rPr lang="en-US" dirty="0" err="1" smtClean="0"/>
              <a:t>testSwig.h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#include "</a:t>
            </a:r>
            <a:r>
              <a:rPr lang="en-US" dirty="0" err="1" smtClean="0"/>
              <a:t>TestSwigClass.h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%}</a:t>
            </a:r>
          </a:p>
          <a:p>
            <a:r>
              <a:rPr lang="en-US" dirty="0" smtClean="0"/>
              <a:t>At the end of </a:t>
            </a:r>
            <a:r>
              <a:rPr lang="en-US" dirty="0" err="1" smtClean="0"/>
              <a:t>TestSwig.i</a:t>
            </a:r>
            <a:r>
              <a:rPr lang="en-US" dirty="0" smtClean="0"/>
              <a:t>, add the contents of </a:t>
            </a:r>
            <a:r>
              <a:rPr lang="en-US" dirty="0" err="1" smtClean="0"/>
              <a:t>TestSwigClass.h</a:t>
            </a:r>
            <a:endParaRPr lang="en-US" dirty="0" smtClean="0"/>
          </a:p>
          <a:p>
            <a:r>
              <a:rPr lang="en-US" dirty="0" smtClean="0"/>
              <a:t>Running swig for </a:t>
            </a:r>
            <a:r>
              <a:rPr lang="en-US" dirty="0" err="1" smtClean="0"/>
              <a:t>c++</a:t>
            </a:r>
            <a:r>
              <a:rPr lang="en-US" dirty="0" smtClean="0"/>
              <a:t> code is slightly different than running for c code</a:t>
            </a:r>
          </a:p>
          <a:p>
            <a:pPr lvl="1"/>
            <a:r>
              <a:rPr lang="en-US" dirty="0" smtClean="0"/>
              <a:t>D:\swig\swig.exe –java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b="1" dirty="0" err="1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 –package </a:t>
            </a:r>
            <a:r>
              <a:rPr lang="en-US" dirty="0" smtClean="0"/>
              <a:t>edu.udel.eleg454.Swig –</a:t>
            </a:r>
            <a:r>
              <a:rPr lang="en-US" dirty="0" err="1" smtClean="0"/>
              <a:t>outdir</a:t>
            </a:r>
            <a:r>
              <a:rPr lang="en-US" dirty="0" smtClean="0"/>
              <a:t> ../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edu</a:t>
            </a:r>
            <a:r>
              <a:rPr lang="en-US" dirty="0" smtClean="0"/>
              <a:t>/</a:t>
            </a:r>
            <a:r>
              <a:rPr lang="en-US" dirty="0" err="1" smtClean="0"/>
              <a:t>udel</a:t>
            </a:r>
            <a:r>
              <a:rPr lang="en-US" dirty="0" smtClean="0"/>
              <a:t>/eleg454/Swig </a:t>
            </a:r>
            <a:r>
              <a:rPr lang="en-US" dirty="0" smtClean="0">
                <a:solidFill>
                  <a:srgbClr val="FF0000"/>
                </a:solidFill>
              </a:rPr>
              <a:t>–o testSwig_wrap.cpp </a:t>
            </a:r>
            <a:r>
              <a:rPr lang="en-US" dirty="0" err="1" smtClean="0"/>
              <a:t>testSwig.i</a:t>
            </a:r>
            <a:endParaRPr lang="en-US" dirty="0" smtClean="0"/>
          </a:p>
          <a:p>
            <a:pPr lvl="1"/>
            <a:r>
              <a:rPr lang="en-US" dirty="0" smtClean="0"/>
              <a:t>This will generate a testSwig_wrap.cxx file, not </a:t>
            </a:r>
            <a:r>
              <a:rPr lang="en-US" dirty="0" err="1" smtClean="0"/>
              <a:t>testSwig_wrap.c</a:t>
            </a:r>
            <a:endParaRPr lang="en-US" dirty="0" smtClean="0"/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ndk</a:t>
            </a:r>
            <a:r>
              <a:rPr lang="en-US" dirty="0" smtClean="0"/>
              <a:t> does not accept .</a:t>
            </a:r>
            <a:r>
              <a:rPr lang="en-US" dirty="0" err="1" smtClean="0"/>
              <a:t>cxx</a:t>
            </a:r>
            <a:r>
              <a:rPr lang="en-US" dirty="0" smtClean="0"/>
              <a:t> files. So you need to add </a:t>
            </a:r>
            <a:r>
              <a:rPr lang="en-US" dirty="0" smtClean="0">
                <a:solidFill>
                  <a:srgbClr val="FF0000"/>
                </a:solidFill>
              </a:rPr>
              <a:t>–o </a:t>
            </a:r>
            <a:r>
              <a:rPr lang="en-US" dirty="0" smtClean="0">
                <a:solidFill>
                  <a:srgbClr val="FF0000"/>
                </a:solidFill>
              </a:rPr>
              <a:t>testSwig_wrap.cpp</a:t>
            </a:r>
            <a:r>
              <a:rPr lang="en-US" dirty="0" smtClean="0"/>
              <a:t> to make the correct output file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</a:t>
            </a:r>
            <a:r>
              <a:rPr lang="en-US" dirty="0" smtClean="0"/>
              <a:t> mixing .c and .</a:t>
            </a:r>
            <a:r>
              <a:rPr lang="en-US" dirty="0" err="1" smtClean="0"/>
              <a:t>cpp</a:t>
            </a:r>
            <a:r>
              <a:rPr lang="en-US" dirty="0" smtClean="0"/>
              <a:t> is a bad idea. So rename </a:t>
            </a:r>
            <a:r>
              <a:rPr lang="en-US" dirty="0" err="1" smtClean="0"/>
              <a:t>TestSwig.c</a:t>
            </a:r>
            <a:r>
              <a:rPr lang="en-US" dirty="0" smtClean="0"/>
              <a:t> to TestSwig.cpp and update Android.mk</a:t>
            </a:r>
          </a:p>
          <a:p>
            <a:r>
              <a:rPr lang="en-US" dirty="0" smtClean="0"/>
              <a:t>This will generate even more java files that need to be added to your project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525000" cy="487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Extending structures/classes: 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key goal of SWIG is that the c/</a:t>
            </a:r>
            <a:r>
              <a:rPr lang="en-US" dirty="0" err="1" smtClean="0"/>
              <a:t>c++</a:t>
            </a:r>
            <a:r>
              <a:rPr lang="en-US" dirty="0" smtClean="0"/>
              <a:t> code does not need to be changed to support the java interface</a:t>
            </a:r>
          </a:p>
          <a:p>
            <a:r>
              <a:rPr lang="en-US" dirty="0" smtClean="0"/>
              <a:t>SWIG generates a interface code in c/</a:t>
            </a:r>
            <a:r>
              <a:rPr lang="en-US" dirty="0" err="1" smtClean="0"/>
              <a:t>c++</a:t>
            </a:r>
            <a:r>
              <a:rPr lang="en-US" dirty="0" smtClean="0"/>
              <a:t> and several in java</a:t>
            </a:r>
          </a:p>
          <a:p>
            <a:r>
              <a:rPr lang="en-US" dirty="0" smtClean="0"/>
              <a:t>However, sometimes simply “porting” the c/</a:t>
            </a:r>
            <a:r>
              <a:rPr lang="en-US" dirty="0" err="1" smtClean="0"/>
              <a:t>c++</a:t>
            </a:r>
            <a:r>
              <a:rPr lang="en-US" dirty="0" smtClean="0"/>
              <a:t> interface to java is </a:t>
            </a:r>
            <a:r>
              <a:rPr lang="en-US" dirty="0" err="1" smtClean="0"/>
              <a:t>insuffucient</a:t>
            </a:r>
            <a:endParaRPr lang="en-US" dirty="0" smtClean="0"/>
          </a:p>
          <a:p>
            <a:pPr lvl="1"/>
            <a:r>
              <a:rPr lang="en-US" dirty="0" smtClean="0"/>
              <a:t>E.g., some c/</a:t>
            </a:r>
            <a:r>
              <a:rPr lang="en-US" dirty="0" err="1" smtClean="0"/>
              <a:t>c++</a:t>
            </a:r>
            <a:r>
              <a:rPr lang="en-US" dirty="0" smtClean="0"/>
              <a:t> functions return data in the arguments, which might not be compatible with java</a:t>
            </a:r>
          </a:p>
          <a:p>
            <a:pPr lvl="1"/>
            <a:r>
              <a:rPr lang="en-US" dirty="0" smtClean="0"/>
              <a:t>E.g., java makes functions that c/</a:t>
            </a:r>
            <a:r>
              <a:rPr lang="en-US" dirty="0" err="1" smtClean="0"/>
              <a:t>c++</a:t>
            </a:r>
            <a:r>
              <a:rPr lang="en-US" dirty="0" smtClean="0"/>
              <a:t> does not, such as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en-US" dirty="0" smtClean="0"/>
              <a:t>E.g., the c/</a:t>
            </a:r>
            <a:r>
              <a:rPr lang="en-US" dirty="0" err="1" smtClean="0"/>
              <a:t>c++</a:t>
            </a:r>
            <a:r>
              <a:rPr lang="en-US" dirty="0" smtClean="0"/>
              <a:t> interface does not fit well into java, so a new interface should be made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classes/structures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class can be defined in the .</a:t>
            </a:r>
            <a:r>
              <a:rPr lang="en-US" dirty="0" err="1" smtClean="0"/>
              <a:t>i</a:t>
            </a:r>
            <a:r>
              <a:rPr lang="en-US" dirty="0" smtClean="0"/>
              <a:t> file and these or any class can be extended</a:t>
            </a:r>
          </a:p>
          <a:p>
            <a:r>
              <a:rPr lang="en-US" dirty="0" smtClean="0"/>
              <a:t>The result of an extension is that the java interface appears as it would if the c/</a:t>
            </a:r>
            <a:r>
              <a:rPr lang="en-US" dirty="0" err="1" smtClean="0"/>
              <a:t>c++</a:t>
            </a:r>
            <a:r>
              <a:rPr lang="en-US" dirty="0" smtClean="0"/>
              <a:t> interface had these changes. </a:t>
            </a:r>
          </a:p>
          <a:p>
            <a:r>
              <a:rPr lang="en-US" dirty="0" smtClean="0"/>
              <a:t>However, the c/</a:t>
            </a:r>
            <a:r>
              <a:rPr lang="en-US" dirty="0" err="1" smtClean="0"/>
              <a:t>c++</a:t>
            </a:r>
            <a:r>
              <a:rPr lang="en-US" dirty="0" smtClean="0"/>
              <a:t> code is not changed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250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Extending classes/structures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TestSwigClass</a:t>
            </a:r>
            <a:r>
              <a:rPr lang="en-US" dirty="0" smtClean="0"/>
              <a:t> </a:t>
            </a:r>
            <a:r>
              <a:rPr lang="en-US" dirty="0" smtClean="0"/>
              <a:t>made before.</a:t>
            </a:r>
          </a:p>
          <a:p>
            <a:r>
              <a:rPr lang="en-US" dirty="0" smtClean="0"/>
              <a:t>Goal: extend to include add </a:t>
            </a:r>
            <a:r>
              <a:rPr lang="en-US" dirty="0" err="1" smtClean="0"/>
              <a:t>fucntion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swig.i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%extend </a:t>
            </a:r>
            <a:r>
              <a:rPr lang="en-US" dirty="0" err="1" smtClean="0"/>
              <a:t>TestSwigClass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lvl="2"/>
            <a:r>
              <a:rPr lang="en-US" dirty="0" smtClean="0"/>
              <a:t>void add(class </a:t>
            </a:r>
            <a:r>
              <a:rPr lang="en-US" dirty="0" err="1" smtClean="0"/>
              <a:t>TestSwigClass</a:t>
            </a:r>
            <a:r>
              <a:rPr lang="en-US" dirty="0" smtClean="0"/>
              <a:t> </a:t>
            </a:r>
            <a:r>
              <a:rPr lang="en-US" dirty="0" smtClean="0"/>
              <a:t>*other) {</a:t>
            </a:r>
          </a:p>
          <a:p>
            <a:pPr lvl="3"/>
            <a:r>
              <a:rPr lang="en-US" dirty="0" smtClean="0"/>
              <a:t>self-&gt;a = self-&gt;a + other-&gt;a;</a:t>
            </a:r>
          </a:p>
          <a:p>
            <a:pPr lvl="3"/>
            <a:r>
              <a:rPr lang="en-US" dirty="0" smtClean="0"/>
              <a:t>self-&gt;b = self-&gt;b + other-&gt;b;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};</a:t>
            </a:r>
          </a:p>
          <a:p>
            <a:r>
              <a:rPr lang="en-US" dirty="0" smtClean="0"/>
              <a:t>Note that self is like this. When this function is generate, it is not a member function of </a:t>
            </a:r>
            <a:r>
              <a:rPr lang="en-US" dirty="0" err="1" smtClean="0"/>
              <a:t>TestSwigClass</a:t>
            </a:r>
            <a:r>
              <a:rPr lang="en-US" dirty="0" smtClean="0"/>
              <a:t> (that would require changing </a:t>
            </a:r>
            <a:r>
              <a:rPr lang="en-US" dirty="0" err="1" smtClean="0"/>
              <a:t>TestSwigClass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Instead, the following is generated</a:t>
            </a:r>
          </a:p>
          <a:p>
            <a:pPr lvl="1"/>
            <a:r>
              <a:rPr lang="en-US" dirty="0" smtClean="0"/>
              <a:t>SWIGINTERN </a:t>
            </a:r>
            <a:r>
              <a:rPr lang="en-US" dirty="0" smtClean="0"/>
              <a:t>void </a:t>
            </a:r>
            <a:r>
              <a:rPr lang="en-US" dirty="0" err="1" smtClean="0"/>
              <a:t>TestSwigClass_add</a:t>
            </a:r>
            <a:r>
              <a:rPr lang="en-US" dirty="0" smtClean="0"/>
              <a:t>(</a:t>
            </a:r>
            <a:r>
              <a:rPr lang="en-US" dirty="0" err="1" smtClean="0"/>
              <a:t>TestSwigClass</a:t>
            </a:r>
            <a:r>
              <a:rPr lang="en-US" dirty="0" smtClean="0"/>
              <a:t> *</a:t>
            </a:r>
            <a:r>
              <a:rPr lang="en-US" dirty="0" smtClean="0"/>
              <a:t>self, </a:t>
            </a:r>
            <a:r>
              <a:rPr lang="en-US" dirty="0" err="1" smtClean="0"/>
              <a:t>TestSwigClass</a:t>
            </a:r>
            <a:r>
              <a:rPr lang="en-US" dirty="0" smtClean="0"/>
              <a:t> </a:t>
            </a:r>
            <a:r>
              <a:rPr lang="en-US" dirty="0" smtClean="0"/>
              <a:t>*other){</a:t>
            </a:r>
          </a:p>
          <a:p>
            <a:pPr lvl="2"/>
            <a:r>
              <a:rPr lang="en-US" dirty="0" smtClean="0"/>
              <a:t>self-&gt;a = self-&gt;a + other-&gt;a;</a:t>
            </a:r>
          </a:p>
          <a:p>
            <a:pPr lvl="2"/>
            <a:r>
              <a:rPr lang="en-US" dirty="0" smtClean="0"/>
              <a:t>self-&gt;b = self-&gt;b + other-&gt;b;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Note that self is automatically added as a parameter, this you can use the same way you use this.</a:t>
            </a:r>
          </a:p>
          <a:p>
            <a:r>
              <a:rPr lang="en-US" dirty="0" smtClean="0"/>
              <a:t>The java interface is</a:t>
            </a:r>
          </a:p>
          <a:p>
            <a:pPr lvl="1"/>
            <a:r>
              <a:rPr lang="en-US" dirty="0" smtClean="0"/>
              <a:t>public void add(</a:t>
            </a:r>
            <a:r>
              <a:rPr lang="en-US" dirty="0" err="1" smtClean="0"/>
              <a:t>TestSwigClass</a:t>
            </a:r>
            <a:r>
              <a:rPr lang="en-US" dirty="0" smtClean="0"/>
              <a:t> other</a:t>
            </a:r>
            <a:r>
              <a:rPr lang="en-US" dirty="0" smtClean="0"/>
              <a:t>) { …}</a:t>
            </a:r>
          </a:p>
          <a:p>
            <a:r>
              <a:rPr lang="en-US" dirty="0" smtClean="0"/>
              <a:t>One drawback of extending classes is that your extension code might have bugs and then debugging requires examining testSwig_wrap.cxx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new interface class/structure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Instead of only extending an existing class/structure, you might want to make an entire new class</a:t>
            </a:r>
          </a:p>
          <a:p>
            <a:pPr lvl="1"/>
            <a:r>
              <a:rPr lang="en-US" dirty="0" smtClean="0"/>
              <a:t>Again, this class should only be implemented in the interface code generated by swig</a:t>
            </a:r>
          </a:p>
          <a:p>
            <a:r>
              <a:rPr lang="en-US" dirty="0" smtClean="0"/>
              <a:t>E.g., </a:t>
            </a:r>
            <a:r>
              <a:rPr lang="en-US" dirty="0" smtClean="0"/>
              <a:t>make class </a:t>
            </a:r>
            <a:r>
              <a:rPr lang="en-US" dirty="0" err="1" smtClean="0"/>
              <a:t>MyInterfaceClass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testSwig.i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At the top, in the %module </a:t>
            </a:r>
            <a:r>
              <a:rPr lang="en-US" dirty="0" err="1" smtClean="0"/>
              <a:t>testSwig</a:t>
            </a:r>
            <a:r>
              <a:rPr lang="en-US" dirty="0" smtClean="0"/>
              <a:t> section, add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MyInterfaceClass</a:t>
            </a:r>
            <a:r>
              <a:rPr lang="en-US" dirty="0" smtClean="0"/>
              <a:t> {</a:t>
            </a:r>
          </a:p>
          <a:p>
            <a:pPr lvl="2"/>
            <a:r>
              <a:rPr lang="en-US" dirty="0" smtClean="0"/>
              <a:t>public: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a;</a:t>
            </a:r>
          </a:p>
          <a:p>
            <a:pPr lvl="3"/>
            <a:r>
              <a:rPr lang="en-US" dirty="0" smtClean="0"/>
              <a:t>double </a:t>
            </a:r>
            <a:r>
              <a:rPr lang="en-US" dirty="0" smtClean="0"/>
              <a:t>b;		</a:t>
            </a:r>
          </a:p>
          <a:p>
            <a:pPr lvl="2"/>
            <a:r>
              <a:rPr lang="en-US" dirty="0" smtClean="0"/>
              <a:t>};</a:t>
            </a:r>
          </a:p>
          <a:p>
            <a:pPr lvl="1"/>
            <a:r>
              <a:rPr lang="en-US" dirty="0" smtClean="0"/>
              <a:t>Also, after the </a:t>
            </a:r>
            <a:r>
              <a:rPr lang="en-US" dirty="0" smtClean="0"/>
              <a:t>%module </a:t>
            </a:r>
            <a:r>
              <a:rPr lang="en-US" dirty="0" err="1" smtClean="0"/>
              <a:t>testSwig</a:t>
            </a:r>
            <a:r>
              <a:rPr lang="en-US" dirty="0" smtClean="0"/>
              <a:t> </a:t>
            </a:r>
            <a:r>
              <a:rPr lang="en-US" dirty="0" smtClean="0"/>
              <a:t>section, add (yes, you must add the same stuff in two places)</a:t>
            </a:r>
          </a:p>
          <a:p>
            <a:pPr lvl="2"/>
            <a:r>
              <a:rPr lang="en-US" dirty="0" smtClean="0"/>
              <a:t>class </a:t>
            </a:r>
            <a:r>
              <a:rPr lang="en-US" dirty="0" err="1" smtClean="0"/>
              <a:t>MyInterfaceClass</a:t>
            </a:r>
            <a:r>
              <a:rPr lang="en-US" dirty="0" smtClean="0"/>
              <a:t> {</a:t>
            </a:r>
          </a:p>
          <a:p>
            <a:pPr lvl="2"/>
            <a:r>
              <a:rPr lang="en-US" dirty="0" smtClean="0"/>
              <a:t>public:</a:t>
            </a:r>
          </a:p>
          <a:p>
            <a:pPr lvl="3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a;</a:t>
            </a:r>
          </a:p>
          <a:p>
            <a:pPr lvl="3"/>
            <a:r>
              <a:rPr lang="en-US" dirty="0" smtClean="0"/>
              <a:t>double </a:t>
            </a:r>
            <a:r>
              <a:rPr lang="en-US" dirty="0" smtClean="0"/>
              <a:t>b;		</a:t>
            </a:r>
          </a:p>
          <a:p>
            <a:pPr lvl="2"/>
            <a:r>
              <a:rPr lang="en-US" dirty="0" smtClean="0"/>
              <a:t>};</a:t>
            </a:r>
          </a:p>
          <a:p>
            <a:pPr lvl="1"/>
            <a:r>
              <a:rPr lang="en-US" dirty="0" smtClean="0"/>
              <a:t>After </a:t>
            </a:r>
            <a:r>
              <a:rPr lang="en-US" dirty="0" smtClean="0"/>
              <a:t>class </a:t>
            </a:r>
            <a:r>
              <a:rPr lang="en-US" dirty="0" err="1" smtClean="0"/>
              <a:t>MyInterfaceClass</a:t>
            </a:r>
            <a:r>
              <a:rPr lang="en-US" dirty="0" smtClean="0"/>
              <a:t>, add</a:t>
            </a:r>
          </a:p>
          <a:p>
            <a:pPr lvl="2"/>
            <a:r>
              <a:rPr lang="en-US" dirty="0" smtClean="0"/>
              <a:t>%extend </a:t>
            </a:r>
            <a:r>
              <a:rPr lang="en-US" dirty="0" err="1" smtClean="0"/>
              <a:t>MyInterfaceClass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 lvl="3"/>
            <a:r>
              <a:rPr lang="en-US" dirty="0" err="1" smtClean="0"/>
              <a:t>MyInterfaceClass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pPr lvl="4"/>
            <a:r>
              <a:rPr lang="en-US" dirty="0" err="1" smtClean="0"/>
              <a:t>MyInterfaceClass</a:t>
            </a:r>
            <a:r>
              <a:rPr lang="en-US" dirty="0" smtClean="0"/>
              <a:t> </a:t>
            </a:r>
            <a:r>
              <a:rPr lang="en-US" dirty="0" smtClean="0"/>
              <a:t>*u = new </a:t>
            </a:r>
            <a:r>
              <a:rPr lang="en-US" dirty="0" err="1" smtClean="0"/>
              <a:t>MyInterfaceClass</a:t>
            </a:r>
            <a:r>
              <a:rPr lang="en-US" dirty="0" smtClean="0"/>
              <a:t>();</a:t>
            </a:r>
          </a:p>
          <a:p>
            <a:pPr lvl="4"/>
            <a:r>
              <a:rPr lang="en-US" dirty="0" smtClean="0"/>
              <a:t>u-</a:t>
            </a:r>
            <a:r>
              <a:rPr lang="en-US" dirty="0" smtClean="0"/>
              <a:t>&gt;a = 0</a:t>
            </a:r>
            <a:r>
              <a:rPr lang="en-US" dirty="0" smtClean="0"/>
              <a:t>;</a:t>
            </a:r>
          </a:p>
          <a:p>
            <a:pPr lvl="4"/>
            <a:r>
              <a:rPr lang="en-US" dirty="0" smtClean="0"/>
              <a:t>u-</a:t>
            </a:r>
            <a:r>
              <a:rPr lang="en-US" dirty="0" smtClean="0"/>
              <a:t>&gt;b= 0</a:t>
            </a:r>
            <a:r>
              <a:rPr lang="en-US" dirty="0" smtClean="0"/>
              <a:t>;</a:t>
            </a:r>
          </a:p>
          <a:p>
            <a:pPr lvl="4"/>
            <a:r>
              <a:rPr lang="en-US" dirty="0" smtClean="0"/>
              <a:t>return </a:t>
            </a:r>
            <a:r>
              <a:rPr lang="en-US" dirty="0" smtClean="0"/>
              <a:t>u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}</a:t>
            </a:r>
          </a:p>
          <a:p>
            <a:pPr lvl="2"/>
            <a:r>
              <a:rPr lang="en-US" dirty="0" smtClean="0"/>
              <a:t>};</a:t>
            </a:r>
          </a:p>
          <a:p>
            <a:r>
              <a:rPr lang="en-US" dirty="0" smtClean="0"/>
              <a:t>Clearly, if you need to make more than a small number of interface classes, you should just make them in c/</a:t>
            </a:r>
            <a:r>
              <a:rPr lang="en-US" dirty="0" err="1" smtClean="0"/>
              <a:t>c++</a:t>
            </a:r>
            <a:r>
              <a:rPr lang="en-US" dirty="0" smtClean="0"/>
              <a:t> yourself and not rely on swig.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Apps that use the NDK are typically mixed java and c/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Pure c/</a:t>
            </a:r>
            <a:r>
              <a:rPr lang="en-US" dirty="0" err="1" smtClean="0"/>
              <a:t>c++</a:t>
            </a:r>
            <a:r>
              <a:rPr lang="en-US" dirty="0" smtClean="0"/>
              <a:t> apps are possible</a:t>
            </a:r>
          </a:p>
          <a:p>
            <a:r>
              <a:rPr lang="en-US" dirty="0" smtClean="0"/>
              <a:t>The java app is like a regular app. The java app is started by </a:t>
            </a:r>
            <a:r>
              <a:rPr lang="en-US" dirty="0" err="1" smtClean="0"/>
              <a:t>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c/</a:t>
            </a:r>
            <a:r>
              <a:rPr lang="en-US" dirty="0" err="1" smtClean="0"/>
              <a:t>c++</a:t>
            </a:r>
            <a:r>
              <a:rPr lang="en-US" dirty="0" smtClean="0"/>
              <a:t> program is placed in a shared library</a:t>
            </a:r>
          </a:p>
          <a:p>
            <a:pPr lvl="1"/>
            <a:r>
              <a:rPr lang="en-US" dirty="0" smtClean="0"/>
              <a:t>Shared libraries have names like </a:t>
            </a:r>
            <a:r>
              <a:rPr lang="en-US" dirty="0" err="1" smtClean="0"/>
              <a:t>libMyProgram.so</a:t>
            </a:r>
            <a:endParaRPr lang="en-US" dirty="0" smtClean="0"/>
          </a:p>
          <a:p>
            <a:r>
              <a:rPr lang="en-US" dirty="0" smtClean="0"/>
              <a:t>The application package (.</a:t>
            </a:r>
            <a:r>
              <a:rPr lang="en-US" dirty="0" err="1" smtClean="0"/>
              <a:t>apk</a:t>
            </a:r>
            <a:r>
              <a:rPr lang="en-US" dirty="0" smtClean="0"/>
              <a:t>) will include the java app and the shared library</a:t>
            </a:r>
          </a:p>
          <a:p>
            <a:r>
              <a:rPr lang="en-US" dirty="0" err="1" smtClean="0"/>
              <a:t>jni</a:t>
            </a:r>
            <a:r>
              <a:rPr lang="en-US" dirty="0" smtClean="0"/>
              <a:t> (Java Native Interface) must be used to move data between java and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stl</a:t>
            </a:r>
            <a:r>
              <a:rPr lang="en-US" dirty="0" smtClean="0"/>
              <a:t>::vector, </a:t>
            </a:r>
            <a:r>
              <a:rPr lang="en-US" dirty="0" err="1" smtClean="0"/>
              <a:t>stl</a:t>
            </a:r>
            <a:r>
              <a:rPr lang="en-US" dirty="0" smtClean="0"/>
              <a:t>::string, …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</a:t>
            </a:r>
            <a:r>
              <a:rPr lang="en-US" dirty="0" err="1" smtClean="0"/>
              <a:t>stl</a:t>
            </a:r>
            <a:r>
              <a:rPr lang="en-US" dirty="0" smtClean="0"/>
              <a:t> can be accommodated</a:t>
            </a:r>
          </a:p>
          <a:p>
            <a:r>
              <a:rPr lang="en-US" dirty="0" smtClean="0"/>
              <a:t>See section 8.4 in the swig documentation</a:t>
            </a:r>
          </a:p>
          <a:p>
            <a:r>
              <a:rPr lang="en-US" dirty="0" smtClean="0"/>
              <a:t>However, my install was missing </a:t>
            </a:r>
            <a:r>
              <a:rPr lang="en-US" dirty="0" err="1" smtClean="0"/>
              <a:t>stl_list.i</a:t>
            </a:r>
            <a:r>
              <a:rPr lang="en-US" dirty="0" smtClean="0"/>
              <a:t>, so I could not get list to work. Vector and string did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http://developer.android.com/sdk/ndk/index.html</a:t>
            </a:r>
            <a:r>
              <a:rPr lang="en-US" dirty="0" smtClean="0"/>
              <a:t> and get NDK</a:t>
            </a:r>
          </a:p>
          <a:p>
            <a:pPr lvl="1"/>
            <a:r>
              <a:rPr lang="en-US" dirty="0" smtClean="0"/>
              <a:t>Note: the current version of the </a:t>
            </a:r>
            <a:r>
              <a:rPr lang="en-US" dirty="0" err="1" smtClean="0"/>
              <a:t>ndk</a:t>
            </a:r>
            <a:r>
              <a:rPr lang="en-US" dirty="0" smtClean="0"/>
              <a:t> works well in windows. Previous versions needed </a:t>
            </a:r>
            <a:r>
              <a:rPr lang="en-US" dirty="0" err="1" smtClean="0"/>
              <a:t>cygwin</a:t>
            </a:r>
            <a:endParaRPr lang="en-US" dirty="0" smtClean="0"/>
          </a:p>
          <a:p>
            <a:r>
              <a:rPr lang="en-US" dirty="0" smtClean="0"/>
              <a:t>Make regular java project, e.g., </a:t>
            </a:r>
            <a:r>
              <a:rPr lang="en-US" dirty="0" err="1" smtClean="0"/>
              <a:t>MyProject</a:t>
            </a:r>
            <a:endParaRPr lang="en-US" dirty="0" smtClean="0"/>
          </a:p>
          <a:p>
            <a:r>
              <a:rPr lang="en-US" dirty="0" smtClean="0"/>
              <a:t>Make subdirectory, </a:t>
            </a:r>
            <a:r>
              <a:rPr lang="en-US" dirty="0" err="1" smtClean="0"/>
              <a:t>MyProject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c++</a:t>
            </a:r>
            <a:r>
              <a:rPr lang="en-US" dirty="0" smtClean="0"/>
              <a:t> code in </a:t>
            </a:r>
            <a:r>
              <a:rPr lang="en-US" dirty="0" err="1" smtClean="0"/>
              <a:t>MyProject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endParaRPr lang="en-US" dirty="0" smtClean="0"/>
          </a:p>
          <a:p>
            <a:r>
              <a:rPr lang="en-US" dirty="0" smtClean="0"/>
              <a:t>Describe project sources in </a:t>
            </a:r>
            <a:r>
              <a:rPr lang="en-US" dirty="0" err="1" smtClean="0"/>
              <a:t>MyProject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r>
              <a:rPr lang="en-US" dirty="0" smtClean="0"/>
              <a:t>/Android.mk</a:t>
            </a:r>
          </a:p>
          <a:p>
            <a:pPr lvl="1"/>
            <a:r>
              <a:rPr lang="en-US" dirty="0" smtClean="0"/>
              <a:t>Like a make file, but much easier</a:t>
            </a:r>
          </a:p>
          <a:p>
            <a:r>
              <a:rPr lang="en-US" dirty="0" smtClean="0"/>
              <a:t>Linux and MAC</a:t>
            </a:r>
          </a:p>
          <a:p>
            <a:pPr lvl="1"/>
            <a:r>
              <a:rPr lang="en-US" dirty="0" smtClean="0"/>
              <a:t>Build project by running the command ../android-ndk-r7/</a:t>
            </a:r>
            <a:r>
              <a:rPr lang="en-US" dirty="0" err="1" smtClean="0"/>
              <a:t>ndk</a:t>
            </a:r>
            <a:r>
              <a:rPr lang="en-US" dirty="0" smtClean="0"/>
              <a:t>-build from your </a:t>
            </a:r>
            <a:r>
              <a:rPr lang="en-US" dirty="0" err="1" smtClean="0"/>
              <a:t>MyProject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Build project by running the command c:\android\android-ndk-r7b\ndk-build from your </a:t>
            </a:r>
            <a:r>
              <a:rPr lang="en-US" dirty="0" err="1" smtClean="0"/>
              <a:t>MyProject</a:t>
            </a:r>
            <a:r>
              <a:rPr lang="en-US" dirty="0" smtClean="0"/>
              <a:t>\</a:t>
            </a:r>
            <a:r>
              <a:rPr lang="en-US" dirty="0" err="1" smtClean="0"/>
              <a:t>jni</a:t>
            </a:r>
            <a:r>
              <a:rPr lang="en-US" dirty="0" smtClean="0"/>
              <a:t> directory</a:t>
            </a:r>
          </a:p>
          <a:p>
            <a:r>
              <a:rPr lang="en-US" dirty="0" err="1" smtClean="0"/>
              <a:t>ndk</a:t>
            </a:r>
            <a:r>
              <a:rPr lang="en-US" dirty="0" smtClean="0"/>
              <a:t>-build is like make</a:t>
            </a:r>
          </a:p>
          <a:p>
            <a:pPr lvl="1"/>
            <a:r>
              <a:rPr lang="en-US" dirty="0" err="1" smtClean="0"/>
              <a:t>ndk</a:t>
            </a:r>
            <a:r>
              <a:rPr lang="en-US" dirty="0" smtClean="0"/>
              <a:t>-build </a:t>
            </a:r>
          </a:p>
          <a:p>
            <a:pPr lvl="2"/>
            <a:r>
              <a:rPr lang="en-US" dirty="0" smtClean="0"/>
              <a:t>Builds</a:t>
            </a:r>
          </a:p>
          <a:p>
            <a:pPr lvl="1"/>
            <a:r>
              <a:rPr lang="en-US" dirty="0" err="1" smtClean="0"/>
              <a:t>ndk</a:t>
            </a:r>
            <a:r>
              <a:rPr lang="en-US" dirty="0" smtClean="0"/>
              <a:t>-build clean</a:t>
            </a:r>
          </a:p>
          <a:p>
            <a:pPr lvl="2"/>
            <a:r>
              <a:rPr lang="en-US" dirty="0" smtClean="0"/>
              <a:t>Cleans everything</a:t>
            </a:r>
          </a:p>
          <a:p>
            <a:pPr lvl="1"/>
            <a:r>
              <a:rPr lang="en-US" dirty="0" smtClean="0"/>
              <a:t>Generates shared lib (</a:t>
            </a:r>
            <a:r>
              <a:rPr lang="en-US" dirty="0" err="1" smtClean="0"/>
              <a:t>libXX.so</a:t>
            </a:r>
            <a:r>
              <a:rPr lang="en-US" dirty="0" smtClean="0"/>
              <a:t> file) and places it in correct directory so the java program can get it</a:t>
            </a:r>
          </a:p>
          <a:p>
            <a:r>
              <a:rPr lang="en-US" dirty="0" smtClean="0"/>
              <a:t>Make .</a:t>
            </a:r>
            <a:r>
              <a:rPr lang="en-US" dirty="0" err="1" smtClean="0"/>
              <a:t>apk</a:t>
            </a:r>
            <a:r>
              <a:rPr lang="en-US" dirty="0" smtClean="0"/>
              <a:t> file by building  the app in eclipse</a:t>
            </a:r>
          </a:p>
          <a:p>
            <a:pPr lvl="1"/>
            <a:r>
              <a:rPr lang="en-US" dirty="0" smtClean="0"/>
              <a:t>Important: whenever you make a change in the </a:t>
            </a:r>
            <a:r>
              <a:rPr lang="en-US" dirty="0" err="1" smtClean="0"/>
              <a:t>c++</a:t>
            </a:r>
            <a:r>
              <a:rPr lang="en-US" dirty="0" smtClean="0"/>
              <a:t> program, of course, you need to run </a:t>
            </a:r>
            <a:r>
              <a:rPr lang="en-US" dirty="0" err="1" smtClean="0"/>
              <a:t>ndk</a:t>
            </a:r>
            <a:r>
              <a:rPr lang="en-US" dirty="0" smtClean="0"/>
              <a:t>-build. But, you also must rerun the java compile. To do this, make a trivial change in your java code and resave. Or run clean project from eclipse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HelloJni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Autofit/>
          </a:bodyPr>
          <a:lstStyle/>
          <a:p>
            <a:r>
              <a:rPr lang="en-US" sz="1400" dirty="0" smtClean="0"/>
              <a:t>Make new app called</a:t>
            </a:r>
          </a:p>
          <a:p>
            <a:pPr lvl="1"/>
            <a:r>
              <a:rPr lang="en-US" sz="1200" dirty="0" smtClean="0"/>
              <a:t>Package: edu.udel.eleg454.HelloJni</a:t>
            </a:r>
          </a:p>
          <a:p>
            <a:pPr lvl="1"/>
            <a:r>
              <a:rPr lang="en-US" sz="1200" dirty="0" smtClean="0"/>
              <a:t>Activity Name: </a:t>
            </a:r>
            <a:r>
              <a:rPr lang="en-US" sz="1200" dirty="0" err="1" smtClean="0"/>
              <a:t>HelloJni</a:t>
            </a:r>
            <a:endParaRPr lang="en-US" sz="1200" dirty="0" smtClean="0"/>
          </a:p>
          <a:p>
            <a:pPr lvl="1"/>
            <a:r>
              <a:rPr lang="en-US" sz="1200" dirty="0" smtClean="0"/>
              <a:t>Project: </a:t>
            </a:r>
            <a:r>
              <a:rPr lang="en-US" sz="1200" dirty="0" err="1" smtClean="0"/>
              <a:t>HelloJni</a:t>
            </a:r>
            <a:endParaRPr lang="en-US" sz="1200" dirty="0" smtClean="0"/>
          </a:p>
          <a:p>
            <a:r>
              <a:rPr lang="en-US" sz="1400" dirty="0" smtClean="0"/>
              <a:t>Make new subdirectory in project call </a:t>
            </a:r>
            <a:r>
              <a:rPr lang="en-US" sz="1400" dirty="0" err="1" smtClean="0"/>
              <a:t>jni</a:t>
            </a:r>
            <a:endParaRPr lang="en-US" sz="1400" dirty="0" smtClean="0"/>
          </a:p>
          <a:p>
            <a:pPr lvl="1"/>
            <a:r>
              <a:rPr lang="en-US" sz="1200" dirty="0" smtClean="0"/>
              <a:t>i.e., </a:t>
            </a:r>
            <a:r>
              <a:rPr lang="en-US" sz="1200" dirty="0" err="1" smtClean="0"/>
              <a:t>HelloJni</a:t>
            </a:r>
            <a:r>
              <a:rPr lang="en-US" sz="1200" dirty="0" smtClean="0"/>
              <a:t>/</a:t>
            </a:r>
            <a:r>
              <a:rPr lang="en-US" sz="1200" dirty="0" err="1" smtClean="0"/>
              <a:t>jni</a:t>
            </a:r>
            <a:endParaRPr lang="en-US" sz="1200" dirty="0" smtClean="0"/>
          </a:p>
          <a:p>
            <a:r>
              <a:rPr lang="en-US" sz="1400" dirty="0" smtClean="0"/>
              <a:t>In </a:t>
            </a:r>
            <a:r>
              <a:rPr lang="en-US" sz="1400" dirty="0" err="1" smtClean="0"/>
              <a:t>jni</a:t>
            </a:r>
            <a:r>
              <a:rPr lang="en-US" sz="1400" dirty="0" smtClean="0"/>
              <a:t> directory make new file called </a:t>
            </a:r>
          </a:p>
          <a:p>
            <a:pPr lvl="1"/>
            <a:r>
              <a:rPr lang="en-US" sz="1200" dirty="0" smtClean="0"/>
              <a:t>MyHelloJni.cpp</a:t>
            </a:r>
          </a:p>
          <a:p>
            <a:r>
              <a:rPr lang="en-US" sz="1400" dirty="0" smtClean="0"/>
              <a:t>In this file, put</a:t>
            </a:r>
          </a:p>
          <a:p>
            <a:pPr lvl="1"/>
            <a:r>
              <a:rPr lang="en-US" sz="1200" dirty="0" smtClean="0"/>
              <a:t>#include &lt;</a:t>
            </a:r>
            <a:r>
              <a:rPr lang="en-US" sz="1200" dirty="0" err="1" smtClean="0"/>
              <a:t>string.h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#include &lt;</a:t>
            </a:r>
            <a:r>
              <a:rPr lang="en-US" sz="1200" dirty="0" err="1" smtClean="0"/>
              <a:t>jni.h</a:t>
            </a:r>
            <a:r>
              <a:rPr lang="en-US" sz="1200" dirty="0" smtClean="0"/>
              <a:t>&gt;</a:t>
            </a:r>
          </a:p>
          <a:p>
            <a:pPr lvl="1"/>
            <a:r>
              <a:rPr lang="en-US" sz="1200" dirty="0" smtClean="0"/>
              <a:t>extern "C" {</a:t>
            </a:r>
          </a:p>
          <a:p>
            <a:pPr lvl="1"/>
            <a:r>
              <a:rPr lang="en-US" sz="1200" dirty="0" smtClean="0"/>
              <a:t>	JNIEXPORT </a:t>
            </a:r>
            <a:r>
              <a:rPr lang="en-US" sz="1200" dirty="0" err="1" smtClean="0"/>
              <a:t>jstring</a:t>
            </a:r>
            <a:r>
              <a:rPr lang="en-US" sz="1200" dirty="0" smtClean="0"/>
              <a:t> JNICALL</a:t>
            </a:r>
          </a:p>
          <a:p>
            <a:pPr lvl="1"/>
            <a:r>
              <a:rPr lang="en-US" sz="1200" dirty="0" smtClean="0"/>
              <a:t>	Java_edu_udel_eleg454_HelloJni_HelloJniActivity_stringFromJNI( </a:t>
            </a:r>
            <a:r>
              <a:rPr lang="en-US" sz="1200" dirty="0" err="1" smtClean="0"/>
              <a:t>JNIEnv</a:t>
            </a:r>
            <a:r>
              <a:rPr lang="en-US" sz="1200" dirty="0" smtClean="0"/>
              <a:t>* </a:t>
            </a:r>
            <a:r>
              <a:rPr lang="en-US" sz="1200" dirty="0" err="1" smtClean="0"/>
              <a:t>env</a:t>
            </a:r>
            <a:r>
              <a:rPr lang="en-US" sz="1200" dirty="0" smtClean="0"/>
              <a:t>,</a:t>
            </a:r>
          </a:p>
          <a:p>
            <a:pPr lvl="1"/>
            <a:r>
              <a:rPr lang="en-US" sz="1200" dirty="0" smtClean="0"/>
              <a:t>                                                  </a:t>
            </a:r>
            <a:r>
              <a:rPr lang="en-US" sz="1200" dirty="0" err="1" smtClean="0"/>
              <a:t>jobject</a:t>
            </a:r>
            <a:r>
              <a:rPr lang="en-US" sz="1200" dirty="0" smtClean="0"/>
              <a:t> </a:t>
            </a:r>
            <a:r>
              <a:rPr lang="en-US" sz="1200" dirty="0" err="1" smtClean="0"/>
              <a:t>thiz</a:t>
            </a:r>
            <a:r>
              <a:rPr lang="en-US" sz="1200" dirty="0" smtClean="0"/>
              <a:t> )</a:t>
            </a:r>
          </a:p>
          <a:p>
            <a:pPr lvl="1"/>
            <a:r>
              <a:rPr lang="en-US" sz="1200" dirty="0" smtClean="0"/>
              <a:t>	{</a:t>
            </a:r>
          </a:p>
          <a:p>
            <a:pPr lvl="1"/>
            <a:r>
              <a:rPr lang="en-US" sz="1200" dirty="0" smtClean="0"/>
              <a:t>	   return </a:t>
            </a:r>
            <a:r>
              <a:rPr lang="en-US" sz="1200" dirty="0" err="1" smtClean="0"/>
              <a:t>env</a:t>
            </a:r>
            <a:r>
              <a:rPr lang="en-US" sz="1200" dirty="0" smtClean="0"/>
              <a:t>-&gt;</a:t>
            </a:r>
            <a:r>
              <a:rPr lang="en-US" sz="1200" dirty="0" err="1" smtClean="0"/>
              <a:t>NewStringUTF</a:t>
            </a:r>
            <a:r>
              <a:rPr lang="en-US" sz="1200" dirty="0" smtClean="0"/>
              <a:t>("Hello from JNI!");</a:t>
            </a:r>
          </a:p>
          <a:p>
            <a:pPr lvl="1"/>
            <a:r>
              <a:rPr lang="en-US" sz="1200" dirty="0" smtClean="0"/>
              <a:t>	}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}</a:t>
            </a:r>
          </a:p>
          <a:p>
            <a:r>
              <a:rPr lang="en-US" sz="1400" dirty="0" smtClean="0"/>
              <a:t>Save file</a:t>
            </a:r>
          </a:p>
          <a:p>
            <a:r>
              <a:rPr lang="en-US" sz="1400" dirty="0" smtClean="0"/>
              <a:t>Important: function names must be exactly correct</a:t>
            </a:r>
          </a:p>
          <a:p>
            <a:pPr lvl="1"/>
            <a:r>
              <a:rPr lang="en-US" sz="1200" dirty="0" smtClean="0"/>
              <a:t>Java_packageNameWithDotReplacedByUnderScore_JavaClassNameThatWillCallThisFunction_functionName</a:t>
            </a:r>
          </a:p>
          <a:p>
            <a:endParaRPr lang="en-US" sz="1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Android.mk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HelloJni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r>
              <a:rPr lang="en-US" dirty="0" smtClean="0"/>
              <a:t> make new file called Android.mk</a:t>
            </a:r>
          </a:p>
          <a:p>
            <a:r>
              <a:rPr lang="en-US" dirty="0" smtClean="0"/>
              <a:t>Put the following in Android.mk</a:t>
            </a:r>
          </a:p>
          <a:p>
            <a:pPr lvl="1"/>
            <a:r>
              <a:rPr lang="en-US" dirty="0" smtClean="0"/>
              <a:t>LOCAL_PATH := $(call my-dir)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 $(CLEAR_VARS)</a:t>
            </a:r>
          </a:p>
          <a:p>
            <a:pPr lvl="1"/>
            <a:r>
              <a:rPr lang="en-US" dirty="0" smtClean="0"/>
              <a:t>LOCAL_MODULE    := </a:t>
            </a:r>
            <a:r>
              <a:rPr lang="en-US" dirty="0" err="1" smtClean="0"/>
              <a:t>HelloJni</a:t>
            </a:r>
            <a:endParaRPr lang="en-US" dirty="0" smtClean="0"/>
          </a:p>
          <a:p>
            <a:pPr lvl="1"/>
            <a:r>
              <a:rPr lang="en-US" dirty="0" smtClean="0"/>
              <a:t>LOCAL_SRC_FILES := MyHelloJni.cpp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 $(BUILD_SHARED_LIBRARY)</a:t>
            </a:r>
          </a:p>
          <a:p>
            <a:r>
              <a:rPr lang="en-US" dirty="0" smtClean="0"/>
              <a:t>Note that LOCAL_MODULE </a:t>
            </a:r>
            <a:r>
              <a:rPr lang="en-US" dirty="0" smtClean="0"/>
              <a:t>defines</a:t>
            </a:r>
            <a:r>
              <a:rPr lang="en-US" dirty="0" smtClean="0"/>
              <a:t> </a:t>
            </a:r>
            <a:r>
              <a:rPr lang="en-US" dirty="0" smtClean="0"/>
              <a:t>the module name</a:t>
            </a:r>
          </a:p>
          <a:p>
            <a:endParaRPr lang="en-US" dirty="0" smtClean="0"/>
          </a:p>
          <a:p>
            <a:r>
              <a:rPr lang="en-US" dirty="0" smtClean="0"/>
              <a:t>Build library</a:t>
            </a:r>
          </a:p>
          <a:p>
            <a:pPr lvl="1"/>
            <a:r>
              <a:rPr lang="en-US" dirty="0" smtClean="0"/>
              <a:t>Open terminal. </a:t>
            </a:r>
          </a:p>
          <a:p>
            <a:pPr lvl="1"/>
            <a:r>
              <a:rPr lang="en-US" dirty="0" err="1" smtClean="0"/>
              <a:t>Cd</a:t>
            </a:r>
            <a:r>
              <a:rPr lang="en-US" dirty="0" smtClean="0"/>
              <a:t> dir to  &lt;workspace&gt;/</a:t>
            </a:r>
            <a:r>
              <a:rPr lang="en-US" dirty="0" err="1" smtClean="0"/>
              <a:t>HelloJni</a:t>
            </a:r>
            <a:r>
              <a:rPr lang="en-US" dirty="0" smtClean="0"/>
              <a:t>/</a:t>
            </a:r>
            <a:r>
              <a:rPr lang="en-US" dirty="0" err="1" smtClean="0"/>
              <a:t>jni</a:t>
            </a:r>
            <a:endParaRPr lang="en-US" dirty="0" smtClean="0"/>
          </a:p>
          <a:p>
            <a:pPr lvl="1"/>
            <a:r>
              <a:rPr lang="en-US" dirty="0" smtClean="0"/>
              <a:t>Run build</a:t>
            </a:r>
          </a:p>
          <a:p>
            <a:pPr lvl="2"/>
            <a:r>
              <a:rPr lang="en-US" dirty="0" smtClean="0"/>
              <a:t>&lt;android-ndk-r7b&gt;/</a:t>
            </a:r>
            <a:r>
              <a:rPr lang="en-US" dirty="0" err="1" smtClean="0"/>
              <a:t>ndk</a:t>
            </a:r>
            <a:r>
              <a:rPr lang="en-US" dirty="0" smtClean="0"/>
              <a:t>-build</a:t>
            </a:r>
          </a:p>
          <a:p>
            <a:pPr lvl="1"/>
            <a:r>
              <a:rPr lang="en-US" dirty="0" smtClean="0"/>
              <a:t>Check that </a:t>
            </a:r>
            <a:r>
              <a:rPr lang="en-US" dirty="0" err="1" smtClean="0"/>
              <a:t>libHelloJni.so</a:t>
            </a:r>
            <a:r>
              <a:rPr lang="en-US" dirty="0" smtClean="0"/>
              <a:t> is created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java </a:t>
            </a:r>
            <a:r>
              <a:rPr lang="en-US" dirty="0" err="1" smtClean="0"/>
              <a:t>HelloJni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After public class </a:t>
            </a:r>
            <a:r>
              <a:rPr lang="en-US" sz="2000" dirty="0" err="1" smtClean="0"/>
              <a:t>HelloJniActivity</a:t>
            </a:r>
            <a:r>
              <a:rPr lang="en-US" sz="2000" dirty="0" smtClean="0"/>
              <a:t> extends Activity {</a:t>
            </a:r>
          </a:p>
          <a:p>
            <a:pPr lvl="1"/>
            <a:r>
              <a:rPr lang="en-US" sz="2000" dirty="0" smtClean="0"/>
              <a:t> public native String  </a:t>
            </a:r>
            <a:r>
              <a:rPr lang="en-US" sz="2000" dirty="0" err="1" smtClean="0"/>
              <a:t>stringFromJNI</a:t>
            </a:r>
            <a:r>
              <a:rPr lang="en-US" sz="2000" dirty="0" smtClean="0"/>
              <a:t>(); // the </a:t>
            </a:r>
            <a:r>
              <a:rPr lang="en-US" sz="2000" dirty="0" err="1" smtClean="0"/>
              <a:t>c++</a:t>
            </a:r>
            <a:r>
              <a:rPr lang="en-US" sz="2000" dirty="0" smtClean="0"/>
              <a:t> function name</a:t>
            </a:r>
          </a:p>
          <a:p>
            <a:pPr lvl="1"/>
            <a:r>
              <a:rPr lang="en-US" sz="2000" dirty="0" smtClean="0"/>
              <a:t> static {</a:t>
            </a:r>
          </a:p>
          <a:p>
            <a:pPr lvl="1"/>
            <a:r>
              <a:rPr lang="en-US" sz="2000" dirty="0" smtClean="0"/>
              <a:t>        </a:t>
            </a:r>
            <a:r>
              <a:rPr lang="en-US" sz="2000" dirty="0" err="1" smtClean="0"/>
              <a:t>System.loadLibrary</a:t>
            </a:r>
            <a:r>
              <a:rPr lang="en-US" sz="2000" dirty="0" smtClean="0"/>
              <a:t>("</a:t>
            </a:r>
            <a:r>
              <a:rPr lang="en-US" sz="2000" dirty="0" err="1" smtClean="0"/>
              <a:t>HelloJni</a:t>
            </a:r>
            <a:r>
              <a:rPr lang="en-US" sz="2000" dirty="0" smtClean="0"/>
              <a:t>"); // shared lib is called </a:t>
            </a:r>
            <a:r>
              <a:rPr lang="en-US" sz="2000" dirty="0" err="1" smtClean="0"/>
              <a:t>libHelloJni.so</a:t>
            </a:r>
            <a:r>
              <a:rPr lang="en-US" sz="2000" dirty="0" smtClean="0"/>
              <a:t>. </a:t>
            </a:r>
          </a:p>
          <a:p>
            <a:pPr lvl="2"/>
            <a:r>
              <a:rPr lang="en-US" sz="1600" dirty="0" smtClean="0"/>
              <a:t>// this name is from the LOCAL_MODULE part of the Android.mk file</a:t>
            </a:r>
          </a:p>
          <a:p>
            <a:pPr lvl="1"/>
            <a:r>
              <a:rPr lang="en-US" sz="2000" dirty="0" smtClean="0"/>
              <a:t> }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, after  </a:t>
            </a:r>
            <a:r>
              <a:rPr lang="en-US" sz="2000" dirty="0" err="1" smtClean="0"/>
              <a:t>setContentView</a:t>
            </a:r>
            <a:r>
              <a:rPr lang="en-US" sz="2000" dirty="0" smtClean="0"/>
              <a:t>(</a:t>
            </a:r>
            <a:r>
              <a:rPr lang="en-US" sz="2000" dirty="0" err="1" smtClean="0"/>
              <a:t>R.layout.main</a:t>
            </a:r>
            <a:r>
              <a:rPr lang="en-US" sz="2000" dirty="0" smtClean="0"/>
              <a:t>); put</a:t>
            </a:r>
          </a:p>
          <a:p>
            <a:pPr lvl="1"/>
            <a:r>
              <a:rPr lang="en-US" sz="2000" dirty="0" err="1" smtClean="0"/>
              <a:t>Log.e</a:t>
            </a:r>
            <a:r>
              <a:rPr lang="en-US" sz="2000" dirty="0" smtClean="0"/>
              <a:t>("</a:t>
            </a:r>
            <a:r>
              <a:rPr lang="en-US" sz="2000" dirty="0" err="1" smtClean="0"/>
              <a:t>debug","calling</a:t>
            </a:r>
            <a:r>
              <a:rPr lang="en-US" sz="2000" dirty="0" smtClean="0"/>
              <a:t> </a:t>
            </a:r>
            <a:r>
              <a:rPr lang="en-US" sz="2000" dirty="0" err="1" smtClean="0"/>
              <a:t>jni</a:t>
            </a:r>
            <a:r>
              <a:rPr lang="en-US" sz="2000" dirty="0" smtClean="0"/>
              <a:t>");</a:t>
            </a:r>
          </a:p>
          <a:p>
            <a:pPr lvl="1"/>
            <a:r>
              <a:rPr lang="en-US" sz="2000" dirty="0" err="1" smtClean="0"/>
              <a:t>Log.e</a:t>
            </a:r>
            <a:r>
              <a:rPr lang="en-US" sz="2000" dirty="0" smtClean="0"/>
              <a:t>("</a:t>
            </a:r>
            <a:r>
              <a:rPr lang="en-US" sz="2000" dirty="0" err="1" smtClean="0"/>
              <a:t>debug",stringFromJNI</a:t>
            </a:r>
            <a:r>
              <a:rPr lang="en-US" sz="2000" dirty="0" smtClean="0"/>
              <a:t>()); // last part of name of </a:t>
            </a:r>
            <a:r>
              <a:rPr lang="en-US" sz="2000" dirty="0" err="1" smtClean="0"/>
              <a:t>c++</a:t>
            </a:r>
            <a:r>
              <a:rPr lang="en-US" sz="2000" dirty="0" smtClean="0"/>
              <a:t> function</a:t>
            </a:r>
          </a:p>
          <a:p>
            <a:pPr lvl="1"/>
            <a:r>
              <a:rPr lang="en-US" sz="2000" dirty="0" err="1" smtClean="0"/>
              <a:t>Log.e</a:t>
            </a:r>
            <a:r>
              <a:rPr lang="en-US" sz="2000" dirty="0" smtClean="0"/>
              <a:t>("</a:t>
            </a:r>
            <a:r>
              <a:rPr lang="en-US" sz="2000" dirty="0" err="1" smtClean="0"/>
              <a:t>Debug","done</a:t>
            </a:r>
            <a:r>
              <a:rPr lang="en-US" sz="2000" dirty="0" smtClean="0"/>
              <a:t>"); </a:t>
            </a:r>
          </a:p>
          <a:p>
            <a:endParaRPr lang="en-US" sz="2400" dirty="0" smtClean="0"/>
          </a:p>
          <a:p>
            <a:r>
              <a:rPr lang="en-US" sz="2400" dirty="0" smtClean="0"/>
              <a:t>Run and check log</a:t>
            </a:r>
          </a:p>
          <a:p>
            <a:r>
              <a:rPr lang="en-US" sz="2400" dirty="0" smtClean="0"/>
              <a:t>Note: public native … allows any function to be defined. But when this function is called, the shared library must have already been loaded (via </a:t>
            </a:r>
            <a:r>
              <a:rPr lang="en-US" sz="2400" dirty="0" err="1" smtClean="0"/>
              <a:t>System.loadLibrary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c++</a:t>
            </a:r>
            <a:r>
              <a:rPr lang="en-US" dirty="0" smtClean="0"/>
              <a:t> function to be make string </a:t>
            </a:r>
          </a:p>
          <a:p>
            <a:pPr lvl="1"/>
            <a:r>
              <a:rPr lang="en-US" dirty="0" smtClean="0"/>
              <a:t>Hello from JNI 2</a:t>
            </a:r>
          </a:p>
          <a:p>
            <a:r>
              <a:rPr lang="en-US" dirty="0" smtClean="0"/>
              <a:t>Instead of </a:t>
            </a:r>
          </a:p>
          <a:p>
            <a:pPr lvl="1"/>
            <a:r>
              <a:rPr lang="en-US" dirty="0" smtClean="0"/>
              <a:t>Hello from JNI!</a:t>
            </a:r>
          </a:p>
          <a:p>
            <a:r>
              <a:rPr lang="en-US" dirty="0" smtClean="0"/>
              <a:t>Rebuild and run from eclipse</a:t>
            </a:r>
          </a:p>
          <a:p>
            <a:pPr lvl="1"/>
            <a:r>
              <a:rPr lang="en-US" dirty="0" smtClean="0"/>
              <a:t>Log does not show anything. Not even an error</a:t>
            </a:r>
          </a:p>
          <a:p>
            <a:r>
              <a:rPr lang="en-US" dirty="0" smtClean="0"/>
              <a:t>In eclipse make trivial change (delete and add ;)</a:t>
            </a:r>
          </a:p>
          <a:p>
            <a:r>
              <a:rPr lang="en-US" dirty="0" smtClean="0"/>
              <a:t>Run, and everything is ok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Function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c++</a:t>
            </a:r>
            <a:r>
              <a:rPr lang="en-US" dirty="0" smtClean="0"/>
              <a:t> function name. recompile and see error in </a:t>
            </a:r>
            <a:r>
              <a:rPr lang="en-US" dirty="0" err="1"/>
              <a:t>L</a:t>
            </a:r>
            <a:r>
              <a:rPr lang="en-US" dirty="0" err="1" smtClean="0"/>
              <a:t>ogCat</a:t>
            </a:r>
            <a:endParaRPr lang="en-US" dirty="0" smtClean="0"/>
          </a:p>
          <a:p>
            <a:pPr lvl="1"/>
            <a:r>
              <a:rPr lang="en-US" dirty="0" smtClean="0"/>
              <a:t>“no implementation found for native …”</a:t>
            </a:r>
          </a:p>
          <a:p>
            <a:r>
              <a:rPr lang="en-US" dirty="0" smtClean="0"/>
              <a:t>Make a new class called </a:t>
            </a:r>
            <a:r>
              <a:rPr lang="en-US" dirty="0" err="1" smtClean="0"/>
              <a:t>TestJni</a:t>
            </a:r>
            <a:endParaRPr lang="en-US" dirty="0" smtClean="0"/>
          </a:p>
          <a:p>
            <a:r>
              <a:rPr lang="en-US" dirty="0" smtClean="0"/>
              <a:t>Move </a:t>
            </a:r>
            <a:r>
              <a:rPr lang="en-US" dirty="0" err="1" smtClean="0"/>
              <a:t>jni</a:t>
            </a:r>
            <a:r>
              <a:rPr lang="en-US" dirty="0" smtClean="0"/>
              <a:t> stuff into </a:t>
            </a:r>
            <a:r>
              <a:rPr lang="en-US" dirty="0" err="1" smtClean="0"/>
              <a:t>TestJni</a:t>
            </a:r>
            <a:endParaRPr lang="en-US" dirty="0" smtClean="0"/>
          </a:p>
          <a:p>
            <a:r>
              <a:rPr lang="en-US" dirty="0" smtClean="0"/>
              <a:t>Run and see error</a:t>
            </a:r>
          </a:p>
          <a:p>
            <a:r>
              <a:rPr lang="en-US" dirty="0" smtClean="0"/>
              <a:t>Change function name from</a:t>
            </a:r>
          </a:p>
          <a:p>
            <a:pPr lvl="1"/>
            <a:r>
              <a:rPr lang="en-US" dirty="0" smtClean="0"/>
              <a:t>Java_edu_udel_eleg454_HelloJNI_HelloJNIActivity_stringFromJNI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Java_edu_udel_eleg454_helloJNI_TestJni_stringFromJNI</a:t>
            </a:r>
          </a:p>
          <a:p>
            <a:r>
              <a:rPr lang="en-US" dirty="0" smtClean="0"/>
              <a:t>And runs ok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20320</TotalTime>
  <Words>2702</Words>
  <Application>Microsoft Office PowerPoint</Application>
  <PresentationFormat>On-screen Show (4:3)</PresentationFormat>
  <Paragraphs>492</Paragraphs>
  <Slides>30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Writing Native Code for Android Systems</vt:lpstr>
      <vt:lpstr>Why ndk (native developers kit)</vt:lpstr>
      <vt:lpstr>Slide 3</vt:lpstr>
      <vt:lpstr>Outline of Steps</vt:lpstr>
      <vt:lpstr>HelloJni</vt:lpstr>
      <vt:lpstr>Android.mk</vt:lpstr>
      <vt:lpstr>In java HelloJni</vt:lpstr>
      <vt:lpstr>play</vt:lpstr>
      <vt:lpstr>C++ Function name</vt:lpstr>
      <vt:lpstr>Logging from c++</vt:lpstr>
      <vt:lpstr>Passing strings from java to c++ with JNI</vt:lpstr>
      <vt:lpstr>Passing int, floats, etc to c++</vt:lpstr>
      <vt:lpstr>Jni Data types</vt:lpstr>
      <vt:lpstr>Passing arrays of ints to c++</vt:lpstr>
      <vt:lpstr>Passing arrays of ints to c++</vt:lpstr>
      <vt:lpstr>More passing arrays to c++</vt:lpstr>
      <vt:lpstr>Returning data</vt:lpstr>
      <vt:lpstr>Return arrays</vt:lpstr>
      <vt:lpstr>SWIG</vt:lpstr>
      <vt:lpstr>Swig 1</vt:lpstr>
      <vt:lpstr>Import to eclipse</vt:lpstr>
      <vt:lpstr>NDK</vt:lpstr>
      <vt:lpstr>java</vt:lpstr>
      <vt:lpstr>Structures</vt:lpstr>
      <vt:lpstr>classes</vt:lpstr>
      <vt:lpstr>Extending structures/classes: motivation</vt:lpstr>
      <vt:lpstr>Extending classes/structures</vt:lpstr>
      <vt:lpstr>Extending classes/structures</vt:lpstr>
      <vt:lpstr>Making a new interface class/structure</vt:lpstr>
      <vt:lpstr>stl::vector, stl::string,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Native Code for Android Systems</dc:title>
  <dc:creator>SB</dc:creator>
  <cp:lastModifiedBy>bohacek</cp:lastModifiedBy>
  <cp:revision>43</cp:revision>
  <dcterms:created xsi:type="dcterms:W3CDTF">2011-04-01T15:01:49Z</dcterms:created>
  <dcterms:modified xsi:type="dcterms:W3CDTF">2012-04-25T18:27:35Z</dcterms:modified>
</cp:coreProperties>
</file>