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C2FBB-9AEF-4174-8C4E-E7008C9FB470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EB40A-C721-4AAA-BD5D-6F050C792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B40A-C721-4AAA-BD5D-6F050C7925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B40A-C721-4AAA-BD5D-6F050C7925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B40A-C721-4AAA-BD5D-6F050C7925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B40A-C721-4AAA-BD5D-6F050C7925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A7B1-C1D3-46CE-8AC7-51C1E2CA8684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CDE3-5C50-4125-BCA4-FD9AEB72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A7B1-C1D3-46CE-8AC7-51C1E2CA8684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CDE3-5C50-4125-BCA4-FD9AEB72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A7B1-C1D3-46CE-8AC7-51C1E2CA8684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CDE3-5C50-4125-BCA4-FD9AEB72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A7B1-C1D3-46CE-8AC7-51C1E2CA8684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CDE3-5C50-4125-BCA4-FD9AEB72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A7B1-C1D3-46CE-8AC7-51C1E2CA8684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CDE3-5C50-4125-BCA4-FD9AEB72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A7B1-C1D3-46CE-8AC7-51C1E2CA8684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CDE3-5C50-4125-BCA4-FD9AEB72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A7B1-C1D3-46CE-8AC7-51C1E2CA8684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CDE3-5C50-4125-BCA4-FD9AEB72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A7B1-C1D3-46CE-8AC7-51C1E2CA8684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CDE3-5C50-4125-BCA4-FD9AEB72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A7B1-C1D3-46CE-8AC7-51C1E2CA8684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CDE3-5C50-4125-BCA4-FD9AEB72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A7B1-C1D3-46CE-8AC7-51C1E2CA8684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CDE3-5C50-4125-BCA4-FD9AEB72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A7B1-C1D3-46CE-8AC7-51C1E2CA8684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CDE3-5C50-4125-BCA4-FD9AEB72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EA7B1-C1D3-46CE-8AC7-51C1E2CA8684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CDE3-5C50-4125-BCA4-FD9AEB72F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Broadcast intents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2971800" cy="6781800"/>
          </a:xfrm>
        </p:spPr>
        <p:txBody>
          <a:bodyPr>
            <a:normAutofit fontScale="32500" lnSpcReduction="20000"/>
          </a:bodyPr>
          <a:lstStyle/>
          <a:p>
            <a:r>
              <a:rPr lang="en-US" dirty="0" err="1" smtClean="0"/>
              <a:t>android.app.action.ACTION_PASSWORD_CHANGED</a:t>
            </a:r>
            <a:endParaRPr lang="en-US" dirty="0" smtClean="0"/>
          </a:p>
          <a:p>
            <a:r>
              <a:rPr lang="en-US" dirty="0" err="1" smtClean="0"/>
              <a:t>android.app.action.ACTION_PASSWORD_FAILED</a:t>
            </a:r>
            <a:endParaRPr lang="en-US" dirty="0" smtClean="0"/>
          </a:p>
          <a:p>
            <a:r>
              <a:rPr lang="en-US" dirty="0" err="1" smtClean="0"/>
              <a:t>android.app.action.ACTION_PASSWORD_SUCCEEDED</a:t>
            </a:r>
            <a:endParaRPr lang="en-US" dirty="0" smtClean="0"/>
          </a:p>
          <a:p>
            <a:r>
              <a:rPr lang="en-US" dirty="0" err="1" smtClean="0"/>
              <a:t>android.app.action.DEVICE_ADMIN_DISABLED</a:t>
            </a:r>
            <a:endParaRPr lang="en-US" dirty="0" smtClean="0"/>
          </a:p>
          <a:p>
            <a:r>
              <a:rPr lang="en-US" dirty="0" err="1" smtClean="0"/>
              <a:t>android.app.action.DEVICE_ADMIN_DISABLE_REQUESTED</a:t>
            </a:r>
            <a:endParaRPr lang="en-US" dirty="0" smtClean="0"/>
          </a:p>
          <a:p>
            <a:r>
              <a:rPr lang="en-US" dirty="0" err="1" smtClean="0"/>
              <a:t>android.app.action.DEVICE_ADMIN_ENABLED</a:t>
            </a:r>
            <a:endParaRPr lang="en-US" dirty="0" smtClean="0"/>
          </a:p>
          <a:p>
            <a:r>
              <a:rPr lang="en-US" dirty="0" smtClean="0"/>
              <a:t>android.bluetooth.a2dp.action.SINK_STATE_CHANGED</a:t>
            </a:r>
          </a:p>
          <a:p>
            <a:r>
              <a:rPr lang="en-US" dirty="0" err="1" smtClean="0"/>
              <a:t>android.bluetooth.adapter.action.DISCOVERY_FINISHED</a:t>
            </a:r>
            <a:endParaRPr lang="en-US" dirty="0" smtClean="0"/>
          </a:p>
          <a:p>
            <a:r>
              <a:rPr lang="en-US" dirty="0" err="1" smtClean="0"/>
              <a:t>android.bluetooth.adapter.action.DISCOVERY_STARTED</a:t>
            </a:r>
            <a:endParaRPr lang="en-US" dirty="0" smtClean="0"/>
          </a:p>
          <a:p>
            <a:r>
              <a:rPr lang="en-US" dirty="0" err="1" smtClean="0"/>
              <a:t>android.bluetooth.adapter.action.LOCAL_NAME_CHANGED</a:t>
            </a:r>
            <a:endParaRPr lang="en-US" dirty="0" smtClean="0"/>
          </a:p>
          <a:p>
            <a:r>
              <a:rPr lang="en-US" dirty="0" err="1" smtClean="0"/>
              <a:t>android.bluetooth.adapter.action.SCAN_MODE_CHANGED</a:t>
            </a:r>
            <a:endParaRPr lang="en-US" dirty="0" smtClean="0"/>
          </a:p>
          <a:p>
            <a:r>
              <a:rPr lang="en-US" dirty="0" err="1" smtClean="0"/>
              <a:t>android.bluetooth.adapter.action.STATE_CHANGED</a:t>
            </a:r>
            <a:endParaRPr lang="en-US" dirty="0" smtClean="0"/>
          </a:p>
          <a:p>
            <a:r>
              <a:rPr lang="en-US" dirty="0" err="1" smtClean="0"/>
              <a:t>android.bluetooth.device.action.ACL_CONNECTED</a:t>
            </a:r>
            <a:endParaRPr lang="en-US" dirty="0" smtClean="0"/>
          </a:p>
          <a:p>
            <a:r>
              <a:rPr lang="en-US" dirty="0" err="1" smtClean="0"/>
              <a:t>android.bluetooth.device.action.ACL_DISCONNECTED</a:t>
            </a:r>
            <a:endParaRPr lang="en-US" dirty="0" smtClean="0"/>
          </a:p>
          <a:p>
            <a:r>
              <a:rPr lang="en-US" dirty="0" err="1" smtClean="0"/>
              <a:t>android.bluetooth.device.action.ACL_DISCONNECT_REQUESTED</a:t>
            </a:r>
            <a:endParaRPr lang="en-US" dirty="0" smtClean="0"/>
          </a:p>
          <a:p>
            <a:r>
              <a:rPr lang="en-US" dirty="0" err="1" smtClean="0"/>
              <a:t>android.bluetooth.device.action.BOND_STATE_CHANGED</a:t>
            </a:r>
            <a:endParaRPr lang="en-US" dirty="0" smtClean="0"/>
          </a:p>
          <a:p>
            <a:r>
              <a:rPr lang="en-US" dirty="0" err="1" smtClean="0"/>
              <a:t>android.bluetooth.device.action.CLASS_CHANGED</a:t>
            </a:r>
            <a:endParaRPr lang="en-US" dirty="0" smtClean="0"/>
          </a:p>
          <a:p>
            <a:r>
              <a:rPr lang="en-US" dirty="0" err="1" smtClean="0"/>
              <a:t>android.bluetooth.device.action.FOUND</a:t>
            </a:r>
            <a:endParaRPr lang="en-US" dirty="0" smtClean="0"/>
          </a:p>
          <a:p>
            <a:r>
              <a:rPr lang="en-US" dirty="0" err="1" smtClean="0"/>
              <a:t>android.bluetooth.device.action.NAME_CHANGED</a:t>
            </a:r>
            <a:endParaRPr lang="en-US" dirty="0" smtClean="0"/>
          </a:p>
          <a:p>
            <a:r>
              <a:rPr lang="en-US" dirty="0" err="1" smtClean="0"/>
              <a:t>android.bluetooth.devicepicker.action.DEVICE_SELECTED</a:t>
            </a:r>
            <a:endParaRPr lang="en-US" dirty="0" smtClean="0"/>
          </a:p>
          <a:p>
            <a:r>
              <a:rPr lang="en-US" dirty="0" err="1" smtClean="0"/>
              <a:t>android.bluetooth.devicepicker.action.LAUNCH</a:t>
            </a:r>
            <a:endParaRPr lang="en-US" dirty="0" smtClean="0"/>
          </a:p>
          <a:p>
            <a:r>
              <a:rPr lang="en-US" dirty="0" err="1" smtClean="0"/>
              <a:t>android.bluetooth.headset.action.AUDIO_STATE_CHANGED</a:t>
            </a:r>
            <a:endParaRPr lang="en-US" dirty="0" smtClean="0"/>
          </a:p>
          <a:p>
            <a:r>
              <a:rPr lang="en-US" dirty="0" err="1" smtClean="0"/>
              <a:t>android.bluetooth.headset.action.STATE_CHANGED</a:t>
            </a:r>
            <a:endParaRPr lang="en-US" dirty="0" smtClean="0"/>
          </a:p>
          <a:p>
            <a:r>
              <a:rPr lang="en-US" dirty="0" err="1" smtClean="0"/>
              <a:t>android.intent.action.ACTION_POWER_CONNECTED</a:t>
            </a:r>
            <a:endParaRPr lang="en-US" dirty="0" smtClean="0"/>
          </a:p>
          <a:p>
            <a:r>
              <a:rPr lang="en-US" dirty="0" err="1" smtClean="0"/>
              <a:t>android.intent.action.ACTION_POWER_DISCONNECTED</a:t>
            </a:r>
            <a:endParaRPr lang="en-US" dirty="0" smtClean="0"/>
          </a:p>
          <a:p>
            <a:r>
              <a:rPr lang="en-US" dirty="0" err="1" smtClean="0"/>
              <a:t>android.intent.action.ACTION_SHUTDOWN</a:t>
            </a:r>
            <a:endParaRPr lang="en-US" dirty="0" smtClean="0"/>
          </a:p>
          <a:p>
            <a:r>
              <a:rPr lang="en-US" dirty="0" err="1" smtClean="0"/>
              <a:t>android.intent.action.AIRPLANE_MODE</a:t>
            </a:r>
            <a:endParaRPr lang="en-US" dirty="0" smtClean="0"/>
          </a:p>
          <a:p>
            <a:r>
              <a:rPr lang="en-US" dirty="0" err="1" smtClean="0"/>
              <a:t>android.intent.action.BATTERY_CHANGED</a:t>
            </a:r>
            <a:endParaRPr lang="en-US" dirty="0" smtClean="0"/>
          </a:p>
          <a:p>
            <a:r>
              <a:rPr lang="en-US" dirty="0" err="1" smtClean="0"/>
              <a:t>android.intent.action.BATTERY_LOW</a:t>
            </a:r>
            <a:endParaRPr lang="en-US" dirty="0" smtClean="0"/>
          </a:p>
          <a:p>
            <a:r>
              <a:rPr lang="en-US" dirty="0" err="1" smtClean="0"/>
              <a:t>android.intent.action.BATTERY_OKAY</a:t>
            </a:r>
            <a:endParaRPr lang="en-US" dirty="0" smtClean="0"/>
          </a:p>
          <a:p>
            <a:r>
              <a:rPr lang="en-US" dirty="0" err="1" smtClean="0"/>
              <a:t>android.intent.action.BOOT_COMPLETED</a:t>
            </a:r>
            <a:endParaRPr lang="en-US" dirty="0" smtClean="0"/>
          </a:p>
          <a:p>
            <a:r>
              <a:rPr lang="en-US" dirty="0" err="1" smtClean="0"/>
              <a:t>android.intent.action.CAMERA_BUTTON</a:t>
            </a:r>
            <a:endParaRPr lang="en-US" dirty="0" smtClean="0"/>
          </a:p>
          <a:p>
            <a:r>
              <a:rPr lang="en-US" dirty="0" err="1" smtClean="0"/>
              <a:t>android.intent.action.CONFIGURATION_CHANGED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0" y="0"/>
            <a:ext cx="2971800" cy="5410200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android.intent.action.DATA_SMS_RECEIVED</a:t>
            </a:r>
            <a:endParaRPr lang="en-US" dirty="0" smtClean="0"/>
          </a:p>
          <a:p>
            <a:r>
              <a:rPr lang="en-US" dirty="0" err="1" smtClean="0"/>
              <a:t>android.intent.action.DATE_CHANGED</a:t>
            </a:r>
            <a:endParaRPr lang="en-US" dirty="0" smtClean="0"/>
          </a:p>
          <a:p>
            <a:r>
              <a:rPr lang="en-US" dirty="0" err="1" smtClean="0"/>
              <a:t>android.intent.action.DEVICE_STORAGE_LOW</a:t>
            </a:r>
            <a:endParaRPr lang="en-US" dirty="0" smtClean="0"/>
          </a:p>
          <a:p>
            <a:r>
              <a:rPr lang="en-US" dirty="0" err="1" smtClean="0"/>
              <a:t>android.intent.action.DEVICE_STORAGE_OK</a:t>
            </a:r>
            <a:endParaRPr lang="en-US" dirty="0" smtClean="0"/>
          </a:p>
          <a:p>
            <a:r>
              <a:rPr lang="en-US" dirty="0" err="1" smtClean="0"/>
              <a:t>android.intent.action.DOCK_EVENT</a:t>
            </a:r>
            <a:endParaRPr lang="en-US" dirty="0" smtClean="0"/>
          </a:p>
          <a:p>
            <a:r>
              <a:rPr lang="en-US" dirty="0" err="1" smtClean="0"/>
              <a:t>android.intent.action.EXTERNAL_APPLICATIONS_AVAILABLE</a:t>
            </a:r>
            <a:endParaRPr lang="en-US" dirty="0" smtClean="0"/>
          </a:p>
          <a:p>
            <a:r>
              <a:rPr lang="en-US" dirty="0" err="1" smtClean="0"/>
              <a:t>android.intent.action.EXTERNAL_APPLICATIONS_UNAVAILABLE</a:t>
            </a:r>
            <a:endParaRPr lang="en-US" dirty="0" smtClean="0"/>
          </a:p>
          <a:p>
            <a:r>
              <a:rPr lang="en-US" dirty="0" err="1" smtClean="0"/>
              <a:t>android.intent.action.GTALK_CONNECTED</a:t>
            </a:r>
            <a:endParaRPr lang="en-US" dirty="0" smtClean="0"/>
          </a:p>
          <a:p>
            <a:r>
              <a:rPr lang="en-US" dirty="0" err="1" smtClean="0"/>
              <a:t>android.intent.action.GTALK_DISCONNECTED</a:t>
            </a:r>
            <a:endParaRPr lang="en-US" dirty="0" smtClean="0"/>
          </a:p>
          <a:p>
            <a:r>
              <a:rPr lang="en-US" dirty="0" err="1" smtClean="0"/>
              <a:t>android.intent.action.HEADSET_PLUG</a:t>
            </a:r>
            <a:endParaRPr lang="en-US" dirty="0" smtClean="0"/>
          </a:p>
          <a:p>
            <a:r>
              <a:rPr lang="en-US" dirty="0" err="1" smtClean="0"/>
              <a:t>android.intent.action.INPUT_METHOD_CHANGED</a:t>
            </a:r>
            <a:endParaRPr lang="en-US" dirty="0" smtClean="0"/>
          </a:p>
          <a:p>
            <a:r>
              <a:rPr lang="en-US" dirty="0" err="1" smtClean="0"/>
              <a:t>android.intent.action.LOCALE_CHANGED</a:t>
            </a:r>
            <a:endParaRPr lang="en-US" dirty="0" smtClean="0"/>
          </a:p>
          <a:p>
            <a:r>
              <a:rPr lang="en-US" dirty="0" err="1" smtClean="0"/>
              <a:t>android.intent.action.MANAGE_PACKAGE_STORAGE</a:t>
            </a:r>
            <a:endParaRPr lang="en-US" dirty="0" smtClean="0"/>
          </a:p>
          <a:p>
            <a:r>
              <a:rPr lang="en-US" dirty="0" err="1" smtClean="0"/>
              <a:t>android.intent.action.MEDIA_BAD_REMOVAL</a:t>
            </a:r>
            <a:endParaRPr lang="en-US" dirty="0" smtClean="0"/>
          </a:p>
          <a:p>
            <a:r>
              <a:rPr lang="en-US" dirty="0" err="1" smtClean="0"/>
              <a:t>android.intent.action.MEDIA_BUTTON</a:t>
            </a:r>
            <a:endParaRPr lang="en-US" dirty="0" smtClean="0"/>
          </a:p>
          <a:p>
            <a:r>
              <a:rPr lang="en-US" dirty="0" err="1" smtClean="0"/>
              <a:t>android.intent.action.MEDIA_CHECKING</a:t>
            </a:r>
            <a:endParaRPr lang="en-US" dirty="0" smtClean="0"/>
          </a:p>
          <a:p>
            <a:pPr lvl="0">
              <a:defRPr/>
            </a:pPr>
            <a:r>
              <a:rPr lang="en-US" dirty="0" err="1" smtClean="0"/>
              <a:t>android.intent.action.MEDIA_EJECT</a:t>
            </a:r>
            <a:endParaRPr lang="en-US" dirty="0"/>
          </a:p>
          <a:p>
            <a:pPr lvl="0">
              <a:defRPr/>
            </a:pPr>
            <a:r>
              <a:rPr lang="en-US" dirty="0" err="1"/>
              <a:t>android.intent.action.MEDIA_MOUNTED</a:t>
            </a:r>
            <a:endParaRPr lang="en-US" dirty="0"/>
          </a:p>
          <a:p>
            <a:pPr lvl="0">
              <a:defRPr/>
            </a:pPr>
            <a:r>
              <a:rPr lang="en-US" dirty="0" err="1"/>
              <a:t>android.intent.action.MEDIA_NOFS</a:t>
            </a:r>
            <a:endParaRPr lang="en-US" dirty="0"/>
          </a:p>
          <a:p>
            <a:pPr lvl="0">
              <a:defRPr/>
            </a:pPr>
            <a:r>
              <a:rPr lang="en-US" dirty="0" err="1"/>
              <a:t>android.intent.action.MEDIA_REMOVED</a:t>
            </a:r>
            <a:endParaRPr lang="en-US" dirty="0"/>
          </a:p>
          <a:p>
            <a:pPr lvl="0">
              <a:defRPr/>
            </a:pPr>
            <a:r>
              <a:rPr lang="en-US" dirty="0" err="1"/>
              <a:t>android.intent.action.MEDIA_SCANNER_FINISHED</a:t>
            </a:r>
            <a:endParaRPr lang="en-US" dirty="0"/>
          </a:p>
          <a:p>
            <a:pPr lvl="0">
              <a:defRPr/>
            </a:pPr>
            <a:r>
              <a:rPr lang="en-US" dirty="0" err="1"/>
              <a:t>android.intent.action.MEDIA_SCANNER_SCAN_FILE</a:t>
            </a:r>
            <a:endParaRPr lang="en-US" dirty="0"/>
          </a:p>
          <a:p>
            <a:pPr lvl="0">
              <a:defRPr/>
            </a:pPr>
            <a:r>
              <a:rPr lang="en-US" dirty="0" err="1"/>
              <a:t>android.intent.action.MEDIA_SCANNER_STARTED</a:t>
            </a:r>
            <a:endParaRPr lang="en-US" dirty="0"/>
          </a:p>
          <a:p>
            <a:pPr lvl="0">
              <a:defRPr/>
            </a:pPr>
            <a:r>
              <a:rPr lang="en-US" dirty="0" err="1"/>
              <a:t>android.intent.action.MEDIA_SHARED</a:t>
            </a:r>
            <a:endParaRPr lang="en-US" dirty="0"/>
          </a:p>
          <a:p>
            <a:pPr lvl="0">
              <a:defRPr/>
            </a:pPr>
            <a:r>
              <a:rPr lang="en-US" dirty="0" err="1"/>
              <a:t>android.intent.action.MEDIA_UNMOUNTABLE</a:t>
            </a:r>
            <a:endParaRPr lang="en-US" dirty="0"/>
          </a:p>
          <a:p>
            <a:pPr lvl="0">
              <a:defRPr/>
            </a:pPr>
            <a:r>
              <a:rPr lang="en-US" dirty="0" err="1"/>
              <a:t>android.intent.action.MEDIA_UNMOUNTED</a:t>
            </a:r>
            <a:endParaRPr lang="en-US" dirty="0"/>
          </a:p>
          <a:p>
            <a:pPr lvl="0">
              <a:defRPr/>
            </a:pPr>
            <a:r>
              <a:rPr lang="en-US" dirty="0" err="1"/>
              <a:t>android.intent.action.NEW_OUTGOING_CALL</a:t>
            </a:r>
            <a:endParaRPr lang="en-US" dirty="0"/>
          </a:p>
          <a:p>
            <a:pPr lvl="0">
              <a:defRPr/>
            </a:pPr>
            <a:r>
              <a:rPr lang="en-US" dirty="0" err="1"/>
              <a:t>android.intent.action.PACKAGE_ADDED</a:t>
            </a:r>
            <a:endParaRPr lang="en-US" dirty="0"/>
          </a:p>
          <a:p>
            <a:pPr lvl="0">
              <a:defRPr/>
            </a:pPr>
            <a:r>
              <a:rPr lang="en-US" dirty="0" err="1"/>
              <a:t>android.intent.action.PACKAGE_CHANGED</a:t>
            </a:r>
            <a:endParaRPr lang="en-US" dirty="0"/>
          </a:p>
          <a:p>
            <a:pPr lvl="0">
              <a:defRPr/>
            </a:pPr>
            <a:r>
              <a:rPr lang="en-US" dirty="0" err="1"/>
              <a:t>android.intent.action.PACKAGE_DATA_CLEARED</a:t>
            </a:r>
            <a:endParaRPr lang="en-US" dirty="0"/>
          </a:p>
          <a:p>
            <a:pPr lvl="0">
              <a:defRPr/>
            </a:pPr>
            <a:r>
              <a:rPr lang="en-US" dirty="0" err="1"/>
              <a:t>android.intent.action.PACKAGE_INSTALL</a:t>
            </a:r>
            <a:endParaRPr lang="en-US" dirty="0"/>
          </a:p>
          <a:p>
            <a:pPr lvl="0">
              <a:defRPr/>
            </a:pPr>
            <a:r>
              <a:rPr lang="en-US" dirty="0" err="1"/>
              <a:t>android.intent.action.PACKAGE_REMOVED</a:t>
            </a:r>
            <a:endParaRPr lang="en-US" dirty="0"/>
          </a:p>
          <a:p>
            <a:pPr lvl="0">
              <a:defRPr/>
            </a:pPr>
            <a:r>
              <a:rPr lang="en-US" dirty="0" err="1"/>
              <a:t>android.intent.action.PACKAGE_REPLACED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172200" y="0"/>
            <a:ext cx="2971800" cy="6934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android.intent.action.PACKAGE_RESTARTED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android.intent.action.PHONE_STATE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android.intent.action.PROVIDER_CHANGED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android.intent.action.REBOOT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android.intent.action.SCREEN_OFF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android.intent.action.SCREEN_ON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android.intent.action.TIMEZONE_CHANGED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android.intent.action.TIME_SET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android.intent.action.TIME_TICK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android.intent.action.UID_REMOVED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android.intent.action.UMS_CONNECTED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android.intent.action.UMS_DISCONNECTED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android.intent.action.USER_PRESENT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android.intent.action.WALLPAPER_CHANGED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android.media.AUDIO_BECOMING_NOISY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android.media.RINGER_MODE_CHANGED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android.media.SCO_AUDIO_STATE_CHANGED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android.media.VIBRATE_SETTING_CHANGED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android.media.action.CLOSE_AUDIO_EFFECT_CONTROL_SESSION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android.media.action.OPEN_AUDIO_EFFECT_CONTROL_SESSION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android.net.conn.BACKGROUND_DATA_SETTING_CHANGED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android.net.wifi.NETWORK_IDS_CHANGED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android.net.wifi.RSSI_CHANGED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android.net.wifi.SCAN_RESULTS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android.net.wifi.STATE_CHANGE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android.net.wifi.WIFI_STATE_CHANGED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android.net.wifi.supplicant.CONNECTION_CHANGE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android.net.wifi.supplicant.STATE_CHANGE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android.provider.Telephony.SIM_FULL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android.provider.Telephony.SMS_RECEIVED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android.provider.Telephony.SMS_REJECTED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android.provider.Telephony.WAP_PUSH_RECEIVED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android.speech.tts.TTS_QUEUE_PROCESSING_COMPLETED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android.speech.tts.engine.TTS_DATA_INSTALLED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5715000"/>
            <a:ext cx="5157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Complete list depends on API version and is found in</a:t>
            </a:r>
            <a:r>
              <a:rPr lang="en-US" dirty="0" smtClean="0"/>
              <a:t> </a:t>
            </a:r>
            <a:endParaRPr lang="en-US" dirty="0" smtClean="0"/>
          </a:p>
          <a:p>
            <a:r>
              <a:rPr lang="en-US" dirty="0" smtClean="0"/>
              <a:t>platform </a:t>
            </a:r>
            <a:r>
              <a:rPr lang="en-US" dirty="0" smtClean="0"/>
              <a:t>/data/broadcast_actions.txt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broadcast 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android.intent.action.ACTION_POWER_CONNECTED</a:t>
            </a:r>
            <a:endParaRPr lang="en-US" sz="1200" dirty="0" smtClean="0"/>
          </a:p>
          <a:p>
            <a:r>
              <a:rPr lang="en-US" sz="1200" dirty="0" err="1" smtClean="0"/>
              <a:t>android.intent.action.ACTION_POWER_DISCONNECTED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android.intent.action.BATTERY_CHANGED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android.intent.action.BATTERY_LOW</a:t>
            </a:r>
            <a:endParaRPr lang="en-US" sz="1200" dirty="0" smtClean="0"/>
          </a:p>
          <a:p>
            <a:r>
              <a:rPr lang="en-US" sz="1200" dirty="0" err="1" smtClean="0"/>
              <a:t>android.intent.action.BATTERY_OKAY</a:t>
            </a:r>
            <a:endParaRPr lang="en-US" sz="1200" dirty="0" smtClean="0"/>
          </a:p>
          <a:p>
            <a:r>
              <a:rPr lang="en-US" sz="1200" dirty="0" err="1" smtClean="0"/>
              <a:t>android.intent.action.BOOT_COMPLETED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android.intent.action.CAMERA_BUTTON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android.intent.action.DATA_SMS_RECEIVED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android.intent.action.HEADSET_PLUG</a:t>
            </a:r>
            <a:endParaRPr lang="en-US" sz="1200" dirty="0" smtClean="0"/>
          </a:p>
          <a:p>
            <a:endParaRPr lang="en-US" sz="1200" dirty="0" smtClean="0"/>
          </a:p>
          <a:p>
            <a:pPr lvl="0">
              <a:defRPr/>
            </a:pPr>
            <a:r>
              <a:rPr lang="en-US" sz="1200" dirty="0" err="1" smtClean="0"/>
              <a:t>android.intent.action.NEW_OUTGOING_CALL</a:t>
            </a:r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91000" y="1447800"/>
            <a:ext cx="5029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err="1" smtClean="0"/>
              <a:t>android.intent.action.PHONE_STATE</a:t>
            </a:r>
            <a:endParaRPr lang="en-US" sz="1200" dirty="0" smtClean="0"/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dirty="0" smtClean="0"/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err="1" smtClean="0"/>
              <a:t>android.intent.action.REBOOT</a:t>
            </a:r>
            <a:endParaRPr lang="en-US" sz="1200" dirty="0" smtClean="0"/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dirty="0" smtClean="0"/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dirty="0" smtClean="0"/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err="1" smtClean="0"/>
              <a:t>android.intent.action.SCREEN_OFF</a:t>
            </a:r>
            <a:endParaRPr lang="en-US" sz="1200" dirty="0" smtClean="0"/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err="1" smtClean="0"/>
              <a:t>android.intent.action.SCREEN_ON</a:t>
            </a:r>
            <a:endParaRPr lang="en-US" sz="1200" dirty="0" smtClean="0"/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dirty="0" smtClean="0"/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err="1" smtClean="0"/>
              <a:t>android.intent.action.TIME_TICK</a:t>
            </a:r>
            <a:endParaRPr lang="en-US" sz="1200" dirty="0" smtClean="0"/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200" dirty="0" smtClean="0"/>
              <a:t>Every minute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dirty="0" smtClean="0"/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err="1" smtClean="0"/>
              <a:t>android.intent.action.UMS_CONNECTED</a:t>
            </a:r>
            <a:endParaRPr lang="en-US" sz="1200" dirty="0" smtClean="0"/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err="1" smtClean="0"/>
              <a:t>android.intent.action.UMS_DISCONNECTED</a:t>
            </a:r>
            <a:endParaRPr lang="en-US" sz="1200" dirty="0" smtClean="0"/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200" dirty="0" smtClean="0"/>
              <a:t>For checking when </a:t>
            </a:r>
            <a:r>
              <a:rPr lang="en-US" sz="1200" dirty="0" err="1" smtClean="0"/>
              <a:t>usb</a:t>
            </a:r>
            <a:r>
              <a:rPr lang="en-US" sz="1200" dirty="0" smtClean="0"/>
              <a:t> is connected</a:t>
            </a: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200" dirty="0" smtClean="0"/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err="1" smtClean="0"/>
              <a:t>android.intent.action.USER_PRESENT</a:t>
            </a:r>
            <a:endParaRPr lang="en-US" sz="1200" dirty="0" smtClean="0"/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200" dirty="0" smtClean="0"/>
              <a:t>When user unlocks the screen. Note that SCREEN_ON is just for when the screen is on. But the screen might still be locked. This event is when the screen is unlocked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dirty="0" smtClean="0"/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err="1" smtClean="0"/>
              <a:t>android.media.RINGER_MODE_CHANGED</a:t>
            </a:r>
            <a:endParaRPr lang="en-US" sz="1200" dirty="0" smtClean="0"/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err="1" smtClean="0"/>
              <a:t>android.media.VIBRATE_SETTING_CHANGED</a:t>
            </a:r>
            <a:endParaRPr lang="en-US" sz="1200" dirty="0" smtClean="0"/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dirty="0" smtClean="0"/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dirty="0" smtClean="0"/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dirty="0" smtClean="0"/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err="1" smtClean="0"/>
              <a:t>android.net.wifi</a:t>
            </a:r>
            <a:r>
              <a:rPr lang="en-US" sz="1200" dirty="0" smtClean="0"/>
              <a:t>….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dirty="0" smtClean="0"/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err="1" smtClean="0"/>
              <a:t>android.provider.Telephony.SMS_RECEIVED</a:t>
            </a:r>
            <a:endParaRPr lang="en-US" sz="1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3641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Make new app </a:t>
            </a:r>
            <a:r>
              <a:rPr lang="en-US" dirty="0" err="1" smtClean="0"/>
              <a:t>TrackDeviceUsage</a:t>
            </a:r>
            <a:endParaRPr lang="en-US" dirty="0" smtClean="0"/>
          </a:p>
          <a:p>
            <a:r>
              <a:rPr lang="en-US" dirty="0" smtClean="0"/>
              <a:t>Make new class called </a:t>
            </a:r>
            <a:r>
              <a:rPr lang="en-US" dirty="0" err="1" smtClean="0"/>
              <a:t>DeviceUsageIntentReceiver</a:t>
            </a:r>
            <a:r>
              <a:rPr lang="en-US" dirty="0" smtClean="0"/>
              <a:t> extends </a:t>
            </a:r>
            <a:r>
              <a:rPr lang="en-US" dirty="0" err="1" smtClean="0"/>
              <a:t>BroadcastReceiver</a:t>
            </a:r>
            <a:endParaRPr lang="en-US" dirty="0" smtClean="0"/>
          </a:p>
          <a:p>
            <a:pPr lvl="1"/>
            <a:r>
              <a:rPr lang="en-US" dirty="0" smtClean="0"/>
              <a:t>Note broadcast receivers must complete their execution in 10 seconds. If extensive process is needed, start a thread.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onReceive</a:t>
            </a:r>
            <a:r>
              <a:rPr lang="en-US" dirty="0" smtClean="0"/>
              <a:t>, add</a:t>
            </a:r>
            <a:endParaRPr lang="en-US" dirty="0" smtClean="0"/>
          </a:p>
          <a:p>
            <a:pPr lvl="1"/>
            <a:r>
              <a:rPr lang="en-US" dirty="0" err="1"/>
              <a:t>Log.e</a:t>
            </a:r>
            <a:r>
              <a:rPr lang="en-US" dirty="0"/>
              <a:t>("</a:t>
            </a:r>
            <a:r>
              <a:rPr lang="en-US" dirty="0" err="1"/>
              <a:t>GOTIT","Got</a:t>
            </a:r>
            <a:r>
              <a:rPr lang="en-US" dirty="0"/>
              <a:t> :"+</a:t>
            </a:r>
            <a:r>
              <a:rPr lang="en-US" dirty="0" err="1"/>
              <a:t>intent.getAction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Back in main activity</a:t>
            </a:r>
          </a:p>
          <a:p>
            <a:pPr lvl="1"/>
            <a:r>
              <a:rPr lang="en-US" dirty="0" smtClean="0"/>
              <a:t>Add member variable</a:t>
            </a:r>
          </a:p>
          <a:p>
            <a:pPr lvl="2"/>
            <a:r>
              <a:rPr lang="fr-FR" dirty="0" smtClean="0"/>
              <a:t>public </a:t>
            </a:r>
            <a:r>
              <a:rPr lang="fr-FR" dirty="0" err="1" smtClean="0"/>
              <a:t>DeviceUsageIntentReceiver</a:t>
            </a:r>
            <a:r>
              <a:rPr lang="fr-FR" dirty="0" smtClean="0"/>
              <a:t> </a:t>
            </a:r>
            <a:r>
              <a:rPr lang="fr-FR" dirty="0" err="1" smtClean="0"/>
              <a:t>deviceUsageIntentReceiver</a:t>
            </a:r>
            <a:r>
              <a:rPr lang="fr-FR" dirty="0" smtClean="0"/>
              <a:t> = new </a:t>
            </a:r>
            <a:r>
              <a:rPr lang="fr-FR" dirty="0" err="1" smtClean="0"/>
              <a:t>DeviceUsageIntentReceiver</a:t>
            </a:r>
            <a:r>
              <a:rPr lang="fr-FR" dirty="0" smtClean="0"/>
              <a:t>();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 add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registerReceiver</a:t>
            </a:r>
            <a:r>
              <a:rPr lang="en-US" dirty="0" smtClean="0"/>
              <a:t>(</a:t>
            </a:r>
            <a:r>
              <a:rPr lang="en-US" dirty="0" err="1" smtClean="0"/>
              <a:t>deviceUsageIntentReceiver</a:t>
            </a:r>
            <a:r>
              <a:rPr lang="en-US" dirty="0" smtClean="0"/>
              <a:t>, new </a:t>
            </a:r>
            <a:r>
              <a:rPr lang="en-US" dirty="0" err="1" smtClean="0"/>
              <a:t>IntentFilter</a:t>
            </a:r>
            <a:r>
              <a:rPr lang="en-US" dirty="0" smtClean="0"/>
              <a:t>("</a:t>
            </a:r>
            <a:r>
              <a:rPr lang="en-US" dirty="0" err="1" smtClean="0"/>
              <a:t>android.intent.action.HEADSET_PLUG</a:t>
            </a:r>
            <a:r>
              <a:rPr lang="en-US" dirty="0" smtClean="0"/>
              <a:t>"));</a:t>
            </a:r>
          </a:p>
          <a:p>
            <a:pPr lvl="2"/>
            <a:r>
              <a:rPr lang="en-US" dirty="0" smtClean="0"/>
              <a:t>    </a:t>
            </a:r>
            <a:r>
              <a:rPr lang="en-US" dirty="0" err="1" smtClean="0"/>
              <a:t>registerReceiver</a:t>
            </a:r>
            <a:r>
              <a:rPr lang="en-US" dirty="0" smtClean="0"/>
              <a:t>(</a:t>
            </a:r>
            <a:r>
              <a:rPr lang="en-US" dirty="0" err="1" smtClean="0"/>
              <a:t>deviceUsageIntentReceiver</a:t>
            </a:r>
            <a:r>
              <a:rPr lang="en-US" dirty="0" smtClean="0"/>
              <a:t>, new </a:t>
            </a:r>
            <a:r>
              <a:rPr lang="en-US" dirty="0" err="1" smtClean="0"/>
              <a:t>IntentFilter</a:t>
            </a:r>
            <a:r>
              <a:rPr lang="en-US" dirty="0" smtClean="0"/>
              <a:t>("</a:t>
            </a:r>
            <a:r>
              <a:rPr lang="en-US" dirty="0" err="1" smtClean="0"/>
              <a:t>android.intent.action.SCREEN_OFF</a:t>
            </a:r>
            <a:r>
              <a:rPr lang="en-US" dirty="0" smtClean="0"/>
              <a:t>"));</a:t>
            </a:r>
          </a:p>
          <a:p>
            <a:pPr lvl="2"/>
            <a:r>
              <a:rPr lang="en-US" dirty="0" smtClean="0"/>
              <a:t>    </a:t>
            </a:r>
            <a:r>
              <a:rPr lang="en-US" dirty="0" err="1" smtClean="0"/>
              <a:t>registerReceiver</a:t>
            </a:r>
            <a:r>
              <a:rPr lang="en-US" dirty="0" smtClean="0"/>
              <a:t>(</a:t>
            </a:r>
            <a:r>
              <a:rPr lang="en-US" dirty="0" err="1" smtClean="0"/>
              <a:t>deviceUsageIntentReceiver</a:t>
            </a:r>
            <a:r>
              <a:rPr lang="en-US" dirty="0" smtClean="0"/>
              <a:t>, new </a:t>
            </a:r>
            <a:r>
              <a:rPr lang="en-US" dirty="0" err="1" smtClean="0"/>
              <a:t>IntentFilter</a:t>
            </a:r>
            <a:r>
              <a:rPr lang="en-US" dirty="0" smtClean="0"/>
              <a:t>("</a:t>
            </a:r>
            <a:r>
              <a:rPr lang="en-US" dirty="0" err="1" smtClean="0"/>
              <a:t>android.intent.action.SCREEN_ON</a:t>
            </a:r>
            <a:r>
              <a:rPr lang="en-US" dirty="0" smtClean="0"/>
              <a:t>"));</a:t>
            </a:r>
          </a:p>
          <a:p>
            <a:pPr lvl="2"/>
            <a:r>
              <a:rPr lang="en-US" dirty="0" smtClean="0"/>
              <a:t>    </a:t>
            </a:r>
            <a:r>
              <a:rPr lang="en-US" dirty="0" err="1" smtClean="0"/>
              <a:t>registerReceiver</a:t>
            </a:r>
            <a:r>
              <a:rPr lang="en-US" dirty="0" smtClean="0"/>
              <a:t>(</a:t>
            </a:r>
            <a:r>
              <a:rPr lang="en-US" dirty="0" err="1" smtClean="0"/>
              <a:t>deviceUsageIntentReceiver</a:t>
            </a:r>
            <a:r>
              <a:rPr lang="en-US" dirty="0" smtClean="0"/>
              <a:t>, new </a:t>
            </a:r>
            <a:r>
              <a:rPr lang="en-US" dirty="0" err="1" smtClean="0"/>
              <a:t>IntentFilter</a:t>
            </a:r>
            <a:r>
              <a:rPr lang="en-US" dirty="0" smtClean="0"/>
              <a:t>("</a:t>
            </a:r>
            <a:r>
              <a:rPr lang="en-US" dirty="0" err="1" smtClean="0"/>
              <a:t>android.intent.action.ACTION_POWER_DISCONNECTED</a:t>
            </a:r>
            <a:r>
              <a:rPr lang="en-US" dirty="0" smtClean="0"/>
              <a:t>"));</a:t>
            </a:r>
          </a:p>
          <a:p>
            <a:pPr lvl="2"/>
            <a:r>
              <a:rPr lang="en-US" dirty="0" smtClean="0"/>
              <a:t>    </a:t>
            </a:r>
            <a:r>
              <a:rPr lang="en-US" dirty="0" err="1" smtClean="0"/>
              <a:t>registerReceiver</a:t>
            </a:r>
            <a:r>
              <a:rPr lang="en-US" dirty="0" smtClean="0"/>
              <a:t>(</a:t>
            </a:r>
            <a:r>
              <a:rPr lang="en-US" dirty="0" err="1" smtClean="0"/>
              <a:t>deviceUsageIntentReceiver</a:t>
            </a:r>
            <a:r>
              <a:rPr lang="en-US" dirty="0" smtClean="0"/>
              <a:t>, new </a:t>
            </a:r>
            <a:r>
              <a:rPr lang="en-US" dirty="0" err="1" smtClean="0"/>
              <a:t>IntentFilter</a:t>
            </a:r>
            <a:r>
              <a:rPr lang="en-US" dirty="0" smtClean="0"/>
              <a:t>("</a:t>
            </a:r>
            <a:r>
              <a:rPr lang="en-US" dirty="0" err="1" smtClean="0"/>
              <a:t>android.intent.action.ACTION_POWER_CONNECTED</a:t>
            </a:r>
            <a:r>
              <a:rPr lang="en-US" dirty="0" smtClean="0"/>
              <a:t>"));</a:t>
            </a:r>
          </a:p>
          <a:p>
            <a:pPr lvl="2"/>
            <a:r>
              <a:rPr lang="en-US" dirty="0" smtClean="0"/>
              <a:t>    </a:t>
            </a:r>
            <a:r>
              <a:rPr lang="en-US" dirty="0" err="1" smtClean="0"/>
              <a:t>registerReceiver</a:t>
            </a:r>
            <a:r>
              <a:rPr lang="en-US" dirty="0" smtClean="0"/>
              <a:t>(</a:t>
            </a:r>
            <a:r>
              <a:rPr lang="en-US" dirty="0" err="1" smtClean="0"/>
              <a:t>deviceUsageIntentReceiver</a:t>
            </a:r>
            <a:r>
              <a:rPr lang="en-US" dirty="0" smtClean="0"/>
              <a:t>, new </a:t>
            </a:r>
            <a:r>
              <a:rPr lang="en-US" dirty="0" err="1" smtClean="0"/>
              <a:t>IntentFilter</a:t>
            </a:r>
            <a:r>
              <a:rPr lang="en-US" dirty="0" smtClean="0"/>
              <a:t>("</a:t>
            </a:r>
            <a:r>
              <a:rPr lang="en-US" dirty="0" err="1" smtClean="0"/>
              <a:t>android.intent.action.USER_PRESENT</a:t>
            </a:r>
            <a:r>
              <a:rPr lang="en-US" dirty="0" smtClean="0"/>
              <a:t>"));</a:t>
            </a:r>
          </a:p>
          <a:p>
            <a:pPr lvl="1"/>
            <a:r>
              <a:rPr lang="en-US" dirty="0" smtClean="0"/>
              <a:t>Add new function (this is needed so that when your app dies, the OS is not still trying to send it intents)</a:t>
            </a:r>
          </a:p>
          <a:p>
            <a:pPr lvl="2"/>
            <a:r>
              <a:rPr lang="en-US" dirty="0" smtClean="0"/>
              <a:t>@Override</a:t>
            </a:r>
          </a:p>
          <a:p>
            <a:pPr lvl="2"/>
            <a:r>
              <a:rPr lang="en-US" dirty="0" smtClean="0"/>
              <a:t>public </a:t>
            </a:r>
            <a:r>
              <a:rPr lang="en-US" dirty="0" smtClean="0"/>
              <a:t>void </a:t>
            </a:r>
            <a:r>
              <a:rPr lang="en-US" dirty="0" err="1" smtClean="0"/>
              <a:t>onDestroy</a:t>
            </a:r>
            <a:r>
              <a:rPr lang="en-US" dirty="0" smtClean="0"/>
              <a:t>() {</a:t>
            </a:r>
          </a:p>
          <a:p>
            <a:pPr lvl="3"/>
            <a:r>
              <a:rPr lang="en-US" dirty="0" err="1" smtClean="0"/>
              <a:t>super.onPause</a:t>
            </a:r>
            <a:r>
              <a:rPr lang="en-US" dirty="0" smtClean="0"/>
              <a:t>();</a:t>
            </a:r>
          </a:p>
          <a:p>
            <a:pPr lvl="3"/>
            <a:r>
              <a:rPr lang="en-US" dirty="0" err="1" smtClean="0"/>
              <a:t>unregisterReceiver</a:t>
            </a:r>
            <a:r>
              <a:rPr lang="en-US" dirty="0" smtClean="0"/>
              <a:t>(</a:t>
            </a:r>
            <a:r>
              <a:rPr lang="en-US" dirty="0" err="1" smtClean="0"/>
              <a:t>deviceUsageIntentReceiver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Note: you might need to set permissions</a:t>
            </a:r>
            <a:r>
              <a:rPr lang="en-US" dirty="0" smtClean="0"/>
              <a:t>!</a:t>
            </a:r>
          </a:p>
          <a:p>
            <a:r>
              <a:rPr lang="en-US" dirty="0" smtClean="0"/>
              <a:t>Try opening the browser and check for screen on/off events</a:t>
            </a:r>
          </a:p>
          <a:p>
            <a:pPr lvl="1"/>
            <a:r>
              <a:rPr lang="en-US" dirty="0" smtClean="0"/>
              <a:t>They still show</a:t>
            </a:r>
          </a:p>
          <a:p>
            <a:r>
              <a:rPr lang="en-US" dirty="0" smtClean="0"/>
              <a:t>However, to catch events when your app is not in the foreground, you should use a service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information back to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TrackDeviceUsageActivity</a:t>
            </a:r>
            <a:r>
              <a:rPr lang="en-US" dirty="0" smtClean="0"/>
              <a:t>, add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DeviceUsageInfoReceiver</a:t>
            </a:r>
            <a:r>
              <a:rPr lang="en-US" dirty="0" smtClean="0"/>
              <a:t> </a:t>
            </a:r>
            <a:r>
              <a:rPr lang="en-US" dirty="0" err="1" smtClean="0"/>
              <a:t>deviceUsageInfoReceiver</a:t>
            </a:r>
            <a:r>
              <a:rPr lang="en-US" dirty="0" smtClean="0"/>
              <a:t> = new </a:t>
            </a:r>
            <a:r>
              <a:rPr lang="en-US" dirty="0" err="1" smtClean="0"/>
              <a:t>DeviceUsageInfoReceiver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public class </a:t>
            </a:r>
            <a:r>
              <a:rPr lang="en-US" dirty="0" err="1" smtClean="0"/>
              <a:t>DeviceUsageInfoReceiver</a:t>
            </a:r>
            <a:r>
              <a:rPr lang="en-US" dirty="0" smtClean="0"/>
              <a:t> extends </a:t>
            </a:r>
            <a:r>
              <a:rPr lang="en-US" dirty="0" err="1" smtClean="0"/>
              <a:t>BroadcastReceiver</a:t>
            </a:r>
            <a:r>
              <a:rPr lang="en-US" dirty="0" smtClean="0"/>
              <a:t> {</a:t>
            </a:r>
          </a:p>
          <a:p>
            <a:pPr lvl="2"/>
            <a:r>
              <a:rPr lang="en-US" dirty="0" smtClean="0"/>
              <a:t>@Override</a:t>
            </a:r>
          </a:p>
          <a:p>
            <a:pPr lvl="2"/>
            <a:r>
              <a:rPr lang="en-US" dirty="0" smtClean="0"/>
              <a:t>public void </a:t>
            </a:r>
            <a:r>
              <a:rPr lang="en-US" dirty="0" err="1" smtClean="0"/>
              <a:t>onReceive</a:t>
            </a:r>
            <a:r>
              <a:rPr lang="en-US" dirty="0" smtClean="0"/>
              <a:t>(Context </a:t>
            </a:r>
            <a:r>
              <a:rPr lang="en-US" dirty="0" err="1" smtClean="0"/>
              <a:t>context</a:t>
            </a:r>
            <a:r>
              <a:rPr lang="en-US" dirty="0" smtClean="0"/>
              <a:t>, Intent </a:t>
            </a:r>
            <a:r>
              <a:rPr lang="en-US" dirty="0" err="1" smtClean="0"/>
              <a:t>intent</a:t>
            </a:r>
            <a:r>
              <a:rPr lang="en-US" dirty="0" smtClean="0"/>
              <a:t>) {</a:t>
            </a:r>
          </a:p>
          <a:p>
            <a:pPr lvl="3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app","got</a:t>
            </a:r>
            <a:r>
              <a:rPr lang="en-US" dirty="0" smtClean="0"/>
              <a:t>: "+</a:t>
            </a:r>
            <a:r>
              <a:rPr lang="en-US" dirty="0" err="1" smtClean="0"/>
              <a:t>intent.getExtras</a:t>
            </a:r>
            <a:r>
              <a:rPr lang="en-US" dirty="0" smtClean="0"/>
              <a:t>().</a:t>
            </a:r>
            <a:r>
              <a:rPr lang="en-US" dirty="0" err="1" smtClean="0"/>
              <a:t>getString</a:t>
            </a:r>
            <a:r>
              <a:rPr lang="en-US" dirty="0" smtClean="0"/>
              <a:t>("</a:t>
            </a:r>
            <a:r>
              <a:rPr lang="en-US" dirty="0" err="1" smtClean="0"/>
              <a:t>EventName</a:t>
            </a:r>
            <a:r>
              <a:rPr lang="en-US" dirty="0" smtClean="0"/>
              <a:t>"));</a:t>
            </a:r>
          </a:p>
          <a:p>
            <a:pPr lvl="2"/>
            <a:r>
              <a:rPr lang="en-US" dirty="0" smtClean="0"/>
              <a:t>} </a:t>
            </a:r>
          </a:p>
          <a:p>
            <a:pPr lvl="1"/>
            <a:r>
              <a:rPr lang="en-US" dirty="0" smtClean="0"/>
              <a:t>}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At the end of </a:t>
            </a:r>
            <a:r>
              <a:rPr lang="en-US" dirty="0" err="1" smtClean="0"/>
              <a:t>DeviceUsageIntentReceiver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onReceive</a:t>
            </a:r>
            <a:r>
              <a:rPr lang="en-US" dirty="0" smtClean="0"/>
              <a:t>, after </a:t>
            </a:r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GOTIT","Got</a:t>
            </a:r>
            <a:r>
              <a:rPr lang="en-US" dirty="0" smtClean="0"/>
              <a:t> :"+</a:t>
            </a:r>
            <a:r>
              <a:rPr lang="en-US" dirty="0" err="1" smtClean="0"/>
              <a:t>intent.getAction</a:t>
            </a:r>
            <a:r>
              <a:rPr lang="en-US" dirty="0" smtClean="0"/>
              <a:t>());, add</a:t>
            </a:r>
          </a:p>
          <a:p>
            <a:pPr marL="742950" lvl="2" indent="-342900"/>
            <a:r>
              <a:rPr lang="en-US" dirty="0" smtClean="0"/>
              <a:t>Intent broadcast=new Intent("edu.udel.eleg454.ReceiveDeviceUsageInfo");</a:t>
            </a:r>
          </a:p>
          <a:p>
            <a:pPr marL="742950" lvl="2" indent="-342900"/>
            <a:r>
              <a:rPr lang="en-US" dirty="0" err="1" smtClean="0"/>
              <a:t>broadcast.putExtra</a:t>
            </a:r>
            <a:r>
              <a:rPr lang="en-US" dirty="0" smtClean="0"/>
              <a:t>("</a:t>
            </a:r>
            <a:r>
              <a:rPr lang="en-US" dirty="0" err="1" smtClean="0"/>
              <a:t>EventName</a:t>
            </a:r>
            <a:r>
              <a:rPr lang="en-US" dirty="0" smtClean="0"/>
              <a:t>", </a:t>
            </a:r>
            <a:r>
              <a:rPr lang="en-US" dirty="0" err="1" smtClean="0"/>
              <a:t>intent.getAction</a:t>
            </a:r>
            <a:r>
              <a:rPr lang="en-US" dirty="0" smtClean="0"/>
              <a:t>());</a:t>
            </a:r>
          </a:p>
          <a:p>
            <a:pPr marL="742950" lvl="2" indent="-342900"/>
            <a:r>
              <a:rPr lang="en-US" dirty="0" err="1" smtClean="0"/>
              <a:t>context.sendBroadcast</a:t>
            </a:r>
            <a:r>
              <a:rPr lang="en-US" dirty="0" smtClean="0"/>
              <a:t>(broadcast);</a:t>
            </a:r>
          </a:p>
          <a:p>
            <a:endParaRPr lang="en-US" dirty="0" smtClean="0"/>
          </a:p>
          <a:p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The activity still receives messages when app is not in </a:t>
            </a:r>
            <a:r>
              <a:rPr lang="en-US" smtClean="0"/>
              <a:t>the foreground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466</Words>
  <Application>Microsoft Office PowerPoint</Application>
  <PresentationFormat>On-screen Show (4:3)</PresentationFormat>
  <Paragraphs>194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Broadcast intents</vt:lpstr>
      <vt:lpstr>Slide 2</vt:lpstr>
      <vt:lpstr>Interesting broadcast intents</vt:lpstr>
      <vt:lpstr>Slide 4</vt:lpstr>
      <vt:lpstr>Send information back to Activity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Broadcast intents</dc:title>
  <dc:creator> SB</dc:creator>
  <cp:lastModifiedBy>bohacek</cp:lastModifiedBy>
  <cp:revision>4</cp:revision>
  <dcterms:created xsi:type="dcterms:W3CDTF">2011-03-21T14:30:04Z</dcterms:created>
  <dcterms:modified xsi:type="dcterms:W3CDTF">2012-04-01T07:19:55Z</dcterms:modified>
</cp:coreProperties>
</file>