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8074E-C804-47B8-96B0-0F35F5D8EC52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2665-BDF7-42B5-98C6-3732041BB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E2665-BDF7-42B5-98C6-3732041BB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EF1FF-0393-489B-92C4-27DB35EDB938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E835-0BB6-4351-A77B-757627D38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three buttons</a:t>
            </a:r>
          </a:p>
          <a:p>
            <a:pPr lvl="1"/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Play</a:t>
            </a:r>
          </a:p>
          <a:p>
            <a:r>
              <a:rPr lang="en-US" dirty="0" smtClean="0"/>
              <a:t>Allow record audio, location, internet, camera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1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will save the recorded data with name id.mp4, where id is the id from the database</a:t>
            </a:r>
          </a:p>
          <a:p>
            <a:r>
              <a:rPr lang="en-US" sz="2400" dirty="0" smtClean="0"/>
              <a:t>So, to determine the filename, we need to get the next id</a:t>
            </a:r>
          </a:p>
          <a:p>
            <a:r>
              <a:rPr lang="en-US" sz="2400" dirty="0" smtClean="0"/>
              <a:t>Or, insert a partial row, get the id and update the row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2438400"/>
          <a:ext cx="8915401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33400"/>
                <a:gridCol w="838200"/>
                <a:gridCol w="533400"/>
                <a:gridCol w="457200"/>
                <a:gridCol w="483556"/>
                <a:gridCol w="804397"/>
                <a:gridCol w="871430"/>
                <a:gridCol w="964817"/>
                <a:gridCol w="838200"/>
                <a:gridCol w="1219200"/>
                <a:gridCol w="533400"/>
                <a:gridCol w="533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</a:t>
                      </a:r>
                      <a:r>
                        <a:rPr lang="en-US" sz="1200" baseline="0" dirty="0" smtClean="0"/>
                        <a:t> state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played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 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1.mp4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5/2/2010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stephan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5/3/2010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5/3/2010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stephan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5/4/2010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9" y="4876800"/>
          <a:ext cx="8915401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33400"/>
                <a:gridCol w="838200"/>
                <a:gridCol w="533400"/>
                <a:gridCol w="457200"/>
                <a:gridCol w="483556"/>
                <a:gridCol w="804397"/>
                <a:gridCol w="871430"/>
                <a:gridCol w="964817"/>
                <a:gridCol w="838200"/>
                <a:gridCol w="1219200"/>
                <a:gridCol w="533400"/>
                <a:gridCol w="533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</a:t>
                      </a:r>
                      <a:r>
                        <a:rPr lang="en-US" sz="1200" baseline="0" dirty="0" smtClean="0"/>
                        <a:t> state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played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 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1.mp4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5/2/2010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stephan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5/3/2010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2.mp4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5/3/2010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stephan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5/4/2010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886200" y="3962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00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 err="1" smtClean="0"/>
              <a:t>ContentValues</a:t>
            </a:r>
            <a:r>
              <a:rPr lang="en-US" sz="1400" dirty="0" smtClean="0"/>
              <a:t> </a:t>
            </a:r>
            <a:r>
              <a:rPr lang="en-US" sz="1400" dirty="0"/>
              <a:t>values = new </a:t>
            </a:r>
            <a:r>
              <a:rPr lang="en-US" sz="1400" dirty="0" err="1"/>
              <a:t>ContentValues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values.put</a:t>
            </a:r>
            <a:r>
              <a:rPr lang="en-US" sz="1400" dirty="0"/>
              <a:t>("type", "audio</a:t>
            </a:r>
            <a:r>
              <a:rPr lang="en-US" sz="1400" dirty="0" smtClean="0"/>
              <a:t>");   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values.put</a:t>
            </a:r>
            <a:r>
              <a:rPr lang="en-US" sz="1400" dirty="0"/>
              <a:t>("</a:t>
            </a:r>
            <a:r>
              <a:rPr lang="en-US" sz="1400" dirty="0" smtClean="0"/>
              <a:t>lat“, 36000000);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values.put</a:t>
            </a:r>
            <a:r>
              <a:rPr lang="en-US" sz="1400" dirty="0"/>
              <a:t>("</a:t>
            </a:r>
            <a:r>
              <a:rPr lang="en-US" sz="1400" dirty="0" smtClean="0"/>
              <a:t>long“,74000000);   </a:t>
            </a:r>
            <a:endParaRPr lang="en-US" sz="1400" dirty="0"/>
          </a:p>
          <a:p>
            <a:r>
              <a:rPr lang="en-US" sz="1400" dirty="0"/>
              <a:t>   long </a:t>
            </a:r>
            <a:r>
              <a:rPr lang="en-US" sz="1400" dirty="0" err="1"/>
              <a:t>newId</a:t>
            </a:r>
            <a:r>
              <a:rPr lang="en-US" sz="1400" dirty="0"/>
              <a:t> = </a:t>
            </a:r>
            <a:r>
              <a:rPr lang="en-US" sz="1400" dirty="0" err="1"/>
              <a:t>myDatabase.insert</a:t>
            </a:r>
            <a:r>
              <a:rPr lang="en-US" sz="1400" dirty="0"/>
              <a:t>("things", null, values);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Log.d</a:t>
            </a:r>
            <a:r>
              <a:rPr lang="en-US" sz="1400" dirty="0" smtClean="0"/>
              <a:t>(“</a:t>
            </a:r>
            <a:r>
              <a:rPr lang="en-US" sz="1400" dirty="0" err="1" smtClean="0"/>
              <a:t>SQLPlay","</a:t>
            </a:r>
            <a:r>
              <a:rPr lang="en-US" sz="1400" dirty="0" err="1"/>
              <a:t>newId</a:t>
            </a:r>
            <a:r>
              <a:rPr lang="en-US" sz="1400" dirty="0"/>
              <a:t>="+</a:t>
            </a:r>
            <a:r>
              <a:rPr lang="en-US" sz="1400" dirty="0" err="1"/>
              <a:t>newId</a:t>
            </a:r>
            <a:r>
              <a:rPr lang="en-US" sz="14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733800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String </a:t>
            </a:r>
            <a:r>
              <a:rPr lang="en-US" sz="1400" dirty="0"/>
              <a:t>filename = </a:t>
            </a:r>
            <a:r>
              <a:rPr lang="en-US" sz="1400" dirty="0" err="1"/>
              <a:t>newId</a:t>
            </a:r>
            <a:r>
              <a:rPr lang="en-US" sz="1400" dirty="0"/>
              <a:t>+".mp4</a:t>
            </a:r>
            <a:r>
              <a:rPr lang="en-US" sz="1400" dirty="0" smtClean="0"/>
              <a:t>";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ContentValues</a:t>
            </a:r>
            <a:r>
              <a:rPr lang="en-US" sz="1400" dirty="0"/>
              <a:t> values2 = new </a:t>
            </a:r>
            <a:r>
              <a:rPr lang="en-US" sz="1400" dirty="0" err="1"/>
              <a:t>ContentValues</a:t>
            </a:r>
            <a:r>
              <a:rPr lang="en-US" sz="1400" dirty="0"/>
              <a:t>();</a:t>
            </a:r>
          </a:p>
          <a:p>
            <a:r>
              <a:rPr lang="en-US" sz="1400" dirty="0"/>
              <a:t>   values2.put("filename", </a:t>
            </a:r>
            <a:r>
              <a:rPr lang="en-US" sz="1400" dirty="0" err="1"/>
              <a:t>Long.toString</a:t>
            </a:r>
            <a:r>
              <a:rPr lang="en-US" sz="1400" dirty="0"/>
              <a:t>(</a:t>
            </a:r>
            <a:r>
              <a:rPr lang="en-US" sz="1400" dirty="0" err="1"/>
              <a:t>newId</a:t>
            </a:r>
            <a:r>
              <a:rPr lang="en-US" sz="1400" dirty="0"/>
              <a:t>)+".mp4</a:t>
            </a:r>
            <a:r>
              <a:rPr lang="en-US" sz="1400" dirty="0" smtClean="0"/>
              <a:t>");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String </a:t>
            </a:r>
            <a:r>
              <a:rPr lang="en-US" sz="1400" dirty="0" err="1"/>
              <a:t>wheres</a:t>
            </a:r>
            <a:r>
              <a:rPr lang="en-US" sz="1400" dirty="0"/>
              <a:t>[] = new String[1];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wheres</a:t>
            </a:r>
            <a:r>
              <a:rPr lang="en-US" sz="1400" dirty="0"/>
              <a:t>[0] = </a:t>
            </a:r>
            <a:r>
              <a:rPr lang="en-US" sz="1400" dirty="0" err="1"/>
              <a:t>Long.toString</a:t>
            </a:r>
            <a:r>
              <a:rPr lang="en-US" sz="1400" dirty="0"/>
              <a:t>(</a:t>
            </a:r>
            <a:r>
              <a:rPr lang="en-US" sz="1400" dirty="0" err="1"/>
              <a:t>newId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myDatabase.update</a:t>
            </a:r>
            <a:r>
              <a:rPr lang="en-US" sz="1400" dirty="0"/>
              <a:t>("things", values2, "id=?", </a:t>
            </a:r>
            <a:r>
              <a:rPr lang="en-US" sz="1400" dirty="0" err="1"/>
              <a:t>wheres</a:t>
            </a:r>
            <a:r>
              <a:rPr lang="en-US" sz="1400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1981200"/>
            <a:ext cx="4436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a new column with the filename empty (null)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581400"/>
            <a:ext cx="146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file name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819400" y="37338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4267200"/>
            <a:ext cx="400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filename column (value pairs like insert)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5181600"/>
            <a:ext cx="772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>
            <a:off x="4495800" y="5334001"/>
            <a:ext cx="762000" cy="16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From previous lectures on location</a:t>
            </a:r>
          </a:p>
          <a:p>
            <a:r>
              <a:rPr lang="en-US" sz="2400" dirty="0" smtClean="0"/>
              <a:t>Add class </a:t>
            </a:r>
            <a:r>
              <a:rPr lang="en-US" sz="2400" dirty="0" err="1" smtClean="0"/>
              <a:t>attribtues</a:t>
            </a:r>
            <a:endParaRPr lang="en-US" sz="2400" dirty="0" smtClean="0"/>
          </a:p>
          <a:p>
            <a:pPr lvl="1"/>
            <a:r>
              <a:rPr lang="en-US" sz="2000" dirty="0" err="1" smtClean="0"/>
              <a:t>LocationManager</a:t>
            </a:r>
            <a:r>
              <a:rPr lang="en-US" sz="2000" dirty="0" smtClean="0"/>
              <a:t> </a:t>
            </a:r>
            <a:r>
              <a:rPr lang="en-US" sz="2000" dirty="0" err="1"/>
              <a:t>locationManager</a:t>
            </a:r>
            <a:r>
              <a:rPr lang="en-US" sz="2000" dirty="0" smtClean="0"/>
              <a:t>; </a:t>
            </a:r>
          </a:p>
          <a:p>
            <a:pPr lvl="1"/>
            <a:r>
              <a:rPr lang="en-US" sz="2000" dirty="0"/>
              <a:t>String provider</a:t>
            </a:r>
            <a:r>
              <a:rPr lang="en-US" sz="2000" dirty="0" smtClean="0"/>
              <a:t>;</a:t>
            </a:r>
          </a:p>
          <a:p>
            <a:r>
              <a:rPr lang="en-US" sz="2400" dirty="0" smtClean="0"/>
              <a:t>Make </a:t>
            </a:r>
            <a:r>
              <a:rPr lang="en-US" sz="2400" dirty="0" err="1" smtClean="0"/>
              <a:t>setUpLocation</a:t>
            </a:r>
            <a:r>
              <a:rPr lang="en-US" sz="2400" dirty="0" smtClean="0"/>
              <a:t> and call from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, after </a:t>
            </a:r>
            <a:r>
              <a:rPr lang="en-US" sz="2400" dirty="0" err="1" smtClean="0"/>
              <a:t>createDatabase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public void </a:t>
            </a:r>
            <a:r>
              <a:rPr lang="en-US" sz="1200" dirty="0" err="1" smtClean="0"/>
              <a:t>setUpLocation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 Criteria </a:t>
            </a:r>
            <a:r>
              <a:rPr lang="en-US" sz="1200" dirty="0" err="1" smtClean="0"/>
              <a:t>criteria</a:t>
            </a:r>
            <a:r>
              <a:rPr lang="en-US" sz="1200" dirty="0" smtClean="0"/>
              <a:t> = new Criteria();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criteria.setAccuracy</a:t>
            </a:r>
            <a:r>
              <a:rPr lang="en-US" sz="1200" dirty="0" smtClean="0"/>
              <a:t>(</a:t>
            </a:r>
            <a:r>
              <a:rPr lang="en-US" sz="1200" dirty="0" err="1" smtClean="0"/>
              <a:t>Criteria.ACCURACY_FINE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criteria.setPowerRequirement</a:t>
            </a:r>
            <a:r>
              <a:rPr lang="en-US" sz="1200" dirty="0" smtClean="0"/>
              <a:t>(</a:t>
            </a:r>
            <a:r>
              <a:rPr lang="en-US" sz="1200" dirty="0" err="1" smtClean="0"/>
              <a:t>Criteria.NO_REQUIREMENT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locationManager</a:t>
            </a:r>
            <a:r>
              <a:rPr lang="en-US" sz="1200" dirty="0" smtClean="0"/>
              <a:t> = (</a:t>
            </a:r>
            <a:r>
              <a:rPr lang="en-US" sz="1200" dirty="0" err="1" smtClean="0"/>
              <a:t>LocationManager</a:t>
            </a:r>
            <a:r>
              <a:rPr lang="en-US" sz="1200" dirty="0" smtClean="0"/>
              <a:t>)</a:t>
            </a:r>
            <a:r>
              <a:rPr lang="en-US" sz="1200" dirty="0" err="1" smtClean="0"/>
              <a:t>getSystemService</a:t>
            </a:r>
            <a:r>
              <a:rPr lang="en-US" sz="1200" dirty="0" smtClean="0"/>
              <a:t>(</a:t>
            </a:r>
            <a:r>
              <a:rPr lang="en-US" sz="1200" dirty="0" err="1" smtClean="0"/>
              <a:t>Context.LOCATION_SERVICE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provider = </a:t>
            </a:r>
            <a:r>
              <a:rPr lang="en-US" sz="1200" dirty="0" err="1" smtClean="0"/>
              <a:t>locationManager.getBestProvider</a:t>
            </a:r>
            <a:r>
              <a:rPr lang="en-US" sz="1200" dirty="0" smtClean="0"/>
              <a:t>(criteria, true);</a:t>
            </a:r>
          </a:p>
          <a:p>
            <a:r>
              <a:rPr lang="en-US" sz="1200" dirty="0" smtClean="0"/>
              <a:t>       Location </a:t>
            </a:r>
            <a:r>
              <a:rPr lang="en-US" sz="1200" dirty="0" err="1" smtClean="0"/>
              <a:t>location</a:t>
            </a:r>
            <a:r>
              <a:rPr lang="en-US" sz="1200" dirty="0" smtClean="0"/>
              <a:t> = </a:t>
            </a:r>
            <a:r>
              <a:rPr lang="en-US" sz="1200" dirty="0" err="1" smtClean="0"/>
              <a:t>locationManager.getLastKnownLocation</a:t>
            </a:r>
            <a:r>
              <a:rPr lang="en-US" sz="1200" dirty="0" smtClean="0"/>
              <a:t>(provider);</a:t>
            </a:r>
          </a:p>
          <a:p>
            <a:r>
              <a:rPr lang="en-US" sz="1200" dirty="0" smtClean="0"/>
              <a:t>       String </a:t>
            </a:r>
            <a:r>
              <a:rPr lang="en-US" sz="1200" dirty="0" err="1" smtClean="0"/>
              <a:t>locInfo</a:t>
            </a:r>
            <a:r>
              <a:rPr lang="en-US" sz="1200" dirty="0" smtClean="0"/>
              <a:t> = </a:t>
            </a:r>
            <a:r>
              <a:rPr lang="en-US" sz="1200" dirty="0" err="1" smtClean="0"/>
              <a:t>String.format</a:t>
            </a:r>
            <a:r>
              <a:rPr lang="en-US" sz="1200" dirty="0" smtClean="0"/>
              <a:t>("Initial loc = (%f, %f) @ (%f meters up)", </a:t>
            </a:r>
            <a:r>
              <a:rPr lang="en-US" sz="1200" dirty="0" err="1" smtClean="0"/>
              <a:t>location.getLatitude</a:t>
            </a:r>
            <a:r>
              <a:rPr lang="en-US" sz="1200" dirty="0" smtClean="0"/>
              <a:t>(), </a:t>
            </a:r>
            <a:r>
              <a:rPr lang="en-US" sz="1200" dirty="0" err="1" smtClean="0"/>
              <a:t>location.getLongitude</a:t>
            </a:r>
            <a:r>
              <a:rPr lang="en-US" sz="1200" dirty="0" smtClean="0"/>
              <a:t>(), </a:t>
            </a:r>
            <a:r>
              <a:rPr lang="en-US" sz="1200" dirty="0" err="1" smtClean="0"/>
              <a:t>location.getAltitude</a:t>
            </a:r>
            <a:r>
              <a:rPr lang="en-US" sz="1200" dirty="0" smtClean="0"/>
              <a:t>() );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Log.d</a:t>
            </a:r>
            <a:r>
              <a:rPr lang="en-US" sz="1200" dirty="0" smtClean="0"/>
              <a:t>("</a:t>
            </a:r>
            <a:r>
              <a:rPr lang="en-US" sz="1200" dirty="0" err="1" smtClean="0"/>
              <a:t>SQLPlay","starting</a:t>
            </a:r>
            <a:r>
              <a:rPr lang="en-US" sz="1200" dirty="0" smtClean="0"/>
              <a:t> loc: "+</a:t>
            </a:r>
            <a:r>
              <a:rPr lang="en-US" sz="1200" dirty="0" err="1" smtClean="0"/>
              <a:t>locInfo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</a:t>
            </a:r>
          </a:p>
          <a:p>
            <a:r>
              <a:rPr lang="en-US" sz="1200" dirty="0" smtClean="0"/>
              <a:t>   }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3505200"/>
            <a:ext cx="77724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724400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location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4598990" y="4392610"/>
            <a:ext cx="609600" cy="5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when not moving/indoors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gps</a:t>
            </a:r>
            <a:r>
              <a:rPr lang="en-US" sz="2400" dirty="0" smtClean="0"/>
              <a:t> lock since last reboot. That way, .</a:t>
            </a:r>
            <a:r>
              <a:rPr lang="en-US" sz="2400" dirty="0" err="1" smtClean="0"/>
              <a:t>getLastKnownLocation</a:t>
            </a:r>
            <a:r>
              <a:rPr lang="en-US" sz="2400" dirty="0" smtClean="0"/>
              <a:t> doesn’t crash</a:t>
            </a:r>
          </a:p>
          <a:p>
            <a:r>
              <a:rPr lang="en-US" sz="2400" dirty="0" smtClean="0"/>
              <a:t>Add a random number to location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Location </a:t>
            </a:r>
            <a:r>
              <a:rPr lang="en-US" dirty="0" err="1" smtClean="0"/>
              <a:t>location</a:t>
            </a:r>
            <a:r>
              <a:rPr lang="en-US" dirty="0" smtClean="0"/>
              <a:t> = </a:t>
            </a:r>
            <a:r>
              <a:rPr lang="en-US" dirty="0" err="1" smtClean="0"/>
              <a:t>locationManager.getLastKnownLocation</a:t>
            </a:r>
            <a:r>
              <a:rPr lang="en-US" dirty="0" smtClean="0"/>
              <a:t>(provider);</a:t>
            </a:r>
          </a:p>
          <a:p>
            <a:r>
              <a:rPr lang="en-US" dirty="0" smtClean="0"/>
              <a:t>   Random generator = new Random();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random1 = </a:t>
            </a:r>
            <a:r>
              <a:rPr lang="en-US" dirty="0" err="1" smtClean="0"/>
              <a:t>generator.nextInt</a:t>
            </a:r>
            <a:r>
              <a:rPr lang="en-US" dirty="0" smtClean="0"/>
              <a:t>( 1000000  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random2 = </a:t>
            </a:r>
            <a:r>
              <a:rPr lang="en-US" dirty="0" err="1" smtClean="0"/>
              <a:t>generator.nextInt</a:t>
            </a:r>
            <a:r>
              <a:rPr lang="en-US" dirty="0" smtClean="0"/>
              <a:t>( 1000000  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latitude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location.getLatitude</a:t>
            </a:r>
            <a:r>
              <a:rPr lang="en-US" dirty="0" smtClean="0"/>
              <a:t>()*1E6+random1);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longitude =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location.getLongitude</a:t>
            </a:r>
            <a:r>
              <a:rPr lang="en-US" dirty="0" smtClean="0"/>
              <a:t>()*1E6+random2);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1816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 this into </a:t>
            </a:r>
            <a:r>
              <a:rPr lang="en-US" sz="2400" dirty="0" err="1" smtClean="0"/>
              <a:t>getNextfileName</a:t>
            </a:r>
            <a:r>
              <a:rPr lang="en-US" sz="2400" dirty="0" smtClean="0"/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things.db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and make a few files. Dump database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From previous project, cut record sound and paste into </a:t>
            </a:r>
            <a:r>
              <a:rPr lang="en-US" dirty="0" err="1" smtClean="0"/>
              <a:t>recordSound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Cut and paste </a:t>
            </a:r>
            <a:r>
              <a:rPr lang="en-US" dirty="0" err="1" smtClean="0"/>
              <a:t>stopRecording</a:t>
            </a:r>
            <a:r>
              <a:rPr lang="en-US" dirty="0" smtClean="0"/>
              <a:t> into </a:t>
            </a:r>
            <a:r>
              <a:rPr lang="en-US" dirty="0" err="1" smtClean="0"/>
              <a:t>stopRecordingButton.onClick</a:t>
            </a:r>
            <a:endParaRPr lang="en-US" dirty="0" smtClean="0"/>
          </a:p>
          <a:p>
            <a:pPr lvl="1"/>
            <a:r>
              <a:rPr lang="en-US" dirty="0" smtClean="0"/>
              <a:t>Make buttons nice</a:t>
            </a:r>
          </a:p>
          <a:p>
            <a:endParaRPr lang="en-US" dirty="0"/>
          </a:p>
          <a:p>
            <a:r>
              <a:rPr lang="en-US" dirty="0" smtClean="0"/>
              <a:t>Run on device</a:t>
            </a:r>
          </a:p>
          <a:p>
            <a:r>
              <a:rPr lang="en-US" dirty="0" smtClean="0"/>
              <a:t>Make a few entries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38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</a:pPr>
            <a:r>
              <a:rPr lang="en-US" sz="2000" dirty="0" err="1" smtClean="0"/>
              <a:t>adb</a:t>
            </a:r>
            <a:r>
              <a:rPr lang="en-US" sz="2000" dirty="0" smtClean="0"/>
              <a:t> -d pull /data/data/</a:t>
            </a:r>
            <a:r>
              <a:rPr lang="en-US" sz="2000" dirty="0" err="1" smtClean="0"/>
              <a:t>com.SQLPlay</a:t>
            </a:r>
            <a:r>
              <a:rPr lang="en-US" sz="2000" dirty="0" smtClean="0"/>
              <a:t>/files c:\audio</a:t>
            </a:r>
          </a:p>
          <a:p>
            <a:pPr marL="0" lvl="2">
              <a:spcBef>
                <a:spcPct val="20000"/>
              </a:spcBef>
            </a:pPr>
            <a:r>
              <a:rPr lang="en-US" sz="2000" dirty="0" err="1" smtClean="0"/>
              <a:t>adb</a:t>
            </a:r>
            <a:r>
              <a:rPr lang="en-US" sz="2000" dirty="0" smtClean="0"/>
              <a:t> -d pull /data/data/</a:t>
            </a:r>
            <a:r>
              <a:rPr lang="en-US" sz="2000" dirty="0" err="1" smtClean="0"/>
              <a:t>com.SQLPlay</a:t>
            </a:r>
            <a:r>
              <a:rPr lang="en-US" sz="2000" dirty="0" smtClean="0"/>
              <a:t>/databases c:\audio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 (done)</a:t>
            </a:r>
          </a:p>
          <a:p>
            <a:r>
              <a:rPr lang="en-US" dirty="0" smtClean="0"/>
              <a:t>Get database entry that is nearest to current location</a:t>
            </a:r>
          </a:p>
          <a:p>
            <a:pPr lvl="1"/>
            <a:r>
              <a:rPr lang="en-US" dirty="0" smtClean="0"/>
              <a:t>Android query</a:t>
            </a:r>
          </a:p>
          <a:p>
            <a:pPr lvl="1"/>
            <a:r>
              <a:rPr lang="en-US" dirty="0" smtClean="0"/>
              <a:t>SQL SELECT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Table = “things”</a:t>
            </a:r>
          </a:p>
          <a:p>
            <a:r>
              <a:rPr lang="en-US" sz="2000" dirty="0" smtClean="0"/>
              <a:t>Columns: array of the columns to be returned</a:t>
            </a:r>
          </a:p>
          <a:p>
            <a:pPr lvl="1"/>
            <a:r>
              <a:rPr lang="en-US" sz="1800" dirty="0" smtClean="0"/>
              <a:t>E.g., null, returns all columns</a:t>
            </a:r>
          </a:p>
          <a:p>
            <a:pPr lvl="1"/>
            <a:r>
              <a:rPr lang="en-US" sz="1800" dirty="0" smtClean="0"/>
              <a:t>E.g.,  String columns[] = “filename”; returns the filename</a:t>
            </a:r>
          </a:p>
          <a:p>
            <a:r>
              <a:rPr lang="en-US" sz="2000" dirty="0" smtClean="0"/>
              <a:t>{selection </a:t>
            </a:r>
            <a:r>
              <a:rPr lang="en-US" sz="2000" dirty="0" err="1" smtClean="0"/>
              <a:t>selectionArgs</a:t>
            </a:r>
            <a:r>
              <a:rPr lang="en-US" sz="2000" dirty="0" smtClean="0"/>
              <a:t>} is also know as WHERE (in SQL, one types …. WHERE ~ {selection </a:t>
            </a:r>
            <a:r>
              <a:rPr lang="en-US" sz="2000" dirty="0" err="1" smtClean="0"/>
              <a:t>selectionArgs</a:t>
            </a:r>
            <a:r>
              <a:rPr lang="en-US" sz="2000" dirty="0" smtClean="0"/>
              <a:t>} </a:t>
            </a:r>
          </a:p>
          <a:p>
            <a:pPr lvl="1"/>
            <a:r>
              <a:rPr lang="en-US" sz="1800" dirty="0" smtClean="0"/>
              <a:t>E.g., selection = “type=?”; String </a:t>
            </a:r>
            <a:r>
              <a:rPr lang="en-US" sz="1800" dirty="0" err="1" smtClean="0"/>
              <a:t>selectionArgs</a:t>
            </a:r>
            <a:r>
              <a:rPr lang="en-US" sz="1800" dirty="0" smtClean="0"/>
              <a:t>[] = {“audio”}</a:t>
            </a:r>
          </a:p>
          <a:p>
            <a:pPr lvl="1"/>
            <a:r>
              <a:rPr lang="en-US" sz="1800" dirty="0" smtClean="0"/>
              <a:t>E.g., selection = “lat&lt;?”; String </a:t>
            </a:r>
            <a:r>
              <a:rPr lang="en-US" sz="1800" dirty="0" err="1" smtClean="0"/>
              <a:t>selectionArgs</a:t>
            </a:r>
            <a:r>
              <a:rPr lang="en-US" sz="1800" dirty="0" smtClean="0"/>
              <a:t>[] = {“90000000”}</a:t>
            </a:r>
          </a:p>
          <a:p>
            <a:pPr lvl="1"/>
            <a:r>
              <a:rPr lang="en-US" sz="1600" dirty="0" smtClean="0"/>
              <a:t>E.g., selection = “lat&lt;? AND type=?”; String </a:t>
            </a:r>
            <a:r>
              <a:rPr lang="en-US" sz="1600" dirty="0" err="1" smtClean="0"/>
              <a:t>selectionArgs</a:t>
            </a:r>
            <a:r>
              <a:rPr lang="en-US" sz="1600" dirty="0" smtClean="0"/>
              <a:t>[] = {“90000000”, “audio”}</a:t>
            </a:r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Groupby</a:t>
            </a:r>
            <a:r>
              <a:rPr lang="en-US" sz="2000" dirty="0" smtClean="0"/>
              <a:t> and having are for grouping (we set as null)</a:t>
            </a:r>
          </a:p>
          <a:p>
            <a:r>
              <a:rPr lang="en-US" sz="2000" dirty="0" err="1" smtClean="0"/>
              <a:t>Orderby</a:t>
            </a:r>
            <a:r>
              <a:rPr lang="en-US" sz="2000" dirty="0" smtClean="0"/>
              <a:t> is to order the replies  (we set as null)</a:t>
            </a:r>
          </a:p>
          <a:p>
            <a:r>
              <a:rPr lang="en-US" sz="2000" dirty="0" smtClean="0"/>
              <a:t>Limit controls how many to return  (we set as null)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 err="1" smtClean="0"/>
              <a:t>orderBy</a:t>
            </a:r>
            <a:r>
              <a:rPr lang="en-US" sz="1800" dirty="0" smtClean="0"/>
              <a:t> is used, then limit can be used to get the first or first few</a:t>
            </a:r>
          </a:p>
          <a:p>
            <a:pPr lvl="1"/>
            <a:r>
              <a:rPr lang="en-US" sz="1800" dirty="0" smtClean="0"/>
              <a:t>E.g., </a:t>
            </a:r>
            <a:r>
              <a:rPr lang="en-US" sz="1800" dirty="0" err="1" smtClean="0"/>
              <a:t>orderBy</a:t>
            </a:r>
            <a:r>
              <a:rPr lang="en-US" sz="1800" dirty="0" smtClean="0"/>
              <a:t> = “cost”; limit = “1”; returns the row with the highest cost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04800" y="762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Cursor query (String table, String[] columns, String selection, String[] </a:t>
            </a:r>
            <a:r>
              <a:rPr lang="en-US" dirty="0" err="1" smtClean="0"/>
              <a:t>selectionArgs</a:t>
            </a:r>
            <a:r>
              <a:rPr lang="en-US" dirty="0" smtClean="0"/>
              <a:t>, String </a:t>
            </a:r>
            <a:r>
              <a:rPr lang="en-US" dirty="0" err="1" smtClean="0"/>
              <a:t>groupBy</a:t>
            </a:r>
            <a:r>
              <a:rPr lang="en-US" dirty="0" smtClean="0"/>
              <a:t>, String having, String </a:t>
            </a:r>
            <a:r>
              <a:rPr lang="en-US" dirty="0" err="1" smtClean="0"/>
              <a:t>orderBy</a:t>
            </a:r>
            <a:r>
              <a:rPr lang="en-US" dirty="0" smtClean="0"/>
              <a:t>, String limit)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8028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Cursor c = </a:t>
            </a:r>
            <a:r>
              <a:rPr lang="en-US" dirty="0" err="1" smtClean="0"/>
              <a:t>myDatabase.query</a:t>
            </a:r>
            <a:r>
              <a:rPr lang="en-US" dirty="0" smtClean="0"/>
              <a:t> (“things”, null , null, null, null, null, null, null);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600199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Cursor is used to get the results, which might be </a:t>
            </a:r>
            <a:r>
              <a:rPr lang="en-US" sz="2000" dirty="0" err="1" smtClean="0"/>
              <a:t>emtpy</a:t>
            </a:r>
            <a:r>
              <a:rPr lang="en-US" sz="2000" dirty="0" smtClean="0"/>
              <a:t> or have several rows, where each row has one or more columns</a:t>
            </a:r>
          </a:p>
          <a:p>
            <a:r>
              <a:rPr lang="en-US" sz="2000" dirty="0" smtClean="0"/>
              <a:t>You can scroll through the cursor</a:t>
            </a:r>
          </a:p>
          <a:p>
            <a:pPr lvl="1"/>
            <a:r>
              <a:rPr lang="en-US" sz="1800" dirty="0" smtClean="0"/>
              <a:t>Also, you should close the cursor when done</a:t>
            </a:r>
          </a:p>
          <a:p>
            <a:pPr lvl="1"/>
            <a:r>
              <a:rPr lang="en-US" sz="1800" dirty="0" smtClean="0"/>
              <a:t>Perhaps use </a:t>
            </a:r>
            <a:r>
              <a:rPr lang="en-US" sz="1800" dirty="0" err="1" smtClean="0"/>
              <a:t>startManagingCursor</a:t>
            </a:r>
            <a:r>
              <a:rPr lang="en-US" sz="1800" dirty="0" smtClean="0"/>
              <a:t>(c);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2590800"/>
            <a:ext cx="6248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dirty="0" err="1" smtClean="0"/>
              <a:t>c.moveToFirst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while (</a:t>
            </a:r>
            <a:r>
              <a:rPr lang="en-US" sz="1600" dirty="0" err="1" smtClean="0"/>
              <a:t>c.isAfterLast</a:t>
            </a:r>
            <a:r>
              <a:rPr lang="en-US" sz="1600" dirty="0" smtClean="0"/>
              <a:t>() == false)</a:t>
            </a:r>
          </a:p>
          <a:p>
            <a:r>
              <a:rPr lang="en-US" sz="1600" dirty="0" smtClean="0"/>
              <a:t>   {</a:t>
            </a:r>
          </a:p>
          <a:p>
            <a:r>
              <a:rPr lang="en-US" sz="1600" dirty="0" smtClean="0"/>
              <a:t>   	String row = new String();</a:t>
            </a:r>
          </a:p>
          <a:p>
            <a:r>
              <a:rPr lang="en-US" sz="1600" dirty="0" smtClean="0"/>
              <a:t>	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c.getColumnCount</a:t>
            </a:r>
            <a:r>
              <a:rPr lang="en-US" sz="1600" dirty="0" smtClean="0"/>
              <a:t>();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r>
              <a:rPr lang="en-US" sz="1600" dirty="0" smtClean="0"/>
              <a:t>	   	row += </a:t>
            </a:r>
            <a:r>
              <a:rPr lang="en-US" sz="1600" dirty="0" err="1" smtClean="0"/>
              <a:t>c.getString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 + " ";</a:t>
            </a:r>
          </a:p>
          <a:p>
            <a:r>
              <a:rPr lang="en-US" sz="1600" dirty="0" smtClean="0"/>
              <a:t>	   </a:t>
            </a:r>
            <a:r>
              <a:rPr lang="en-US" sz="1600" dirty="0" err="1" smtClean="0"/>
              <a:t>Log.d</a:t>
            </a:r>
            <a:r>
              <a:rPr lang="en-US" sz="1600" dirty="0" smtClean="0"/>
              <a:t>("</a:t>
            </a:r>
            <a:r>
              <a:rPr lang="en-US" sz="1600" dirty="0" err="1" smtClean="0"/>
              <a:t>SQLPlay",row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   </a:t>
            </a:r>
            <a:r>
              <a:rPr lang="en-US" sz="1600" dirty="0" err="1" smtClean="0"/>
              <a:t>c.moveToNext</a:t>
            </a:r>
            <a:r>
              <a:rPr lang="en-US" sz="1600" dirty="0" smtClean="0"/>
              <a:t>();   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c.close</a:t>
            </a:r>
            <a:r>
              <a:rPr lang="en-US" sz="1600" dirty="0" smtClean="0"/>
              <a:t>();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121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Make function </a:t>
            </a:r>
            <a:r>
              <a:rPr lang="en-US" dirty="0" err="1" smtClean="0"/>
              <a:t>playAudio</a:t>
            </a:r>
            <a:r>
              <a:rPr lang="en-US" dirty="0" smtClean="0"/>
              <a:t> and call this function from </a:t>
            </a:r>
            <a:r>
              <a:rPr lang="en-US" dirty="0" err="1" smtClean="0"/>
              <a:t>playButton.onClick</a:t>
            </a:r>
            <a:endParaRPr lang="en-US" dirty="0" smtClean="0"/>
          </a:p>
          <a:p>
            <a:r>
              <a:rPr lang="en-US" dirty="0" smtClean="0"/>
              <a:t>Make function, </a:t>
            </a:r>
            <a:r>
              <a:rPr lang="en-US" dirty="0" err="1" smtClean="0"/>
              <a:t>getfilename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playAudio</a:t>
            </a:r>
            <a:r>
              <a:rPr lang="en-US" dirty="0" smtClean="0"/>
              <a:t>, call </a:t>
            </a:r>
            <a:r>
              <a:rPr lang="en-US" dirty="0" err="1" smtClean="0"/>
              <a:t>getFilename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getFilename</a:t>
            </a:r>
            <a:r>
              <a:rPr lang="en-US" dirty="0" smtClean="0"/>
              <a:t>, 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Cursor c = </a:t>
            </a:r>
            <a:r>
              <a:rPr lang="en-US" dirty="0" err="1" smtClean="0"/>
              <a:t>myDatabase.query</a:t>
            </a:r>
            <a:r>
              <a:rPr lang="en-US" dirty="0" smtClean="0"/>
              <a:t> (“things”, null , null, null, null, null, null, null);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6248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dirty="0" err="1" smtClean="0"/>
              <a:t>c.moveToFirst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while (</a:t>
            </a:r>
            <a:r>
              <a:rPr lang="en-US" sz="1600" dirty="0" err="1" smtClean="0"/>
              <a:t>c.isAfterLast</a:t>
            </a:r>
            <a:r>
              <a:rPr lang="en-US" sz="1600" dirty="0" smtClean="0"/>
              <a:t>() == false)</a:t>
            </a:r>
          </a:p>
          <a:p>
            <a:r>
              <a:rPr lang="en-US" sz="1600" dirty="0" smtClean="0"/>
              <a:t>   {</a:t>
            </a:r>
          </a:p>
          <a:p>
            <a:r>
              <a:rPr lang="en-US" sz="1600" dirty="0" smtClean="0"/>
              <a:t>   	String row = new String();</a:t>
            </a:r>
          </a:p>
          <a:p>
            <a:r>
              <a:rPr lang="en-US" sz="1600" dirty="0" smtClean="0"/>
              <a:t>	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c.getColumnCount</a:t>
            </a:r>
            <a:r>
              <a:rPr lang="en-US" sz="1600" dirty="0" smtClean="0"/>
              <a:t>();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r>
              <a:rPr lang="en-US" sz="1600" dirty="0" smtClean="0"/>
              <a:t>	   row += </a:t>
            </a:r>
            <a:r>
              <a:rPr lang="en-US" sz="1600" dirty="0" err="1" smtClean="0"/>
              <a:t>c.getString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 + " ";</a:t>
            </a:r>
          </a:p>
          <a:p>
            <a:r>
              <a:rPr lang="en-US" sz="1600" dirty="0" smtClean="0"/>
              <a:t>	   </a:t>
            </a:r>
            <a:r>
              <a:rPr lang="en-US" sz="1600" dirty="0" err="1" smtClean="0"/>
              <a:t>Log.d</a:t>
            </a:r>
            <a:r>
              <a:rPr lang="en-US" sz="1600" dirty="0" smtClean="0"/>
              <a:t>("</a:t>
            </a:r>
            <a:r>
              <a:rPr lang="en-US" sz="1600" dirty="0" err="1" smtClean="0"/>
              <a:t>SQLPlay",row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   </a:t>
            </a:r>
            <a:r>
              <a:rPr lang="en-US" sz="1600" dirty="0" err="1" smtClean="0"/>
              <a:t>c.moveToNext</a:t>
            </a:r>
            <a:r>
              <a:rPr lang="en-US" sz="1600" dirty="0" smtClean="0"/>
              <a:t>();   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c.close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800600"/>
            <a:ext cx="32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Run, select play, and look at log.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sqlite3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command line sqlite3 is not installed on all devices</a:t>
            </a:r>
          </a:p>
          <a:p>
            <a:r>
              <a:rPr lang="en-US" dirty="0" smtClean="0"/>
              <a:t>To install, get sqlite3 from web page, and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push sqlite3 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adb</a:t>
            </a:r>
            <a:r>
              <a:rPr lang="en-US" dirty="0" smtClean="0"/>
              <a:t> shell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mount -o </a:t>
            </a:r>
            <a:r>
              <a:rPr lang="en-US" dirty="0" err="1" smtClean="0"/>
              <a:t>remount,rw</a:t>
            </a:r>
            <a:r>
              <a:rPr lang="en-US" dirty="0" smtClean="0"/>
              <a:t> -t yaffs2 /dev/block/mtdblock3 /system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dd</a:t>
            </a:r>
            <a:r>
              <a:rPr lang="en-US" dirty="0" smtClean="0"/>
              <a:t> if=/</a:t>
            </a:r>
            <a:r>
              <a:rPr lang="en-US" dirty="0" err="1" smtClean="0"/>
              <a:t>sdcard</a:t>
            </a:r>
            <a:r>
              <a:rPr lang="en-US" dirty="0" smtClean="0"/>
              <a:t>/sqlite3 of=/system/bin/sqlite3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 smtClean="0"/>
              <a:t>chmod</a:t>
            </a:r>
            <a:r>
              <a:rPr lang="en-US" dirty="0" smtClean="0"/>
              <a:t> 4755 /system/bin/sqlite3</a:t>
            </a:r>
            <a:br>
              <a:rPr lang="en-US" dirty="0" smtClean="0"/>
            </a:br>
            <a:r>
              <a:rPr lang="en-US" dirty="0" smtClean="0"/>
              <a:t># mount -o </a:t>
            </a:r>
            <a:r>
              <a:rPr lang="en-US" dirty="0" err="1" smtClean="0"/>
              <a:t>remount,ro</a:t>
            </a:r>
            <a:r>
              <a:rPr lang="en-US" smtClean="0"/>
              <a:t> -t yaffs2 /dev/block/mtdblock3 /system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600200"/>
            <a:ext cx="373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selection = “lat&lt;?”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selectionArgs</a:t>
            </a:r>
            <a:r>
              <a:rPr lang="en-US" dirty="0" smtClean="0"/>
              <a:t>[] = {“90000000”};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other selections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28988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String columns[] = “max(lat)”</a:t>
            </a:r>
          </a:p>
          <a:p>
            <a:r>
              <a:rPr lang="en-US" dirty="0" smtClean="0"/>
              <a:t>Everything else 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514600"/>
            <a:ext cx="413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selection = “lat BETWEEN ? AND ?”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selectionArgs</a:t>
            </a:r>
            <a:r>
              <a:rPr lang="en-US" dirty="0" smtClean="0"/>
              <a:t>[] = {“0”, “90000000”};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276600"/>
            <a:ext cx="380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selection = “lat IN ”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selectionArgs</a:t>
            </a:r>
            <a:r>
              <a:rPr lang="en-US" dirty="0" smtClean="0"/>
              <a:t>[] = {“</a:t>
            </a:r>
            <a:r>
              <a:rPr lang="en-US" dirty="0" err="1" smtClean="0"/>
              <a:t>somevalue</a:t>
            </a:r>
            <a:r>
              <a:rPr lang="en-US" dirty="0" smtClean="0"/>
              <a:t>”};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55301" y="3364468"/>
            <a:ext cx="329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 match</a:t>
            </a:r>
          </a:p>
          <a:p>
            <a:r>
              <a:rPr lang="en-US" dirty="0" smtClean="0"/>
              <a:t>(maybe </a:t>
            </a:r>
            <a:r>
              <a:rPr lang="en-US" dirty="0" err="1" smtClean="0"/>
              <a:t>somevalue</a:t>
            </a:r>
            <a:r>
              <a:rPr lang="en-US" dirty="0" smtClean="0"/>
              <a:t> can be a set?)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562600"/>
            <a:ext cx="433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String columns[] = “min(abs(lat-70000000))”</a:t>
            </a:r>
          </a:p>
          <a:p>
            <a:r>
              <a:rPr lang="en-US" dirty="0" smtClean="0"/>
              <a:t>Everything else null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nearest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how to get a nearest point?</a:t>
            </a:r>
          </a:p>
          <a:p>
            <a:pPr lvl="1"/>
            <a:r>
              <a:rPr lang="en-US" dirty="0" smtClean="0"/>
              <a:t>I don’t think it is possible with this type of query</a:t>
            </a:r>
          </a:p>
          <a:p>
            <a:pPr lvl="1"/>
            <a:endParaRPr lang="en-US" dirty="0"/>
          </a:p>
          <a:p>
            <a:r>
              <a:rPr lang="en-US" dirty="0" err="1" smtClean="0"/>
              <a:t>rawQuery</a:t>
            </a:r>
            <a:endParaRPr lang="en-US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SQLite</a:t>
            </a:r>
            <a:r>
              <a:rPr lang="en-US" dirty="0" smtClean="0"/>
              <a:t> queries.</a:t>
            </a:r>
          </a:p>
          <a:p>
            <a:pPr lvl="1"/>
            <a:r>
              <a:rPr lang="en-US" dirty="0" smtClean="0"/>
              <a:t>Android’s query is easy, but very limited. </a:t>
            </a:r>
            <a:r>
              <a:rPr lang="en-US" dirty="0" err="1" smtClean="0"/>
              <a:t>rawQuery</a:t>
            </a:r>
            <a:r>
              <a:rPr lang="en-US" dirty="0" smtClean="0"/>
              <a:t> gives the full power of </a:t>
            </a:r>
            <a:r>
              <a:rPr lang="en-US" dirty="0" err="1" smtClean="0"/>
              <a:t>SQLite</a:t>
            </a:r>
            <a:endParaRPr lang="en-US" dirty="0" smtClean="0"/>
          </a:p>
          <a:p>
            <a:pPr lvl="1"/>
            <a:r>
              <a:rPr lang="en-US" dirty="0" smtClean="0"/>
              <a:t>If you know SQL, then you may as well use </a:t>
            </a:r>
            <a:r>
              <a:rPr lang="en-US" dirty="0" err="1" smtClean="0"/>
              <a:t>rawQuery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(s)</a:t>
            </a:r>
          </a:p>
          <a:p>
            <a:r>
              <a:rPr lang="en-US" sz="2000" dirty="0" smtClean="0"/>
              <a:t>FROM </a:t>
            </a:r>
            <a:r>
              <a:rPr lang="en-US" sz="2000" dirty="0" err="1" smtClean="0"/>
              <a:t>table_name</a:t>
            </a:r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operator value</a:t>
            </a:r>
          </a:p>
          <a:p>
            <a:endParaRPr lang="en-US" sz="2000" dirty="0"/>
          </a:p>
          <a:p>
            <a:r>
              <a:rPr lang="en-US" sz="2000" dirty="0" smtClean="0"/>
              <a:t>SELECT * FROM things WHERE lat &lt; 90000000</a:t>
            </a:r>
          </a:p>
          <a:p>
            <a:r>
              <a:rPr lang="en-US" sz="2000" dirty="0" smtClean="0"/>
              <a:t>Try in sqlite3</a:t>
            </a:r>
          </a:p>
          <a:p>
            <a:r>
              <a:rPr lang="en-US" sz="2000" dirty="0" smtClean="0"/>
              <a:t>In shell, # sqlite3 </a:t>
            </a:r>
            <a:r>
              <a:rPr lang="en-US" sz="2000" dirty="0" err="1" smtClean="0"/>
              <a:t>things.db</a:t>
            </a:r>
            <a:r>
              <a:rPr lang="en-US" sz="2000" dirty="0" smtClean="0"/>
              <a:t> “SELECT * from things” ….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Smallest lat</a:t>
            </a:r>
          </a:p>
          <a:p>
            <a:pPr lvl="1"/>
            <a:r>
              <a:rPr lang="en-US" dirty="0" smtClean="0"/>
              <a:t>SELECT * FROM things WHERE lat in (SELECT min(lat) )</a:t>
            </a:r>
          </a:p>
          <a:p>
            <a:r>
              <a:rPr lang="en-US" dirty="0" smtClean="0"/>
              <a:t>Nearest lat to 4000000</a:t>
            </a:r>
          </a:p>
          <a:p>
            <a:pPr marL="742950" lvl="2" indent="-342900"/>
            <a:r>
              <a:rPr lang="en-US" dirty="0" smtClean="0"/>
              <a:t>SELECT * FROM things WHERE abs(lat-40000000) in (SELECT min(abs(lat-40000000) ) );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dirty="0" smtClean="0"/>
              <a:t>Nearest to La, Lo</a:t>
            </a:r>
          </a:p>
          <a:p>
            <a:pPr marL="742950" lvl="2" indent="-342900"/>
            <a:r>
              <a:rPr lang="en-US" dirty="0" smtClean="0"/>
              <a:t>SELECT * FROM things WHERE abs(lat - La)+abs(long - Lo) in (SELECT min(abs(lat - La)+abs(long - Lo) ) );</a:t>
            </a:r>
          </a:p>
          <a:p>
            <a:pPr marL="742950" lvl="2" indent="-342900"/>
            <a:r>
              <a:rPr lang="en-US" dirty="0" smtClean="0"/>
              <a:t>Don’t forget spaces, -Lo is an invalid string is Lo&lt;0</a:t>
            </a:r>
          </a:p>
          <a:p>
            <a:pPr marL="742950" lvl="2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Cursor c = </a:t>
            </a:r>
            <a:r>
              <a:rPr lang="en-US" dirty="0" err="1" smtClean="0"/>
              <a:t>myDatabase.rawQuery</a:t>
            </a:r>
            <a:r>
              <a:rPr lang="en-US" dirty="0" smtClean="0"/>
              <a:t>(…);</a:t>
            </a:r>
          </a:p>
          <a:p>
            <a:endParaRPr lang="en-US" dirty="0"/>
          </a:p>
          <a:p>
            <a:r>
              <a:rPr lang="en-US" dirty="0" smtClean="0"/>
              <a:t>String la = latitude;</a:t>
            </a:r>
          </a:p>
          <a:p>
            <a:r>
              <a:rPr lang="en-US" dirty="0" smtClean="0"/>
              <a:t>String lo = longitude; </a:t>
            </a:r>
          </a:p>
          <a:p>
            <a:r>
              <a:rPr lang="en-US" dirty="0" smtClean="0"/>
              <a:t>String ex = “abs(lat – la) + abs(long – lo)”;</a:t>
            </a:r>
          </a:p>
          <a:p>
            <a:r>
              <a:rPr lang="en-US" dirty="0" smtClean="0"/>
              <a:t>String Q = “SELECT * FROM things WHERE ” + ex + “ IN ( SELECT min( “ + ex + “) FROM things) ; “;</a:t>
            </a:r>
          </a:p>
          <a:p>
            <a:r>
              <a:rPr lang="en-US" dirty="0" smtClean="0"/>
              <a:t>Cursor c = </a:t>
            </a:r>
            <a:r>
              <a:rPr lang="en-US" dirty="0" err="1" smtClean="0"/>
              <a:t>myDatabase.rawQuery</a:t>
            </a:r>
            <a:r>
              <a:rPr lang="en-US" dirty="0" smtClean="0"/>
              <a:t>(Q, []);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String Q = “SELECT filename FROM things WHERE ” + ex + “ IN ( SELECT min( “ + ex + “) FROM things) ; “;</a:t>
            </a:r>
          </a:p>
          <a:p>
            <a:r>
              <a:rPr lang="en-US" dirty="0" smtClean="0"/>
              <a:t>Cursor c = </a:t>
            </a:r>
            <a:r>
              <a:rPr lang="en-US" dirty="0" err="1" smtClean="0"/>
              <a:t>myDatabase.rawQuery</a:t>
            </a:r>
            <a:r>
              <a:rPr lang="en-US" dirty="0" smtClean="0"/>
              <a:t>(Q, []);</a:t>
            </a:r>
          </a:p>
          <a:p>
            <a:r>
              <a:rPr lang="en-US" dirty="0" smtClean="0"/>
              <a:t>String filename = </a:t>
            </a:r>
            <a:r>
              <a:rPr lang="en-US" dirty="0" err="1" smtClean="0"/>
              <a:t>c.getString</a:t>
            </a:r>
            <a:r>
              <a:rPr lang="en-US" dirty="0" smtClean="0"/>
              <a:t>(0);</a:t>
            </a:r>
          </a:p>
          <a:p>
            <a:r>
              <a:rPr lang="en-US" dirty="0" err="1" smtClean="0"/>
              <a:t>Log.d</a:t>
            </a:r>
            <a:r>
              <a:rPr lang="en-US" dirty="0" smtClean="0"/>
              <a:t>(“</a:t>
            </a:r>
            <a:r>
              <a:rPr lang="en-US" dirty="0" err="1" smtClean="0"/>
              <a:t>SQLPlay”,”filename</a:t>
            </a:r>
            <a:r>
              <a:rPr lang="en-US" dirty="0" smtClean="0"/>
              <a:t>:”+filename);</a:t>
            </a:r>
          </a:p>
          <a:p>
            <a:r>
              <a:rPr lang="en-US" dirty="0" smtClean="0"/>
              <a:t>Return filename;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getFilename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locationManager.getLastKnownLocation</a:t>
            </a:r>
            <a:r>
              <a:rPr lang="en-US" sz="1600" dirty="0" smtClean="0"/>
              <a:t>(provider);</a:t>
            </a:r>
          </a:p>
          <a:p>
            <a:r>
              <a:rPr lang="en-US" sz="1600" dirty="0" smtClean="0"/>
              <a:t>   Random generator = new Random();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random1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( 1000000  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random2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( 1000000  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latitude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)(</a:t>
            </a:r>
            <a:r>
              <a:rPr lang="en-US" sz="1600" dirty="0" err="1" smtClean="0"/>
              <a:t>location.getLatitude</a:t>
            </a:r>
            <a:r>
              <a:rPr lang="en-US" sz="1600" dirty="0" smtClean="0"/>
              <a:t>()*1E6+random1);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longitude = (</a:t>
            </a:r>
            <a:r>
              <a:rPr lang="en-US" sz="1600" dirty="0" err="1" smtClean="0"/>
              <a:t>int</a:t>
            </a:r>
            <a:r>
              <a:rPr lang="en-US" sz="1600" dirty="0" smtClean="0"/>
              <a:t>)(</a:t>
            </a:r>
            <a:r>
              <a:rPr lang="en-US" sz="1600" dirty="0" err="1" smtClean="0"/>
              <a:t>location.getLongitude</a:t>
            </a:r>
            <a:r>
              <a:rPr lang="en-US" sz="1600" dirty="0" smtClean="0"/>
              <a:t>()*1E6+random2);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2590800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String la = latitude;</a:t>
            </a:r>
          </a:p>
          <a:p>
            <a:r>
              <a:rPr lang="en-US" sz="1600" dirty="0" smtClean="0"/>
              <a:t>String lo = longitude; </a:t>
            </a:r>
          </a:p>
          <a:p>
            <a:r>
              <a:rPr lang="en-US" sz="1600" dirty="0" smtClean="0"/>
              <a:t>String ex = “abs(lat – la) + abs(long – lo)”;</a:t>
            </a:r>
          </a:p>
          <a:p>
            <a:r>
              <a:rPr lang="en-US" sz="1600" dirty="0" smtClean="0"/>
              <a:t>String Q = “SELECT filename FROM things WHERE ” + ex + “ IN ( SELECT min( “ + ex + “) FROM things) ; “;</a:t>
            </a:r>
          </a:p>
          <a:p>
            <a:r>
              <a:rPr lang="en-US" sz="1600" dirty="0" smtClean="0"/>
              <a:t>Cursor c = </a:t>
            </a:r>
            <a:r>
              <a:rPr lang="en-US" sz="1600" dirty="0" err="1" smtClean="0"/>
              <a:t>myDatabase.rawQuery</a:t>
            </a:r>
            <a:r>
              <a:rPr lang="en-US" sz="1600" dirty="0" smtClean="0"/>
              <a:t>(Q, []);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67200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String filename = </a:t>
            </a:r>
            <a:r>
              <a:rPr lang="en-US" sz="1600" dirty="0" err="1" smtClean="0"/>
              <a:t>c.getString</a:t>
            </a:r>
            <a:r>
              <a:rPr lang="en-US" sz="1600" dirty="0" smtClean="0"/>
              <a:t>(0);</a:t>
            </a:r>
          </a:p>
          <a:p>
            <a:r>
              <a:rPr lang="en-US" sz="1600" dirty="0" err="1" smtClean="0"/>
              <a:t>Log.d</a:t>
            </a:r>
            <a:r>
              <a:rPr lang="en-US" sz="1600" dirty="0" smtClean="0"/>
              <a:t>(“</a:t>
            </a:r>
            <a:r>
              <a:rPr lang="en-US" sz="1600" dirty="0" err="1" smtClean="0"/>
              <a:t>SQLPlay”,”filename</a:t>
            </a:r>
            <a:r>
              <a:rPr lang="en-US" sz="1600" dirty="0" smtClean="0"/>
              <a:t>:”+filename);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filename;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play, paste code to play audio from previous lecture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a thing (e.g., audio, picture, text, video, web link, etc.) at a location</a:t>
            </a:r>
          </a:p>
          <a:p>
            <a:r>
              <a:rPr lang="en-US" dirty="0" smtClean="0"/>
              <a:t>When someone is near the location, perhaps play the thing.</a:t>
            </a:r>
          </a:p>
          <a:p>
            <a:r>
              <a:rPr lang="en-US" dirty="0" smtClean="0"/>
              <a:t>Allow things that are played to be selected in a sophisticate way</a:t>
            </a:r>
          </a:p>
          <a:p>
            <a:pPr lvl="1"/>
            <a:r>
              <a:rPr lang="en-US" dirty="0" smtClean="0"/>
              <a:t>Include various information about the things</a:t>
            </a:r>
          </a:p>
          <a:p>
            <a:r>
              <a:rPr lang="en-US" dirty="0" smtClean="0"/>
              <a:t>Cache things and get things from the web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database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97000"/>
          <a:ext cx="8915401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33400"/>
                <a:gridCol w="838200"/>
                <a:gridCol w="533400"/>
                <a:gridCol w="457200"/>
                <a:gridCol w="483556"/>
                <a:gridCol w="804397"/>
                <a:gridCol w="871430"/>
                <a:gridCol w="964817"/>
                <a:gridCol w="838200"/>
                <a:gridCol w="1219200"/>
                <a:gridCol w="533400"/>
                <a:gridCol w="533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filename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</a:t>
                      </a:r>
                      <a:r>
                        <a:rPr lang="en-US" sz="1200" baseline="0" dirty="0" smtClean="0"/>
                        <a:t> state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 date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played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 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1.jpeg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36..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5/2/2010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stephan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5/3/2010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3733800"/>
            <a:ext cx="727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in database and get thing from nearby and that matched other criteria</a:t>
            </a:r>
          </a:p>
          <a:p>
            <a:endParaRPr lang="en-US" dirty="0"/>
          </a:p>
          <a:p>
            <a:r>
              <a:rPr lang="en-US" dirty="0" smtClean="0"/>
              <a:t>For now, we will just use near by lat and long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SQLite</a:t>
            </a:r>
            <a:r>
              <a:rPr lang="en-US" sz="2000" dirty="0" smtClean="0"/>
              <a:t> is a scaled down version of SQL</a:t>
            </a:r>
          </a:p>
          <a:p>
            <a:r>
              <a:rPr lang="en-US" sz="2000" dirty="0" smtClean="0"/>
              <a:t>Data is in tables with rows and columns</a:t>
            </a:r>
          </a:p>
          <a:p>
            <a:r>
              <a:rPr lang="en-US" sz="2000" dirty="0" smtClean="0"/>
              <a:t>Each row is a data entry.</a:t>
            </a:r>
          </a:p>
          <a:p>
            <a:r>
              <a:rPr lang="en-US" sz="2000" dirty="0" smtClean="0"/>
              <a:t>SQL allows data to be stored and retrieved</a:t>
            </a:r>
          </a:p>
          <a:p>
            <a:r>
              <a:rPr lang="en-US" sz="2000" dirty="0" smtClean="0"/>
              <a:t>Basic things (see </a:t>
            </a:r>
            <a:r>
              <a:rPr lang="en-US" sz="2000" dirty="0" smtClean="0">
                <a:hlinkClick r:id="rId3"/>
              </a:rPr>
              <a:t>http://www.w3schools.com/sql/default.asp</a:t>
            </a:r>
            <a:endParaRPr lang="en-US" sz="2000" dirty="0" smtClean="0"/>
          </a:p>
          <a:p>
            <a:pPr lvl="1"/>
            <a:r>
              <a:rPr lang="en-US" sz="1600" dirty="0" smtClean="0"/>
              <a:t>Create database</a:t>
            </a:r>
          </a:p>
          <a:p>
            <a:pPr lvl="1"/>
            <a:r>
              <a:rPr lang="en-US" sz="1600" dirty="0" smtClean="0"/>
              <a:t>Create table in the database</a:t>
            </a:r>
          </a:p>
          <a:p>
            <a:pPr lvl="1"/>
            <a:r>
              <a:rPr lang="en-US" sz="1600" dirty="0" smtClean="0"/>
              <a:t>Insert data into the table</a:t>
            </a:r>
          </a:p>
          <a:p>
            <a:pPr lvl="1"/>
            <a:r>
              <a:rPr lang="en-US" sz="1600" dirty="0" smtClean="0"/>
              <a:t>Get data from table (or tables), via query</a:t>
            </a:r>
          </a:p>
          <a:p>
            <a:pPr lvl="1"/>
            <a:r>
              <a:rPr lang="en-US" sz="1600" dirty="0" smtClean="0"/>
              <a:t>There’s other stuff, but this is enough for us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2238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database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2362199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SQLiteDatabase</a:t>
            </a:r>
            <a:r>
              <a:rPr lang="en-US" dirty="0"/>
              <a:t> </a:t>
            </a:r>
            <a:r>
              <a:rPr lang="en-US" dirty="0" err="1"/>
              <a:t>myDatabase</a:t>
            </a:r>
            <a:r>
              <a:rPr lang="en-US" dirty="0"/>
              <a:t>;</a:t>
            </a:r>
          </a:p>
          <a:p>
            <a:r>
              <a:rPr lang="en-US" dirty="0" err="1" smtClean="0"/>
              <a:t>myDatabase</a:t>
            </a:r>
            <a:r>
              <a:rPr lang="en-US" dirty="0" smtClean="0"/>
              <a:t> = </a:t>
            </a:r>
            <a:r>
              <a:rPr lang="en-US" dirty="0" err="1" smtClean="0"/>
              <a:t>openOrCreateDatabase</a:t>
            </a:r>
            <a:r>
              <a:rPr lang="en-US" dirty="0" smtClean="0"/>
              <a:t>( “/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sdcard</a:t>
            </a:r>
            <a:r>
              <a:rPr lang="en-US" dirty="0" smtClean="0"/>
              <a:t>/</a:t>
            </a:r>
            <a:r>
              <a:rPr lang="en-US" dirty="0" err="1" smtClean="0"/>
              <a:t>things.db</a:t>
            </a:r>
            <a:r>
              <a:rPr lang="en-US" dirty="0" smtClean="0"/>
              <a:t>", </a:t>
            </a:r>
            <a:r>
              <a:rPr lang="en-US" dirty="0" err="1" smtClean="0"/>
              <a:t>SQLiteDatabase.CREATE_IF_NECESSARY</a:t>
            </a:r>
            <a:r>
              <a:rPr lang="en-US" dirty="0" smtClean="0"/>
              <a:t>, null); </a:t>
            </a:r>
            <a:endParaRPr lang="en-US" dirty="0"/>
          </a:p>
          <a:p>
            <a:pPr lvl="1"/>
            <a:r>
              <a:rPr lang="en-US" dirty="0"/>
              <a:t>Makes a database called </a:t>
            </a:r>
            <a:r>
              <a:rPr lang="en-US" dirty="0" err="1"/>
              <a:t>things.db</a:t>
            </a:r>
            <a:endParaRPr lang="en-US" dirty="0"/>
          </a:p>
          <a:p>
            <a:pPr lvl="1"/>
            <a:r>
              <a:rPr lang="en-US" dirty="0" smtClean="0"/>
              <a:t>If no path, then db is in /data/data</a:t>
            </a:r>
            <a:r>
              <a:rPr lang="en-US" dirty="0"/>
              <a:t>/&lt;</a:t>
            </a:r>
            <a:r>
              <a:rPr lang="en-US" dirty="0" err="1"/>
              <a:t>appname</a:t>
            </a:r>
            <a:r>
              <a:rPr lang="en-US" dirty="0"/>
              <a:t>&gt;/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here we use a specific path so we can examine the db at the command line</a:t>
            </a:r>
            <a:endParaRPr lang="en-US" dirty="0"/>
          </a:p>
          <a:p>
            <a:pPr lvl="1"/>
            <a:r>
              <a:rPr lang="en-US" dirty="0"/>
              <a:t>Is database already exists, it does not make it</a:t>
            </a:r>
          </a:p>
          <a:p>
            <a:pPr lvl="1"/>
            <a:endParaRPr lang="en-US" dirty="0"/>
          </a:p>
          <a:p>
            <a:r>
              <a:rPr lang="en-US" dirty="0"/>
              <a:t>Make table</a:t>
            </a:r>
          </a:p>
          <a:p>
            <a:pPr lvl="1"/>
            <a:r>
              <a:rPr lang="en-US" dirty="0"/>
              <a:t>Must specify the column name and type (e.g., integer)</a:t>
            </a:r>
          </a:p>
          <a:p>
            <a:pPr lvl="1"/>
            <a:r>
              <a:rPr lang="en-US" dirty="0"/>
              <a:t>Also, there must be a primary column (a key) such that each entry in this column is </a:t>
            </a:r>
            <a:r>
              <a:rPr lang="en-US" dirty="0" smtClean="0"/>
              <a:t>unique</a:t>
            </a:r>
          </a:p>
          <a:p>
            <a:pPr lvl="2"/>
            <a:r>
              <a:rPr lang="en-US" dirty="0" smtClean="0"/>
              <a:t>One way to do this is to include a column that is an integer that </a:t>
            </a:r>
            <a:r>
              <a:rPr lang="en-US" dirty="0" err="1" smtClean="0"/>
              <a:t>autoincrements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4876800"/>
            <a:ext cx="6781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myDatabase.execSQL</a:t>
            </a:r>
            <a:r>
              <a:rPr lang="en-US" sz="1600" dirty="0"/>
              <a:t>("CREATE TABLE IF NOT EXISTS things" +</a:t>
            </a:r>
          </a:p>
          <a:p>
            <a:r>
              <a:rPr lang="en-US" sz="1600" dirty="0"/>
              <a:t>    "( id INTEGER PRIMARY KEY AUTOINCREMENT," +</a:t>
            </a:r>
          </a:p>
          <a:p>
            <a:r>
              <a:rPr lang="en-US" sz="1600" dirty="0"/>
              <a:t>    " type VARCHAR(40), " +</a:t>
            </a:r>
          </a:p>
          <a:p>
            <a:r>
              <a:rPr lang="en-US" sz="1600" dirty="0"/>
              <a:t>    " filename VARCHAR(40), " +</a:t>
            </a:r>
          </a:p>
          <a:p>
            <a:r>
              <a:rPr lang="en-US" sz="1600" dirty="0"/>
              <a:t>    " lat INTEGER, " +</a:t>
            </a:r>
          </a:p>
          <a:p>
            <a:r>
              <a:rPr lang="en-US" sz="1600" dirty="0"/>
              <a:t>    " long INTEGER);");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267200"/>
            <a:ext cx="1366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Name of table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686300" y="46101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9476" y="5181600"/>
            <a:ext cx="265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Key is named id and is integer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724400" y="5334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5486400"/>
            <a:ext cx="2355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Type is audio, </a:t>
            </a:r>
            <a:r>
              <a:rPr lang="en-US" sz="1600" dirty="0" err="1" smtClean="0">
                <a:solidFill>
                  <a:srgbClr val="FF0000"/>
                </a:solidFill>
              </a:rPr>
              <a:t>pic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tex</a:t>
            </a:r>
            <a:r>
              <a:rPr lang="en-US" sz="1600" dirty="0" smtClean="0">
                <a:solidFill>
                  <a:srgbClr val="FF0000"/>
                </a:solidFill>
              </a:rPr>
              <a:t>, etc.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819400" y="5562600"/>
            <a:ext cx="28194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5791200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Filename of the thing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895600" y="57912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6248400"/>
            <a:ext cx="190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Location of the thing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438400" y="6172200"/>
            <a:ext cx="3124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7400" y="34290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“IF NOT EXIST” is missing, then this will crash if the table already exists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endCxn id="5" idx="0"/>
          </p:cNvCxnSpPr>
          <p:nvPr/>
        </p:nvCxnSpPr>
        <p:spPr>
          <a:xfrm rot="16200000" flipH="1">
            <a:off x="2914650" y="4248150"/>
            <a:ext cx="762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function </a:t>
            </a:r>
            <a:r>
              <a:rPr lang="en-US" dirty="0" err="1" smtClean="0"/>
              <a:t>createDatabase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createDatabase</a:t>
            </a:r>
            <a:r>
              <a:rPr lang="en-US" dirty="0" smtClean="0"/>
              <a:t> from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adb</a:t>
            </a:r>
            <a:endParaRPr lang="en-US" dirty="0" smtClean="0"/>
          </a:p>
          <a:p>
            <a:r>
              <a:rPr lang="en-US" dirty="0" smtClean="0"/>
              <a:t>Change to the databases directory</a:t>
            </a:r>
          </a:p>
          <a:p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Run sqlite3 </a:t>
            </a:r>
            <a:r>
              <a:rPr lang="en-US" dirty="0" err="1" smtClean="0"/>
              <a:t>things.db</a:t>
            </a:r>
            <a:r>
              <a:rPr lang="en-US" dirty="0" smtClean="0"/>
              <a:t> “.dump”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976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newId</a:t>
            </a:r>
            <a:r>
              <a:rPr lang="en-US" dirty="0"/>
              <a:t> = </a:t>
            </a:r>
            <a:r>
              <a:rPr lang="en-US" dirty="0" err="1"/>
              <a:t>myDatabase.insert</a:t>
            </a:r>
            <a:r>
              <a:rPr lang="en-US" dirty="0"/>
              <a:t>("things", null, values);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1524000"/>
            <a:ext cx="15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905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3048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pairs (column name, data for that column)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5981700" y="2781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1295400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of entry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16200000" flipH="1">
            <a:off x="1198549" y="1579549"/>
            <a:ext cx="697468" cy="867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00" y="4038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ContentValues</a:t>
            </a:r>
            <a:r>
              <a:rPr lang="en-US" dirty="0"/>
              <a:t> values = new </a:t>
            </a:r>
            <a:r>
              <a:rPr lang="en-US" dirty="0" err="1"/>
              <a:t>ContentValues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values.put</a:t>
            </a:r>
            <a:r>
              <a:rPr lang="en-US" dirty="0"/>
              <a:t>("type", "audio");</a:t>
            </a:r>
          </a:p>
          <a:p>
            <a:r>
              <a:rPr lang="en-US" dirty="0"/>
              <a:t>   </a:t>
            </a:r>
            <a:r>
              <a:rPr lang="en-US" dirty="0" err="1"/>
              <a:t>values.put</a:t>
            </a:r>
            <a:r>
              <a:rPr lang="en-US" dirty="0"/>
              <a:t>("filename", "1.mp4");</a:t>
            </a:r>
          </a:p>
          <a:p>
            <a:r>
              <a:rPr lang="en-US" dirty="0"/>
              <a:t>   </a:t>
            </a:r>
            <a:r>
              <a:rPr lang="en-US" dirty="0" err="1"/>
              <a:t>values.put</a:t>
            </a:r>
            <a:r>
              <a:rPr lang="en-US" dirty="0"/>
              <a:t>("lat","</a:t>
            </a:r>
            <a:r>
              <a:rPr lang="en-US" dirty="0" smtClean="0"/>
              <a:t>75001200");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values.put</a:t>
            </a:r>
            <a:r>
              <a:rPr lang="en-US" dirty="0"/>
              <a:t>("long","</a:t>
            </a:r>
            <a:r>
              <a:rPr lang="en-US" dirty="0" smtClean="0"/>
              <a:t>36000000</a:t>
            </a:r>
            <a:r>
              <a:rPr lang="en-US" dirty="0"/>
              <a:t>");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Make function </a:t>
            </a:r>
            <a:r>
              <a:rPr lang="en-US" dirty="0" err="1" smtClean="0"/>
              <a:t>insertData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ContentValues</a:t>
            </a:r>
            <a:r>
              <a:rPr lang="en-US" dirty="0" smtClean="0"/>
              <a:t> values = new </a:t>
            </a:r>
            <a:r>
              <a:rPr lang="en-US" dirty="0" err="1" smtClean="0"/>
              <a:t>ContentValues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values.put</a:t>
            </a:r>
            <a:r>
              <a:rPr lang="en-US" dirty="0" smtClean="0"/>
              <a:t>("type", "audio");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values.put</a:t>
            </a:r>
            <a:r>
              <a:rPr lang="en-US" dirty="0" smtClean="0"/>
              <a:t>("filename", "1.mp4");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values.put</a:t>
            </a:r>
            <a:r>
              <a:rPr lang="en-US" dirty="0" smtClean="0"/>
              <a:t>("lat","75001200");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values.put</a:t>
            </a:r>
            <a:r>
              <a:rPr lang="en-US" dirty="0" smtClean="0"/>
              <a:t>("long","36000000");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newId</a:t>
            </a:r>
            <a:r>
              <a:rPr lang="en-US" dirty="0" smtClean="0"/>
              <a:t> = </a:t>
            </a:r>
            <a:r>
              <a:rPr lang="en-US" dirty="0" err="1" smtClean="0"/>
              <a:t>myDatabase.insert</a:t>
            </a:r>
            <a:r>
              <a:rPr lang="en-US" dirty="0" smtClean="0"/>
              <a:t>("things", null, values);</a:t>
            </a:r>
          </a:p>
          <a:p>
            <a:r>
              <a:rPr lang="en-US" dirty="0" err="1" smtClean="0"/>
              <a:t>Log.d</a:t>
            </a:r>
            <a:r>
              <a:rPr lang="en-US" dirty="0" smtClean="0"/>
              <a:t>(“</a:t>
            </a:r>
            <a:r>
              <a:rPr lang="en-US" dirty="0" err="1" smtClean="0"/>
              <a:t>SQLPlay”,”insert</a:t>
            </a:r>
            <a:r>
              <a:rPr lang="en-US" dirty="0" smtClean="0"/>
              <a:t> returned id “+</a:t>
            </a:r>
            <a:r>
              <a:rPr lang="en-US" dirty="0" err="1" smtClean="0"/>
              <a:t>newId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800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adb</a:t>
            </a:r>
            <a:r>
              <a:rPr lang="en-US" sz="3200" dirty="0" smtClean="0"/>
              <a:t> sqllite3 </a:t>
            </a:r>
            <a:r>
              <a:rPr lang="en-US" sz="3200" dirty="0" err="1" smtClean="0"/>
              <a:t>things.db</a:t>
            </a:r>
            <a:r>
              <a:rPr lang="en-US" sz="3200" dirty="0" smtClean="0"/>
              <a:t> “.dump”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QLite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Found Things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Things database&amp;quot;&quot;/&gt;&lt;property id=&quot;20307&quot; value=&quot;258&quot;/&gt;&lt;/object&gt;&lt;object type=&quot;3&quot; unique_id=&quot;10047&quot;&gt;&lt;property id=&quot;20148&quot; value=&quot;5&quot;/&gt;&lt;property id=&quot;20300&quot; value=&quot;Slide 5 - &amp;quot;SQLite&amp;quot;&quot;/&gt;&lt;property id=&quot;20307&quot; value=&quot;259&quot;/&gt;&lt;/object&gt;&lt;object type=&quot;3&quot; unique_id=&quot;10048&quot;&gt;&lt;property id=&quot;20148&quot; value=&quot;5&quot;/&gt;&lt;property id=&quot;20300&quot; value=&quot;Slide 6 - &amp;quot;Create database and table&amp;quot;&quot;/&gt;&lt;property id=&quot;20307&quot; value=&quot;260&quot;/&gt;&lt;/object&gt;&lt;object type=&quot;3&quot; unique_id=&quot;10119&quot;&gt;&lt;property id=&quot;20148&quot; value=&quot;5&quot;/&gt;&lt;property id=&quot;20300&quot; value=&quot;Slide 7 - &amp;quot;Try it&amp;quot;&quot;/&gt;&lt;property id=&quot;20307&quot; value=&quot;261&quot;/&gt;&lt;/object&gt;&lt;object type=&quot;3&quot; unique_id=&quot;10120&quot;&gt;&lt;property id=&quot;20148&quot; value=&quot;5&quot;/&gt;&lt;property id=&quot;20300&quot; value=&quot;Slide 8 - &amp;quot;Add data&amp;quot;&quot;/&gt;&lt;property id=&quot;20307&quot; value=&quot;262&quot;/&gt;&lt;/object&gt;&lt;object type=&quot;3&quot; unique_id=&quot;10121&quot;&gt;&lt;property id=&quot;20148&quot; value=&quot;5&quot;/&gt;&lt;property id=&quot;20300&quot; value=&quot;Slide 9 - &amp;quot;Try it&amp;quot;&quot;/&gt;&lt;property id=&quot;20307&quot; value=&quot;263&quot;/&gt;&lt;/object&gt;&lt;object type=&quot;3&quot; unique_id=&quot;10122&quot;&gt;&lt;property id=&quot;20148&quot; value=&quot;5&quot;/&gt;&lt;property id=&quot;20300&quot; value=&quot;Slide 10&quot;/&gt;&lt;property id=&quot;20307&quot; value=&quot;264&quot;/&gt;&lt;/object&gt;&lt;object type=&quot;3&quot; unique_id=&quot;10123&quot;&gt;&lt;property id=&quot;20148&quot; value=&quot;5&quot;/&gt;&lt;property id=&quot;20300&quot; value=&quot;Slide 11 - &amp;quot;Next filename&amp;quot;&quot;/&gt;&lt;property id=&quot;20307&quot; value=&quot;265&quot;/&gt;&lt;/object&gt;&lt;object type=&quot;3&quot; unique_id=&quot;10124&quot;&gt;&lt;property id=&quot;20148&quot; value=&quot;5&quot;/&gt;&lt;property id=&quot;20300&quot; value=&quot;Slide 12&quot;/&gt;&lt;property id=&quot;20307&quot; value=&quot;266&quot;/&gt;&lt;/object&gt;&lt;object type=&quot;3&quot; unique_id=&quot;10125&quot;&gt;&lt;property id=&quot;20148&quot; value=&quot;5&quot;/&gt;&lt;property id=&quot;20300&quot; value=&quot;Slide 13&quot;/&gt;&lt;property id=&quot;20307&quot; value=&quot;267&quot;/&gt;&lt;/object&gt;&lt;object type=&quot;3&quot; unique_id=&quot;10196&quot;&gt;&lt;property id=&quot;20148&quot; value=&quot;5&quot;/&gt;&lt;property id=&quot;20300&quot; value=&quot;Slide 14 - &amp;quot;Try it&amp;quot;&quot;/&gt;&lt;property id=&quot;20307&quot; value=&quot;268&quot;/&gt;&lt;/object&gt;&lt;object type=&quot;3&quot; unique_id=&quot;10332&quot;&gt;&lt;property id=&quot;20148&quot; value=&quot;5&quot;/&gt;&lt;property id=&quot;20300&quot; value=&quot;Slide 15 - &amp;quot;location&amp;quot;&quot;/&gt;&lt;property id=&quot;20307&quot; value=&quot;269&quot;/&gt;&lt;/object&gt;&lt;object type=&quot;3&quot; unique_id=&quot;10333&quot;&gt;&lt;property id=&quot;20148&quot; value=&quot;5&quot;/&gt;&lt;property id=&quot;20300&quot; value=&quot;Slide 16 - &amp;quot;Location when not moving/indoors&amp;quot;&quot;/&gt;&lt;property id=&quot;20307&quot; value=&quot;270&quot;/&gt;&lt;/object&gt;&lt;object type=&quot;3&quot; unique_id=&quot;10334&quot;&gt;&lt;property id=&quot;20148&quot; value=&quot;5&quot;/&gt;&lt;property id=&quot;20300&quot; value=&quot;Slide 17 - &amp;quot;Record sound&amp;quot;&quot;/&gt;&lt;property id=&quot;20307&quot; value=&quot;271&quot;/&gt;&lt;/object&gt;&lt;object type=&quot;3&quot; unique_id=&quot;10335&quot;&gt;&lt;property id=&quot;20148&quot; value=&quot;5&quot;/&gt;&lt;property id=&quot;20300&quot; value=&quot;Slide 18 - &amp;quot;Play sound&amp;quot;&quot;/&gt;&lt;property id=&quot;20307&quot; value=&quot;272&quot;/&gt;&lt;/object&gt;&lt;object type=&quot;3&quot; unique_id=&quot;10336&quot;&gt;&lt;property id=&quot;20148&quot; value=&quot;5&quot;/&gt;&lt;property id=&quot;20300&quot; value=&quot;Slide 19&quot;/&gt;&lt;property id=&quot;20307&quot; value=&quot;273&quot;/&gt;&lt;/object&gt;&lt;object type=&quot;3&quot; unique_id=&quot;10337&quot;&gt;&lt;property id=&quot;20148&quot; value=&quot;5&quot;/&gt;&lt;property id=&quot;20300&quot; value=&quot;Slide 20 - &amp;quot;cursor&amp;quot;&quot;/&gt;&lt;property id=&quot;20307&quot; value=&quot;274&quot;/&gt;&lt;/object&gt;&lt;object type=&quot;3&quot; unique_id=&quot;10338&quot;&gt;&lt;property id=&quot;20148&quot; value=&quot;5&quot;/&gt;&lt;property id=&quot;20300&quot; value=&quot;Slide 21 - &amp;quot;Try it&amp;quot;&quot;/&gt;&lt;property id=&quot;20307&quot; value=&quot;275&quot;/&gt;&lt;/object&gt;&lt;object type=&quot;3&quot; unique_id=&quot;10603&quot;&gt;&lt;property id=&quot;20148&quot; value=&quot;5&quot;/&gt;&lt;property id=&quot;20300&quot; value=&quot;Slide 22 - &amp;quot;Try other selections&amp;quot;&quot;/&gt;&lt;property id=&quot;20307&quot; value=&quot;276&quot;/&gt;&lt;/object&gt;&lt;object type=&quot;3&quot; unique_id=&quot;10604&quot;&gt;&lt;property id=&quot;20148&quot; value=&quot;5&quot;/&gt;&lt;property id=&quot;20300&quot; value=&quot;Slide 23 - &amp;quot;nearest&amp;quot;&quot;/&gt;&lt;property id=&quot;20307&quot; value=&quot;277&quot;/&gt;&lt;/object&gt;&lt;object type=&quot;3&quot; unique_id=&quot;10605&quot;&gt;&lt;property id=&quot;20148&quot; value=&quot;5&quot;/&gt;&lt;property id=&quot;20300&quot; value=&quot;Slide 24 - &amp;quot;SQL SELECT&amp;quot;&quot;/&gt;&lt;property id=&quot;20307&quot; value=&quot;278&quot;/&gt;&lt;/object&gt;&lt;object type=&quot;3&quot; unique_id=&quot;10606&quot;&gt;&lt;property id=&quot;20148&quot; value=&quot;5&quot;/&gt;&lt;property id=&quot;20300&quot; value=&quot;Slide 25&quot;/&gt;&lt;property id=&quot;20307&quot; value=&quot;279&quot;/&gt;&lt;/object&gt;&lt;object type=&quot;3&quot; unique_id=&quot;10607&quot;&gt;&lt;property id=&quot;20148&quot; value=&quot;5&quot;/&gt;&lt;property id=&quot;20300&quot; value=&quot;Slide 26 - &amp;quot;Back to code&amp;quot;&quot;/&gt;&lt;property id=&quot;20307&quot; value=&quot;280&quot;/&gt;&lt;/object&gt;&lt;object type=&quot;3&quot; unique_id=&quot;10608&quot;&gt;&lt;property id=&quot;20148&quot; value=&quot;5&quot;/&gt;&lt;property id=&quot;20300&quot; value=&quot;Slide 27 - &amp;quot;File name&amp;quot;&quot;/&gt;&lt;property id=&quot;20307&quot; value=&quot;281&quot;/&gt;&lt;/object&gt;&lt;object type=&quot;3&quot; unique_id=&quot;10609&quot;&gt;&lt;property id=&quot;20148&quot; value=&quot;5&quot;/&gt;&lt;property id=&quot;20300&quot; value=&quot;Slide 28 - &amp;quot;Try it&amp;quot;&quot;/&gt;&lt;property id=&quot;20307&quot; value=&quot;282&quot;/&gt;&lt;/object&gt;&lt;object type=&quot;3&quot; unique_id=&quot;10610&quot;&gt;&lt;property id=&quot;20148&quot; value=&quot;5&quot;/&gt;&lt;property id=&quot;20300&quot; value=&quot;Slide 29 - &amp;quot;finally&amp;quot;&quot;/&gt;&lt;property id=&quot;20307&quot; value=&quot;283&quot;/&gt;&lt;/object&gt;&lt;object type=&quot;3&quot; unique_id=&quot;10821&quot;&gt;&lt;property id=&quot;20148&quot; value=&quot;5&quot;/&gt;&lt;property id=&quot;20300&quot; value=&quot;Slide 2 - &amp;quot;To do&amp;quot;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2021</Words>
  <Application>Microsoft Office PowerPoint</Application>
  <PresentationFormat>On-screen Show (4:3)</PresentationFormat>
  <Paragraphs>401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SQLite</vt:lpstr>
      <vt:lpstr>Command line sqlite3</vt:lpstr>
      <vt:lpstr>Found Things</vt:lpstr>
      <vt:lpstr>Things database</vt:lpstr>
      <vt:lpstr>SQLite</vt:lpstr>
      <vt:lpstr>Create database and table</vt:lpstr>
      <vt:lpstr>Try it</vt:lpstr>
      <vt:lpstr>Add data</vt:lpstr>
      <vt:lpstr>Try it</vt:lpstr>
      <vt:lpstr>Slide 10</vt:lpstr>
      <vt:lpstr>Next filename</vt:lpstr>
      <vt:lpstr>Slide 12</vt:lpstr>
      <vt:lpstr>location</vt:lpstr>
      <vt:lpstr>Location when not moving/indoors</vt:lpstr>
      <vt:lpstr>Record sound</vt:lpstr>
      <vt:lpstr>Play sound</vt:lpstr>
      <vt:lpstr>Slide 17</vt:lpstr>
      <vt:lpstr>cursor</vt:lpstr>
      <vt:lpstr>Try it</vt:lpstr>
      <vt:lpstr>Try other selections</vt:lpstr>
      <vt:lpstr>nearest</vt:lpstr>
      <vt:lpstr>SQL SELECT</vt:lpstr>
      <vt:lpstr>Slide 23</vt:lpstr>
      <vt:lpstr>Back to code</vt:lpstr>
      <vt:lpstr>File name</vt:lpstr>
      <vt:lpstr>Try it</vt:lpstr>
      <vt:lpstr>finally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</dc:title>
  <dc:creator> SB</dc:creator>
  <cp:lastModifiedBy>bohacek</cp:lastModifiedBy>
  <cp:revision>14</cp:revision>
  <dcterms:created xsi:type="dcterms:W3CDTF">2010-05-06T03:44:25Z</dcterms:created>
  <dcterms:modified xsi:type="dcterms:W3CDTF">2011-10-02T01:15:44Z</dcterms:modified>
</cp:coreProperties>
</file>