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7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FD-A2A3-417F-A7F5-A86D1BE29BC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9A321-114B-4C12-8D55-0A1E1D29F5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78C6-3CFE-4FF1-AC31-55975046EF4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A1BC-5545-4C5C-8036-D519201B81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Directories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to save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Private directories</a:t>
            </a:r>
          </a:p>
          <a:p>
            <a:pPr lvl="1"/>
            <a:r>
              <a:rPr lang="en-US" dirty="0" smtClean="0"/>
              <a:t>By default, only </a:t>
            </a:r>
            <a:r>
              <a:rPr lang="en-US" dirty="0" smtClean="0"/>
              <a:t>accessible by this app (cannot share files)</a:t>
            </a:r>
          </a:p>
          <a:p>
            <a:pPr lvl="1"/>
            <a:r>
              <a:rPr lang="en-US" dirty="0" smtClean="0"/>
              <a:t>Deleted when app is uninstalled</a:t>
            </a:r>
          </a:p>
          <a:p>
            <a:pPr lvl="1"/>
            <a:r>
              <a:rPr lang="en-US" dirty="0" smtClean="0"/>
              <a:t>Usually on internal storage</a:t>
            </a:r>
          </a:p>
          <a:p>
            <a:pPr lvl="1"/>
            <a:r>
              <a:rPr lang="en-US" dirty="0" smtClean="0"/>
              <a:t>Can be made public </a:t>
            </a:r>
            <a:r>
              <a:rPr lang="en-US" dirty="0" smtClean="0"/>
              <a:t>if created with the MODE_WORLD_READABLE or </a:t>
            </a:r>
            <a:r>
              <a:rPr lang="en-US" dirty="0" smtClean="0"/>
              <a:t>MODE_WORLD_WRITEABLE options</a:t>
            </a:r>
            <a:endParaRPr lang="en-US" dirty="0" smtClean="0"/>
          </a:p>
          <a:p>
            <a:r>
              <a:rPr lang="en-US" dirty="0" smtClean="0"/>
              <a:t>External </a:t>
            </a:r>
            <a:r>
              <a:rPr lang="en-US" dirty="0" smtClean="0"/>
              <a:t>Storage</a:t>
            </a:r>
            <a:endParaRPr lang="en-US" dirty="0" smtClean="0"/>
          </a:p>
          <a:p>
            <a:pPr lvl="1"/>
            <a:r>
              <a:rPr lang="en-US" dirty="0" smtClean="0"/>
              <a:t>Might be on </a:t>
            </a:r>
            <a:r>
              <a:rPr lang="en-US" dirty="0" err="1" smtClean="0"/>
              <a:t>sdcard</a:t>
            </a:r>
            <a:r>
              <a:rPr lang="en-US" dirty="0" smtClean="0"/>
              <a:t> or </a:t>
            </a:r>
            <a:r>
              <a:rPr lang="en-US" dirty="0" smtClean="0"/>
              <a:t>on </a:t>
            </a:r>
            <a:r>
              <a:rPr lang="en-US" dirty="0" err="1" smtClean="0"/>
              <a:t>nonremoval</a:t>
            </a:r>
            <a:r>
              <a:rPr lang="en-US" dirty="0" smtClean="0"/>
              <a:t> memory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be mounted on another machine </a:t>
            </a:r>
          </a:p>
          <a:p>
            <a:pPr lvl="2"/>
            <a:r>
              <a:rPr lang="en-US" dirty="0" smtClean="0"/>
              <a:t>when attaching phone to laptop via </a:t>
            </a:r>
            <a:r>
              <a:rPr lang="en-US" dirty="0" err="1" smtClean="0"/>
              <a:t>usb</a:t>
            </a:r>
            <a:r>
              <a:rPr lang="en-US" dirty="0" smtClean="0"/>
              <a:t>, the external memory is accessible by the laptop and might not be accessible by the phone </a:t>
            </a:r>
            <a:r>
              <a:rPr lang="en-US" dirty="0" smtClean="0"/>
              <a:t>apps</a:t>
            </a:r>
          </a:p>
          <a:p>
            <a:pPr lvl="2"/>
            <a:r>
              <a:rPr lang="en-US" dirty="0" smtClean="0"/>
              <a:t>So you need to check if the external directories are available before trying to use them</a:t>
            </a:r>
            <a:endParaRPr lang="en-US" dirty="0" smtClean="0"/>
          </a:p>
          <a:p>
            <a:pPr lvl="1"/>
            <a:r>
              <a:rPr lang="en-US" dirty="0" err="1" smtClean="0"/>
              <a:t>ExternalStorageDirectory</a:t>
            </a:r>
            <a:endParaRPr lang="en-US" dirty="0" smtClean="0"/>
          </a:p>
          <a:p>
            <a:pPr lvl="2"/>
            <a:r>
              <a:rPr lang="en-US" dirty="0" smtClean="0"/>
              <a:t>Root of the </a:t>
            </a:r>
            <a:r>
              <a:rPr lang="en-US" dirty="0" err="1" smtClean="0"/>
              <a:t>sdcard</a:t>
            </a:r>
            <a:endParaRPr lang="en-US" dirty="0" smtClean="0"/>
          </a:p>
          <a:p>
            <a:pPr lvl="2"/>
            <a:r>
              <a:rPr lang="en-US" dirty="0" smtClean="0"/>
              <a:t>Usually,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sdcard</a:t>
            </a:r>
            <a:endParaRPr lang="en-US" dirty="0" smtClean="0"/>
          </a:p>
          <a:p>
            <a:pPr lvl="1"/>
            <a:r>
              <a:rPr lang="en-US" dirty="0" err="1" smtClean="0"/>
              <a:t>ExternalStoragePublicDirectory</a:t>
            </a:r>
            <a:endParaRPr lang="en-US" dirty="0" smtClean="0"/>
          </a:p>
          <a:p>
            <a:pPr lvl="2"/>
            <a:r>
              <a:rPr lang="en-US" dirty="0" smtClean="0"/>
              <a:t>Well known directories</a:t>
            </a:r>
          </a:p>
          <a:p>
            <a:pPr lvl="2"/>
            <a:r>
              <a:rPr lang="en-US" dirty="0" smtClean="0"/>
              <a:t>E.g., a dir on the </a:t>
            </a:r>
            <a:r>
              <a:rPr lang="en-US" dirty="0" err="1" smtClean="0"/>
              <a:t>sdcard</a:t>
            </a:r>
            <a:r>
              <a:rPr lang="en-US" dirty="0" smtClean="0"/>
              <a:t> for pictures</a:t>
            </a:r>
          </a:p>
          <a:p>
            <a:pPr lvl="1"/>
            <a:r>
              <a:rPr lang="en-US" dirty="0" err="1" smtClean="0"/>
              <a:t>ExternalFilesDir</a:t>
            </a:r>
            <a:endParaRPr lang="en-US" dirty="0" smtClean="0"/>
          </a:p>
          <a:p>
            <a:pPr lvl="2"/>
            <a:r>
              <a:rPr lang="en-US" dirty="0" smtClean="0"/>
              <a:t>Sort of like private directories in that a directory is made for the app</a:t>
            </a:r>
          </a:p>
          <a:p>
            <a:pPr lvl="3"/>
            <a:r>
              <a:rPr lang="en-US" dirty="0" smtClean="0"/>
              <a:t>E.g., </a:t>
            </a:r>
            <a:r>
              <a:rPr lang="en-US" dirty="0" err="1" smtClean="0"/>
              <a:t>appname</a:t>
            </a:r>
            <a:r>
              <a:rPr lang="en-US" dirty="0" smtClean="0"/>
              <a:t>/data/files</a:t>
            </a:r>
          </a:p>
          <a:p>
            <a:pPr lvl="2"/>
            <a:r>
              <a:rPr lang="en-US" dirty="0" smtClean="0"/>
              <a:t>Different types of directories for pictures, videos</a:t>
            </a:r>
          </a:p>
          <a:p>
            <a:pPr lvl="2"/>
            <a:r>
              <a:rPr lang="en-US" dirty="0" smtClean="0"/>
              <a:t>Not like private directories in that the directories are not private</a:t>
            </a:r>
          </a:p>
          <a:p>
            <a:pPr lvl="3"/>
            <a:r>
              <a:rPr lang="en-US" dirty="0" smtClean="0"/>
              <a:t>Any app can change the files</a:t>
            </a:r>
          </a:p>
          <a:p>
            <a:pPr lvl="2"/>
            <a:r>
              <a:rPr lang="en-US" dirty="0" smtClean="0"/>
              <a:t>Like private directories in the sense that they are removed if the app is uninstalled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different 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StorageFun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Add permission: </a:t>
            </a:r>
            <a:r>
              <a:rPr lang="en-US" dirty="0" smtClean="0"/>
              <a:t> </a:t>
            </a:r>
            <a:r>
              <a:rPr lang="en-US" dirty="0" err="1" smtClean="0"/>
              <a:t>write_extrernal_storage</a:t>
            </a:r>
            <a:endParaRPr lang="en-US" dirty="0" smtClean="0"/>
          </a:p>
          <a:p>
            <a:r>
              <a:rPr lang="en-US" dirty="0" smtClean="0"/>
              <a:t>Two useful functions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extenalStorageIsAvailable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 1 if external storage is available for reading and writing</a:t>
            </a:r>
          </a:p>
          <a:p>
            <a:pPr lvl="2"/>
            <a:r>
              <a:rPr lang="en-US" dirty="0" smtClean="0"/>
              <a:t>Returns 0 if </a:t>
            </a:r>
            <a:r>
              <a:rPr lang="en-US" dirty="0" smtClean="0"/>
              <a:t>external storage is available for reading only</a:t>
            </a:r>
          </a:p>
          <a:p>
            <a:pPr lvl="2"/>
            <a:r>
              <a:rPr lang="en-US" dirty="0" smtClean="0"/>
              <a:t>Return -1 if </a:t>
            </a:r>
            <a:r>
              <a:rPr lang="en-US" dirty="0" smtClean="0"/>
              <a:t>external storage is unavailable</a:t>
            </a:r>
          </a:p>
          <a:p>
            <a:pPr lvl="2"/>
            <a:r>
              <a:rPr lang="en-US" dirty="0" smtClean="0"/>
              <a:t>Use this function before to open a file in external storage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public File </a:t>
            </a:r>
            <a:r>
              <a:rPr lang="en-US" dirty="0" err="1" smtClean="0"/>
              <a:t>getPathForStorage</a:t>
            </a:r>
            <a:r>
              <a:rPr lang="en-US" dirty="0" smtClean="0"/>
              <a:t>(</a:t>
            </a:r>
          </a:p>
          <a:p>
            <a:pPr lvl="2"/>
            <a:r>
              <a:rPr lang="en-US" dirty="0" smtClean="0"/>
              <a:t>Context </a:t>
            </a:r>
            <a:r>
              <a:rPr lang="en-US" dirty="0" err="1" smtClean="0"/>
              <a:t>context</a:t>
            </a:r>
            <a:r>
              <a:rPr lang="en-US" dirty="0" smtClean="0"/>
              <a:t>, </a:t>
            </a:r>
          </a:p>
          <a:p>
            <a:pPr lvl="2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useExternalStoragePublicDirectory</a:t>
            </a:r>
            <a:r>
              <a:rPr lang="en-US" dirty="0" smtClean="0"/>
              <a:t>, </a:t>
            </a:r>
          </a:p>
          <a:p>
            <a:pPr lvl="2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useExternalStorageDirectory</a:t>
            </a:r>
            <a:r>
              <a:rPr lang="en-US" dirty="0" smtClean="0"/>
              <a:t>, </a:t>
            </a:r>
          </a:p>
          <a:p>
            <a:pPr lvl="2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useExternalFilesDir</a:t>
            </a:r>
            <a:r>
              <a:rPr lang="en-US" dirty="0" smtClean="0"/>
              <a:t>,  </a:t>
            </a:r>
          </a:p>
          <a:p>
            <a:pPr lvl="2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useFilesDir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Returns the path to somewhere in storage. </a:t>
            </a:r>
          </a:p>
          <a:p>
            <a:pPr lvl="2"/>
            <a:r>
              <a:rPr lang="en-US" dirty="0" smtClean="0"/>
              <a:t>Exactly one argument should be true. Return null if no augments are true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of external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First, writing to external storage is only allowed if the app has permission</a:t>
            </a:r>
          </a:p>
          <a:p>
            <a:pPr lvl="1"/>
            <a:r>
              <a:rPr lang="en-US" dirty="0" smtClean="0"/>
              <a:t>Add permission </a:t>
            </a:r>
            <a:r>
              <a:rPr lang="en-US" dirty="0" err="1" smtClean="0"/>
              <a:t>write_extrernal_storage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 smtClean="0"/>
              <a:t>external storage is used, the app must check that the storage is accessible</a:t>
            </a:r>
          </a:p>
          <a:p>
            <a:pPr lvl="1"/>
            <a:r>
              <a:rPr lang="en-US" dirty="0" smtClean="0"/>
              <a:t>If the phone is attached to a computer via </a:t>
            </a:r>
            <a:r>
              <a:rPr lang="en-US" dirty="0" err="1" smtClean="0"/>
              <a:t>usb</a:t>
            </a:r>
            <a:r>
              <a:rPr lang="en-US" dirty="0" smtClean="0"/>
              <a:t>, the storage might not be accessible because the computer is controlling the storage device</a:t>
            </a:r>
          </a:p>
          <a:p>
            <a:endParaRPr lang="en-US" b="1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extenalStorageIsAvailable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//Returns 1 if external storage is available for reading and writing</a:t>
            </a:r>
          </a:p>
          <a:p>
            <a:pPr lvl="1"/>
            <a:r>
              <a:rPr lang="en-US" dirty="0" smtClean="0"/>
              <a:t>//Returns 0 if external storage is available for reading only</a:t>
            </a:r>
          </a:p>
          <a:p>
            <a:pPr lvl="1"/>
            <a:r>
              <a:rPr lang="en-US" dirty="0" smtClean="0"/>
              <a:t>//Return -1 if external storage is unavailable</a:t>
            </a:r>
          </a:p>
          <a:p>
            <a:pPr lvl="1"/>
            <a:r>
              <a:rPr lang="en-US" dirty="0" smtClean="0"/>
              <a:t>//Use this function before to open a file in external storage</a:t>
            </a:r>
          </a:p>
          <a:p>
            <a:pPr lvl="1"/>
            <a:r>
              <a:rPr lang="en-US" dirty="0" smtClean="0"/>
              <a:t>String state = </a:t>
            </a:r>
            <a:r>
              <a:rPr lang="en-US" dirty="0" err="1" smtClean="0"/>
              <a:t>Environment.getExternalStorageState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Environment.MEDIA_MOUNTED.equals</a:t>
            </a:r>
            <a:r>
              <a:rPr lang="en-US" dirty="0" smtClean="0"/>
              <a:t>(state)) {</a:t>
            </a:r>
          </a:p>
          <a:p>
            <a:pPr lvl="2"/>
            <a:r>
              <a:rPr lang="en-US" dirty="0" smtClean="0"/>
              <a:t>// We can read and write the media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("Storage </a:t>
            </a:r>
            <a:r>
              <a:rPr lang="en-US" dirty="0" err="1" smtClean="0"/>
              <a:t>Status","external</a:t>
            </a:r>
            <a:r>
              <a:rPr lang="en-US" dirty="0" smtClean="0"/>
              <a:t> storage is </a:t>
            </a:r>
            <a:r>
              <a:rPr lang="en-US" dirty="0" err="1" smtClean="0"/>
              <a:t>readble</a:t>
            </a:r>
            <a:r>
              <a:rPr lang="en-US" dirty="0" smtClean="0"/>
              <a:t> and writable");</a:t>
            </a:r>
          </a:p>
          <a:p>
            <a:pPr lvl="2"/>
            <a:r>
              <a:rPr lang="en-US" dirty="0" smtClean="0"/>
              <a:t>return 1;</a:t>
            </a:r>
          </a:p>
          <a:p>
            <a:pPr lvl="1"/>
            <a:r>
              <a:rPr lang="en-US" dirty="0" smtClean="0"/>
              <a:t>} else if (</a:t>
            </a:r>
            <a:r>
              <a:rPr lang="en-US" dirty="0" err="1" smtClean="0"/>
              <a:t>Environment.MEDIA_MOUNTED_READ_ONLY.equals</a:t>
            </a:r>
            <a:r>
              <a:rPr lang="en-US" dirty="0" smtClean="0"/>
              <a:t>(state)) {</a:t>
            </a:r>
          </a:p>
          <a:p>
            <a:pPr lvl="2"/>
            <a:r>
              <a:rPr lang="en-US" dirty="0" smtClean="0"/>
              <a:t>// We can only read the media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("Storage </a:t>
            </a:r>
            <a:r>
              <a:rPr lang="en-US" dirty="0" err="1" smtClean="0"/>
              <a:t>Status","external</a:t>
            </a:r>
            <a:r>
              <a:rPr lang="en-US" dirty="0" smtClean="0"/>
              <a:t> storage is readable only");</a:t>
            </a:r>
          </a:p>
          <a:p>
            <a:pPr lvl="2"/>
            <a:r>
              <a:rPr lang="en-US" dirty="0" smtClean="0"/>
              <a:t>return 0;</a:t>
            </a:r>
          </a:p>
          <a:p>
            <a:pPr lvl="1"/>
            <a:r>
              <a:rPr lang="en-US" dirty="0" smtClean="0"/>
              <a:t>} else {</a:t>
            </a:r>
          </a:p>
          <a:p>
            <a:pPr lvl="2"/>
            <a:r>
              <a:rPr lang="en-US" dirty="0" smtClean="0"/>
              <a:t>// Something else is wrong. It may be one of many other states, but all we need</a:t>
            </a:r>
          </a:p>
          <a:p>
            <a:pPr lvl="2"/>
            <a:r>
              <a:rPr lang="en-US" dirty="0" smtClean="0"/>
              <a:t>//  to know is we can neither read nor write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("Storage </a:t>
            </a:r>
            <a:r>
              <a:rPr lang="en-US" dirty="0" err="1" smtClean="0"/>
              <a:t>Status","external</a:t>
            </a:r>
            <a:r>
              <a:rPr lang="en-US" dirty="0" smtClean="0"/>
              <a:t> storage is  not accessible");</a:t>
            </a:r>
          </a:p>
          <a:p>
            <a:pPr lvl="2"/>
            <a:r>
              <a:rPr lang="en-US" dirty="0" smtClean="0"/>
              <a:t>return -1;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External Storage Public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r>
              <a:rPr lang="en-US" sz="1800" dirty="0"/>
              <a:t>If external storage is available, we can get a commonly used directory</a:t>
            </a:r>
          </a:p>
          <a:p>
            <a:pPr lvl="1"/>
            <a:r>
              <a:rPr lang="en-US" sz="1600" dirty="0"/>
              <a:t>Good for saving pictures so that other apps can view them</a:t>
            </a:r>
          </a:p>
          <a:p>
            <a:pPr lvl="1"/>
            <a:r>
              <a:rPr lang="en-US" sz="1600" dirty="0"/>
              <a:t>Not secure</a:t>
            </a:r>
          </a:p>
          <a:p>
            <a:endParaRPr lang="en-US" sz="1800" dirty="0"/>
          </a:p>
          <a:p>
            <a:r>
              <a:rPr lang="en-US" sz="1800" dirty="0"/>
              <a:t>In </a:t>
            </a:r>
            <a:r>
              <a:rPr lang="en-US" sz="1800" dirty="0" err="1"/>
              <a:t>getPathForStorage</a:t>
            </a:r>
            <a:r>
              <a:rPr lang="en-US" sz="1800" dirty="0"/>
              <a:t>, add</a:t>
            </a:r>
          </a:p>
          <a:p>
            <a:pPr lvl="1"/>
            <a:r>
              <a:rPr lang="en-US" sz="1600" dirty="0"/>
              <a:t>File path = null;</a:t>
            </a:r>
          </a:p>
          <a:p>
            <a:pPr lvl="1"/>
            <a:r>
              <a:rPr lang="en-US" sz="1600" dirty="0" smtClean="0"/>
              <a:t>if (</a:t>
            </a:r>
            <a:r>
              <a:rPr lang="en-US" sz="1600" dirty="0" err="1" smtClean="0"/>
              <a:t>useExternalStoragePublicDirectory</a:t>
            </a:r>
            <a:r>
              <a:rPr lang="en-US" sz="1600" dirty="0" smtClean="0"/>
              <a:t>) {</a:t>
            </a:r>
          </a:p>
          <a:p>
            <a:pPr lvl="2"/>
            <a:r>
              <a:rPr lang="en-US" sz="1200" dirty="0" smtClean="0"/>
              <a:t>path = </a:t>
            </a:r>
            <a:r>
              <a:rPr lang="en-US" sz="1200" dirty="0" err="1" smtClean="0"/>
              <a:t>Environment.getExternalStoragePublicDirectory</a:t>
            </a:r>
            <a:r>
              <a:rPr lang="en-US" sz="1200" dirty="0" smtClean="0"/>
              <a:t>(</a:t>
            </a:r>
            <a:r>
              <a:rPr lang="en-US" sz="1200" dirty="0" err="1" smtClean="0"/>
              <a:t>Environment.DIRECTORY_PICTURES</a:t>
            </a:r>
            <a:r>
              <a:rPr lang="en-US" sz="1200" dirty="0" smtClean="0"/>
              <a:t>);</a:t>
            </a:r>
          </a:p>
          <a:p>
            <a:pPr lvl="2"/>
            <a:r>
              <a:rPr lang="en-US" sz="1200" dirty="0" smtClean="0"/>
              <a:t>// </a:t>
            </a:r>
            <a:r>
              <a:rPr lang="en-US" sz="1200" dirty="0" err="1" smtClean="0"/>
              <a:t>arg</a:t>
            </a:r>
            <a:r>
              <a:rPr lang="en-US" sz="1200" dirty="0" smtClean="0"/>
              <a:t> must not be null, can be</a:t>
            </a:r>
          </a:p>
          <a:p>
            <a:pPr lvl="2"/>
            <a:r>
              <a:rPr lang="en-US" sz="1200" dirty="0" smtClean="0"/>
              <a:t>//DIRECTORY_MUSIC, DIRECTORY_PODCASTS, DIRECTORY_RINGTONES, DIRECTORY_ALARMS, DIRECTORY_NOTIFICATIONS, DIRECTORY_PICTURES, DIRECTORY_MOVIES, DIRECTORY_DOWNLOADS, or DIRECTORY_DCIM (for Pictures and videos from camera)</a:t>
            </a:r>
          </a:p>
          <a:p>
            <a:pPr lvl="2"/>
            <a:r>
              <a:rPr lang="en-US" sz="1200" dirty="0" err="1" smtClean="0"/>
              <a:t>path.mkdirs</a:t>
            </a:r>
            <a:r>
              <a:rPr lang="en-US" sz="1200" dirty="0" smtClean="0"/>
              <a:t>();</a:t>
            </a:r>
          </a:p>
          <a:p>
            <a:pPr lvl="2"/>
            <a:r>
              <a:rPr lang="en-US" sz="1200" dirty="0" err="1" smtClean="0"/>
              <a:t>Log.e</a:t>
            </a:r>
            <a:r>
              <a:rPr lang="en-US" sz="1200" dirty="0" smtClean="0"/>
              <a:t>("Storage </a:t>
            </a:r>
            <a:r>
              <a:rPr lang="en-US" sz="1200" dirty="0" err="1" smtClean="0"/>
              <a:t>Info","path</a:t>
            </a:r>
            <a:r>
              <a:rPr lang="en-US" sz="1200" dirty="0" smtClean="0"/>
              <a:t> to </a:t>
            </a:r>
            <a:r>
              <a:rPr lang="en-US" sz="1200" dirty="0" err="1" smtClean="0"/>
              <a:t>ExternalStoragePublicDirectory</a:t>
            </a:r>
            <a:r>
              <a:rPr lang="en-US" sz="1200" dirty="0" smtClean="0"/>
              <a:t>: "+</a:t>
            </a:r>
            <a:r>
              <a:rPr lang="en-US" sz="1200" dirty="0" err="1" smtClean="0"/>
              <a:t>path.getAbsolutePath</a:t>
            </a:r>
            <a:r>
              <a:rPr lang="en-US" sz="1200" dirty="0" smtClean="0"/>
              <a:t>());</a:t>
            </a:r>
          </a:p>
          <a:p>
            <a:pPr lvl="1"/>
            <a:r>
              <a:rPr lang="en-US" sz="1600" dirty="0" smtClean="0"/>
              <a:t>}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write to the </a:t>
            </a:r>
            <a:r>
              <a:rPr lang="en-US" sz="2000" dirty="0" err="1" smtClean="0"/>
              <a:t>sdcard</a:t>
            </a:r>
            <a:endParaRPr lang="en-US" sz="2000" dirty="0" smtClean="0"/>
          </a:p>
          <a:p>
            <a:pPr lvl="1"/>
            <a:r>
              <a:rPr lang="en-US" sz="1800" dirty="0" smtClean="0"/>
              <a:t>Usually, /</a:t>
            </a:r>
            <a:r>
              <a:rPr lang="en-US" sz="1800" dirty="0" err="1" smtClean="0"/>
              <a:t>mnt</a:t>
            </a:r>
            <a:r>
              <a:rPr lang="en-US" sz="1800" dirty="0" smtClean="0"/>
              <a:t>/</a:t>
            </a:r>
            <a:r>
              <a:rPr lang="en-US" sz="1800" dirty="0" err="1" smtClean="0"/>
              <a:t>sdcard</a:t>
            </a:r>
            <a:r>
              <a:rPr lang="en-US" sz="1800" dirty="0" smtClean="0"/>
              <a:t>. But sometimes /</a:t>
            </a:r>
            <a:r>
              <a:rPr lang="en-US" sz="1800" dirty="0" err="1" smtClean="0"/>
              <a:t>sdcard</a:t>
            </a:r>
            <a:endParaRPr lang="en-US" sz="1800" dirty="0" smtClean="0"/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getPathForStorage</a:t>
            </a:r>
            <a:r>
              <a:rPr lang="en-US" sz="2000" dirty="0" smtClean="0"/>
              <a:t>, add</a:t>
            </a:r>
            <a:endParaRPr lang="en-US" sz="2000" dirty="0" smtClean="0"/>
          </a:p>
          <a:p>
            <a:pPr lvl="1"/>
            <a:r>
              <a:rPr lang="en-US" sz="1600" dirty="0" smtClean="0"/>
              <a:t>if (</a:t>
            </a:r>
            <a:r>
              <a:rPr lang="en-US" sz="1600" dirty="0" err="1" smtClean="0"/>
              <a:t>useExternalStorageDirectory</a:t>
            </a:r>
            <a:r>
              <a:rPr lang="en-US" sz="1600" dirty="0" smtClean="0"/>
              <a:t>) {</a:t>
            </a:r>
          </a:p>
          <a:p>
            <a:pPr lvl="2"/>
            <a:r>
              <a:rPr lang="en-US" sz="1200" dirty="0" smtClean="0"/>
              <a:t>path = Environment. </a:t>
            </a:r>
            <a:r>
              <a:rPr lang="en-US" sz="1200" dirty="0" err="1" smtClean="0"/>
              <a:t>getExternalStorageDirectory</a:t>
            </a:r>
            <a:r>
              <a:rPr lang="en-US" sz="1200" dirty="0" smtClean="0"/>
              <a:t>();</a:t>
            </a:r>
          </a:p>
          <a:p>
            <a:pPr lvl="2"/>
            <a:r>
              <a:rPr lang="en-US" sz="1200" dirty="0" err="1" smtClean="0"/>
              <a:t>Log.e</a:t>
            </a:r>
            <a:r>
              <a:rPr lang="en-US" sz="1200" dirty="0" smtClean="0"/>
              <a:t>("Storage Info"," path to </a:t>
            </a:r>
            <a:r>
              <a:rPr lang="en-US" sz="1200" dirty="0" err="1" smtClean="0"/>
              <a:t>ExternalStorageDirectory</a:t>
            </a:r>
            <a:r>
              <a:rPr lang="en-US" sz="1200" dirty="0" smtClean="0"/>
              <a:t> : "+</a:t>
            </a:r>
            <a:r>
              <a:rPr lang="en-US" sz="1200" dirty="0" err="1" smtClean="0"/>
              <a:t>path.getAbsolutePath</a:t>
            </a:r>
            <a:r>
              <a:rPr lang="en-US" sz="1200" dirty="0" smtClean="0"/>
              <a:t>());</a:t>
            </a:r>
          </a:p>
          <a:p>
            <a:pPr lvl="1"/>
            <a:r>
              <a:rPr lang="en-US" sz="1600" dirty="0" smtClean="0"/>
              <a:t>}</a:t>
            </a:r>
            <a:endParaRPr lang="en-US" sz="9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application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default only accessible by the applications. Security is enforced</a:t>
            </a:r>
          </a:p>
          <a:p>
            <a:r>
              <a:rPr lang="en-US" dirty="0" smtClean="0"/>
              <a:t>No need for read/write permission</a:t>
            </a:r>
          </a:p>
          <a:p>
            <a:r>
              <a:rPr lang="en-US" dirty="0" smtClean="0"/>
              <a:t>Deleted when the app is uninstalled</a:t>
            </a:r>
          </a:p>
          <a:p>
            <a:r>
              <a:rPr lang="en-US" dirty="0" smtClean="0"/>
              <a:t>Directory is /data/data/&lt;</a:t>
            </a:r>
            <a:r>
              <a:rPr lang="en-US" dirty="0" err="1" smtClean="0"/>
              <a:t>appname</a:t>
            </a:r>
            <a:r>
              <a:rPr lang="en-US" dirty="0" smtClean="0"/>
              <a:t>&gt;/files</a:t>
            </a:r>
          </a:p>
          <a:p>
            <a:r>
              <a:rPr lang="en-US" dirty="0" smtClean="0"/>
              <a:t>Options can be used to allow other to read file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getPathForStorage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useFilesDir</a:t>
            </a:r>
            <a:r>
              <a:rPr lang="en-US" dirty="0" smtClean="0"/>
              <a:t>) {</a:t>
            </a:r>
          </a:p>
          <a:p>
            <a:pPr lvl="2"/>
            <a:r>
              <a:rPr lang="en-US" dirty="0" smtClean="0"/>
              <a:t>path = </a:t>
            </a:r>
            <a:r>
              <a:rPr lang="en-US" dirty="0" err="1" smtClean="0"/>
              <a:t>getFilesDir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path.mkdirs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("Storage Info"," path to </a:t>
            </a:r>
            <a:r>
              <a:rPr lang="en-US" dirty="0" err="1" smtClean="0"/>
              <a:t>FilesDir</a:t>
            </a:r>
            <a:r>
              <a:rPr lang="en-US" dirty="0" smtClean="0"/>
              <a:t> : "+</a:t>
            </a:r>
            <a:r>
              <a:rPr lang="en-US" dirty="0" err="1" smtClean="0"/>
              <a:t>path.getAbsolutePath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External Application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getFileDir</a:t>
            </a:r>
            <a:r>
              <a:rPr lang="en-US" dirty="0" smtClean="0"/>
              <a:t> in the sense that this is a dir for this app to use</a:t>
            </a:r>
          </a:p>
          <a:p>
            <a:r>
              <a:rPr lang="en-US" dirty="0" smtClean="0"/>
              <a:t>However, this dir is on the </a:t>
            </a:r>
            <a:r>
              <a:rPr lang="en-US" dirty="0" err="1" smtClean="0"/>
              <a:t>sdcard</a:t>
            </a:r>
            <a:r>
              <a:rPr lang="en-US" dirty="0" smtClean="0"/>
              <a:t> (external storage)</a:t>
            </a:r>
          </a:p>
          <a:p>
            <a:r>
              <a:rPr lang="en-US" dirty="0" smtClean="0"/>
              <a:t>Therefore, these files are </a:t>
            </a:r>
            <a:r>
              <a:rPr lang="en-US" dirty="0" smtClean="0"/>
              <a:t>not visible to user media applications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., if you store a movie here, your movie player </a:t>
            </a:r>
            <a:r>
              <a:rPr lang="en-US" dirty="0" smtClean="0"/>
              <a:t>might not </a:t>
            </a:r>
            <a:r>
              <a:rPr lang="en-US" dirty="0" smtClean="0"/>
              <a:t>find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But probably it will scan all directories and find it</a:t>
            </a:r>
          </a:p>
          <a:p>
            <a:r>
              <a:rPr lang="en-US" dirty="0" smtClean="0"/>
              <a:t>And, there is n</a:t>
            </a:r>
            <a:r>
              <a:rPr lang="en-US" dirty="0" smtClean="0"/>
              <a:t>o </a:t>
            </a:r>
            <a:r>
              <a:rPr lang="en-US" dirty="0" smtClean="0"/>
              <a:t>security enforcement. So other applications could </a:t>
            </a:r>
            <a:r>
              <a:rPr lang="en-US" dirty="0" smtClean="0"/>
              <a:t>overwrite</a:t>
            </a:r>
          </a:p>
          <a:p>
            <a:r>
              <a:rPr lang="en-US" dirty="0" smtClean="0"/>
              <a:t>Saves to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sdcard</a:t>
            </a:r>
            <a:r>
              <a:rPr lang="en-US" dirty="0" smtClean="0"/>
              <a:t>/Android/data/&lt;</a:t>
            </a:r>
            <a:r>
              <a:rPr lang="en-US" dirty="0" err="1" smtClean="0"/>
              <a:t>appname</a:t>
            </a:r>
            <a:r>
              <a:rPr lang="en-US" dirty="0" smtClean="0"/>
              <a:t>&gt;/files/Pictures</a:t>
            </a:r>
          </a:p>
          <a:p>
            <a:pPr lvl="1"/>
            <a:r>
              <a:rPr lang="en-US" dirty="0" smtClean="0"/>
              <a:t>Instead of Pictures, could be Movies, etc.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getPathForStorage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useExternalFilesDir</a:t>
            </a:r>
            <a:r>
              <a:rPr lang="en-US" dirty="0" smtClean="0"/>
              <a:t>) {</a:t>
            </a:r>
          </a:p>
          <a:p>
            <a:pPr lvl="2"/>
            <a:r>
              <a:rPr lang="en-US" dirty="0" smtClean="0"/>
              <a:t>path = </a:t>
            </a:r>
            <a:r>
              <a:rPr lang="en-US" dirty="0" err="1" smtClean="0"/>
              <a:t>context.getExternalFilesDir</a:t>
            </a:r>
            <a:r>
              <a:rPr lang="en-US" dirty="0" smtClean="0"/>
              <a:t>(</a:t>
            </a:r>
            <a:r>
              <a:rPr lang="en-US" dirty="0" err="1" smtClean="0"/>
              <a:t>Environment.DIRECTORY_PICTURES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// type is DIRECTORY_MUSIC, DIRECTORY_PODCASTS, DIRECTORY_RINGTONES, DIRECTORY_ALARMS, DIRECTORY_NOTIFICATIONS, DIRECTORY_PICTURES, or DIRECTORY_MOVIES.</a:t>
            </a:r>
          </a:p>
          <a:p>
            <a:pPr lvl="2"/>
            <a:r>
              <a:rPr lang="en-US" dirty="0" smtClean="0"/>
              <a:t>// Or null: saves to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sdcard</a:t>
            </a:r>
            <a:r>
              <a:rPr lang="en-US" dirty="0" smtClean="0"/>
              <a:t>/Android/data/&lt;</a:t>
            </a:r>
            <a:r>
              <a:rPr lang="en-US" dirty="0" err="1" smtClean="0"/>
              <a:t>appname</a:t>
            </a:r>
            <a:r>
              <a:rPr lang="en-US" dirty="0" smtClean="0"/>
              <a:t>&gt;/files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("Storage </a:t>
            </a:r>
            <a:r>
              <a:rPr lang="en-US" dirty="0" err="1" smtClean="0"/>
              <a:t>Info","path</a:t>
            </a:r>
            <a:r>
              <a:rPr lang="en-US" dirty="0" smtClean="0"/>
              <a:t> to = </a:t>
            </a:r>
            <a:r>
              <a:rPr lang="en-US" dirty="0" err="1" smtClean="0"/>
              <a:t>getExternalFilesDir</a:t>
            </a:r>
            <a:r>
              <a:rPr lang="en-US" dirty="0" smtClean="0"/>
              <a:t> : "+</a:t>
            </a:r>
            <a:r>
              <a:rPr lang="en-US" dirty="0" err="1" smtClean="0"/>
              <a:t>path.getAbsolutePath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 with Storage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1"/>
            <a:r>
              <a:rPr lang="en-US" dirty="0"/>
              <a:t>File path = </a:t>
            </a:r>
            <a:r>
              <a:rPr lang="en-US" dirty="0" err="1"/>
              <a:t>getPathForStorage</a:t>
            </a:r>
            <a:r>
              <a:rPr lang="en-US" dirty="0"/>
              <a:t>(</a:t>
            </a:r>
            <a:r>
              <a:rPr lang="en-US" b="1" dirty="0"/>
              <a:t>this, </a:t>
            </a:r>
            <a:r>
              <a:rPr lang="en-US" b="1" dirty="0" smtClean="0"/>
              <a:t>true, </a:t>
            </a:r>
            <a:r>
              <a:rPr lang="en-US" b="1" dirty="0"/>
              <a:t>false, false, </a:t>
            </a:r>
            <a:r>
              <a:rPr lang="en-US" b="1" dirty="0" smtClean="0"/>
              <a:t>false);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testFile</a:t>
            </a:r>
            <a:r>
              <a:rPr lang="en-US" dirty="0" smtClean="0"/>
              <a:t> = new File(path, "test.txt");</a:t>
            </a:r>
          </a:p>
          <a:p>
            <a:pPr lvl="1"/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fio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try {</a:t>
            </a:r>
          </a:p>
          <a:p>
            <a:pPr lvl="1"/>
            <a:r>
              <a:rPr lang="en-US" dirty="0" err="1" smtClean="0"/>
              <a:t>fio</a:t>
            </a:r>
            <a:r>
              <a:rPr lang="en-US" dirty="0" smtClean="0"/>
              <a:t> = new </a:t>
            </a:r>
            <a:r>
              <a:rPr lang="en-US" dirty="0" err="1" smtClean="0"/>
              <a:t>FileOutputStream</a:t>
            </a:r>
            <a:r>
              <a:rPr lang="en-US" dirty="0" smtClean="0"/>
              <a:t>(</a:t>
            </a:r>
            <a:r>
              <a:rPr lang="en-US" dirty="0" err="1" smtClean="0"/>
              <a:t>testFile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fio.close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} catch (</a:t>
            </a:r>
            <a:r>
              <a:rPr lang="en-US" dirty="0" err="1" smtClean="0"/>
              <a:t>FileNotFoundException</a:t>
            </a:r>
            <a:r>
              <a:rPr lang="en-US" dirty="0" smtClean="0"/>
              <a:t> e) {</a:t>
            </a:r>
          </a:p>
          <a:p>
            <a:pPr lvl="2"/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 lvl="2"/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To enable unrestricted access to a file in internal storage, before writing, </a:t>
            </a:r>
          </a:p>
          <a:p>
            <a:pPr lvl="1"/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fos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try {</a:t>
            </a:r>
          </a:p>
          <a:p>
            <a:pPr lvl="2"/>
            <a:r>
              <a:rPr lang="en-US" dirty="0" err="1"/>
              <a:t>fos</a:t>
            </a:r>
            <a:r>
              <a:rPr lang="en-US" dirty="0"/>
              <a:t> = </a:t>
            </a:r>
            <a:r>
              <a:rPr lang="en-US" dirty="0" err="1"/>
              <a:t>openFileOutput</a:t>
            </a:r>
            <a:r>
              <a:rPr lang="en-US" dirty="0"/>
              <a:t>("test.txt", </a:t>
            </a:r>
            <a:r>
              <a:rPr lang="en-US" dirty="0" err="1"/>
              <a:t>Context.</a:t>
            </a:r>
            <a:r>
              <a:rPr lang="en-US" i="1" dirty="0" err="1"/>
              <a:t>MODE_WORLD_READABLE|Context.MODE_WORLD_WRITEABLE</a:t>
            </a:r>
            <a:r>
              <a:rPr lang="en-US" i="1" dirty="0"/>
              <a:t>);</a:t>
            </a:r>
          </a:p>
          <a:p>
            <a:pPr lvl="2"/>
            <a:r>
              <a:rPr lang="en-US" dirty="0" err="1"/>
              <a:t>fos.close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 </a:t>
            </a:r>
            <a:r>
              <a:rPr lang="en-US" b="1" dirty="0"/>
              <a:t>catch (</a:t>
            </a:r>
            <a:r>
              <a:rPr lang="en-US" b="1" dirty="0" err="1"/>
              <a:t>FileNotFoundException</a:t>
            </a:r>
            <a:r>
              <a:rPr lang="en-US" b="1" dirty="0"/>
              <a:t> e) {</a:t>
            </a:r>
          </a:p>
          <a:p>
            <a:pPr lvl="2"/>
            <a:r>
              <a:rPr lang="en-US" dirty="0" err="1" smtClean="0"/>
              <a:t>e.printStackTrace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 </a:t>
            </a:r>
            <a:r>
              <a:rPr lang="en-US" b="1" dirty="0"/>
              <a:t>catch (</a:t>
            </a:r>
            <a:r>
              <a:rPr lang="en-US" b="1" dirty="0" err="1"/>
              <a:t>IOException</a:t>
            </a:r>
            <a:r>
              <a:rPr lang="en-US" b="1" dirty="0"/>
              <a:t> e) {</a:t>
            </a:r>
          </a:p>
          <a:p>
            <a:pPr lvl="2"/>
            <a:r>
              <a:rPr lang="en-US" dirty="0" err="1" smtClean="0"/>
              <a:t>e.printStackTrace</a:t>
            </a:r>
            <a:r>
              <a:rPr lang="en-US" dirty="0"/>
              <a:t>();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Test this, by changing to you android-</a:t>
            </a:r>
            <a:r>
              <a:rPr lang="en-US" dirty="0" err="1" smtClean="0"/>
              <a:t>sdk</a:t>
            </a:r>
            <a:r>
              <a:rPr lang="en-US" dirty="0" smtClean="0"/>
              <a:t>/platform-tools directory and pull the file from internal storage</a:t>
            </a:r>
          </a:p>
          <a:p>
            <a:pPr lvl="1"/>
            <a:r>
              <a:rPr lang="en-US" dirty="0" err="1" smtClean="0"/>
              <a:t>adb</a:t>
            </a:r>
            <a:r>
              <a:rPr lang="en-US" dirty="0" smtClean="0"/>
              <a:t> –d pull /data/data/edu.udel.eleg454.StorageFun/files/test.txt </a:t>
            </a:r>
            <a:r>
              <a:rPr lang="en-US" dirty="0" err="1" smtClean="0"/>
              <a:t>test.txt</a:t>
            </a:r>
            <a:endParaRPr lang="en-US" dirty="0" smtClean="0"/>
          </a:p>
          <a:p>
            <a:r>
              <a:rPr lang="en-US" dirty="0" smtClean="0"/>
              <a:t>Not that you can easily pull files from your </a:t>
            </a:r>
            <a:r>
              <a:rPr lang="en-US" dirty="0" err="1" smtClean="0"/>
              <a:t>sdcard</a:t>
            </a:r>
            <a:r>
              <a:rPr lang="en-US" dirty="0" smtClean="0"/>
              <a:t>, but only files that have been created with MODE_WORLD_READABLE option can be pulled from internal memory</a:t>
            </a:r>
          </a:p>
          <a:p>
            <a:r>
              <a:rPr lang="en-US" dirty="0" smtClean="0"/>
              <a:t>You can also pull files from your </a:t>
            </a:r>
            <a:r>
              <a:rPr lang="en-US" dirty="0" err="1" smtClean="0"/>
              <a:t>sdcard</a:t>
            </a:r>
            <a:r>
              <a:rPr lang="en-US" dirty="0" smtClean="0"/>
              <a:t> with </a:t>
            </a:r>
            <a:r>
              <a:rPr lang="en-US" dirty="0" err="1" smtClean="0"/>
              <a:t>ddms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8104</TotalTime>
  <Words>1042</Words>
  <Application>Microsoft Office PowerPoint</Application>
  <PresentationFormat>On-screen Show (4:3)</PresentationFormat>
  <Paragraphs>153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Storage Directories</vt:lpstr>
      <vt:lpstr>Where to save files?</vt:lpstr>
      <vt:lpstr>Try different storage options</vt:lpstr>
      <vt:lpstr>Status of external storage</vt:lpstr>
      <vt:lpstr>External Storage Public Directory</vt:lpstr>
      <vt:lpstr>External Storage Directory</vt:lpstr>
      <vt:lpstr>Internal application storage</vt:lpstr>
      <vt:lpstr>External Application Storage</vt:lpstr>
      <vt:lpstr>Play with Storage Area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Directories</dc:title>
  <dc:creator>bohacek</dc:creator>
  <cp:lastModifiedBy>bohacek</cp:lastModifiedBy>
  <cp:revision>3</cp:revision>
  <dcterms:created xsi:type="dcterms:W3CDTF">2012-03-15T12:55:59Z</dcterms:created>
  <dcterms:modified xsi:type="dcterms:W3CDTF">2012-03-21T04:00:33Z</dcterms:modified>
</cp:coreProperties>
</file>