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4" r:id="rId4"/>
    <p:sldId id="260" r:id="rId5"/>
    <p:sldId id="261" r:id="rId6"/>
    <p:sldId id="265" r:id="rId7"/>
    <p:sldId id="259" r:id="rId8"/>
    <p:sldId id="258" r:id="rId9"/>
    <p:sldId id="262" r:id="rId10"/>
    <p:sldId id="263" r:id="rId11"/>
    <p:sldId id="264" r:id="rId12"/>
    <p:sldId id="267" r:id="rId13"/>
    <p:sldId id="275" r:id="rId14"/>
    <p:sldId id="268" r:id="rId15"/>
    <p:sldId id="269" r:id="rId16"/>
    <p:sldId id="270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673" autoAdjust="0"/>
  </p:normalViewPr>
  <p:slideViewPr>
    <p:cSldViewPr>
      <p:cViewPr varScale="1">
        <p:scale>
          <a:sx n="76" d="100"/>
          <a:sy n="76" d="100"/>
        </p:scale>
        <p:origin x="-39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A6B46-F083-46E7-9D8E-70C84D31CFE7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DDD41-CEF1-4E1C-948F-03588958E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DDD41-CEF1-4E1C-948F-03588958EB8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DDD41-CEF1-4E1C-948F-03588958EB8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DDD41-CEF1-4E1C-948F-03588958EB8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DDD41-CEF1-4E1C-948F-03588958EB8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DDD41-CEF1-4E1C-948F-03588958EB8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DDD41-CEF1-4E1C-948F-03588958EB8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DDD41-CEF1-4E1C-948F-03588958EB8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DDD41-CEF1-4E1C-948F-03588958EB8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DDD41-CEF1-4E1C-948F-03588958EB8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DDD41-CEF1-4E1C-948F-03588958EB8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DDD41-CEF1-4E1C-948F-03588958EB8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76FE-C58B-47EA-82C9-53B868B66E91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97A3-1811-40FD-97BF-6450574DCA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76FE-C58B-47EA-82C9-53B868B66E91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97A3-1811-40FD-97BF-6450574DCA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76FE-C58B-47EA-82C9-53B868B66E91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97A3-1811-40FD-97BF-6450574DCA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76FE-C58B-47EA-82C9-53B868B66E91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97A3-1811-40FD-97BF-6450574DCA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76FE-C58B-47EA-82C9-53B868B66E91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97A3-1811-40FD-97BF-6450574DCA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76FE-C58B-47EA-82C9-53B868B66E91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97A3-1811-40FD-97BF-6450574DCA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76FE-C58B-47EA-82C9-53B868B66E91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97A3-1811-40FD-97BF-6450574DCA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76FE-C58B-47EA-82C9-53B868B66E91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97A3-1811-40FD-97BF-6450574DCA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76FE-C58B-47EA-82C9-53B868B66E91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97A3-1811-40FD-97BF-6450574DCA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76FE-C58B-47EA-82C9-53B868B66E91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97A3-1811-40FD-97BF-6450574DCA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76FE-C58B-47EA-82C9-53B868B66E91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97A3-1811-40FD-97BF-6450574DCA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B76FE-C58B-47EA-82C9-53B868B66E91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A97A3-1811-40FD-97BF-6450574DCA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joda-time.sourceforge.net/installation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Tracking </a:t>
            </a:r>
            <a:r>
              <a:rPr lang="en-US" dirty="0" smtClean="0"/>
              <a:t>T</a:t>
            </a:r>
            <a:r>
              <a:rPr lang="en-US" dirty="0" smtClean="0"/>
              <a:t>asks and Processes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it show the same activity if the activity has repeatedly restarted?</a:t>
            </a:r>
          </a:p>
          <a:p>
            <a:r>
              <a:rPr lang="en-US" dirty="0" smtClean="0"/>
              <a:t>What about if the activity was used intermittently?</a:t>
            </a:r>
          </a:p>
          <a:p>
            <a:r>
              <a:rPr lang="en-US" dirty="0" smtClean="0"/>
              <a:t>Note that the intent gives some information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onCreate</a:t>
            </a:r>
            <a:r>
              <a:rPr lang="en-US" dirty="0" smtClean="0"/>
              <a:t>, add</a:t>
            </a:r>
          </a:p>
          <a:p>
            <a:pPr lvl="1"/>
            <a:r>
              <a:rPr lang="en-US" dirty="0" smtClean="0"/>
              <a:t>Context </a:t>
            </a:r>
            <a:r>
              <a:rPr lang="en-US" dirty="0" err="1" smtClean="0"/>
              <a:t>context</a:t>
            </a:r>
            <a:r>
              <a:rPr lang="en-US" dirty="0" smtClean="0"/>
              <a:t> = </a:t>
            </a:r>
            <a:r>
              <a:rPr lang="en-US" dirty="0" err="1" smtClean="0"/>
              <a:t>this.getApplicationContext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ActivityManager</a:t>
            </a:r>
            <a:r>
              <a:rPr lang="en-US" dirty="0" smtClean="0"/>
              <a:t> mgr = (</a:t>
            </a:r>
            <a:r>
              <a:rPr lang="en-US" dirty="0" err="1" smtClean="0"/>
              <a:t>ActivityManager</a:t>
            </a:r>
            <a:r>
              <a:rPr lang="en-US" dirty="0" smtClean="0"/>
              <a:t>)</a:t>
            </a:r>
            <a:r>
              <a:rPr lang="en-US" dirty="0" err="1" smtClean="0"/>
              <a:t>context.getSystemService</a:t>
            </a:r>
            <a:r>
              <a:rPr lang="en-US" dirty="0" smtClean="0"/>
              <a:t>(ACTIVITY_SERVICE);</a:t>
            </a:r>
          </a:p>
          <a:p>
            <a:pPr lvl="1"/>
            <a:r>
              <a:rPr lang="en-US" dirty="0" smtClean="0"/>
              <a:t>List&lt;</a:t>
            </a:r>
            <a:r>
              <a:rPr lang="en-US" dirty="0" err="1" smtClean="0"/>
              <a:t>RunningServiceInfo</a:t>
            </a:r>
            <a:r>
              <a:rPr lang="en-US" dirty="0" smtClean="0"/>
              <a:t>&gt; services = </a:t>
            </a:r>
            <a:r>
              <a:rPr lang="en-US" dirty="0" err="1" smtClean="0"/>
              <a:t>mgr.getRunningServices</a:t>
            </a:r>
            <a:r>
              <a:rPr lang="en-US" dirty="0" smtClean="0"/>
              <a:t>(100);</a:t>
            </a:r>
          </a:p>
          <a:p>
            <a:pPr lvl="1"/>
            <a:r>
              <a:rPr lang="en-US" dirty="0" err="1" smtClean="0"/>
              <a:t>Log.e</a:t>
            </a:r>
            <a:r>
              <a:rPr lang="en-US" dirty="0" smtClean="0"/>
              <a:t>("DEBUG", "services:");</a:t>
            </a:r>
          </a:p>
          <a:p>
            <a:pPr lvl="1"/>
            <a:r>
              <a:rPr lang="en-US" dirty="0" smtClean="0"/>
              <a:t>for(</a:t>
            </a:r>
            <a:r>
              <a:rPr lang="en-US" dirty="0" err="1" smtClean="0"/>
              <a:t>Iterator</a:t>
            </a:r>
            <a:r>
              <a:rPr lang="en-US" dirty="0" smtClean="0"/>
              <a:t>&lt;</a:t>
            </a:r>
            <a:r>
              <a:rPr lang="en-US" dirty="0" err="1" smtClean="0"/>
              <a:t>RunningServiceInfo</a:t>
            </a:r>
            <a:r>
              <a:rPr lang="en-US" dirty="0" smtClean="0"/>
              <a:t>&gt;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services.iterator</a:t>
            </a:r>
            <a:r>
              <a:rPr lang="en-US" dirty="0" smtClean="0"/>
              <a:t>(); </a:t>
            </a:r>
            <a:r>
              <a:rPr lang="en-US" dirty="0" err="1" smtClean="0"/>
              <a:t>i.hasNext</a:t>
            </a:r>
            <a:r>
              <a:rPr lang="en-US" dirty="0" smtClean="0"/>
              <a:t>(); )</a:t>
            </a:r>
          </a:p>
          <a:p>
            <a:pPr lvl="1"/>
            <a:r>
              <a:rPr lang="en-US" dirty="0" smtClean="0"/>
              <a:t>{</a:t>
            </a:r>
          </a:p>
          <a:p>
            <a:pPr lvl="2"/>
            <a:r>
              <a:rPr lang="en-US" dirty="0" err="1" smtClean="0"/>
              <a:t>RunningServiceInfo</a:t>
            </a:r>
            <a:r>
              <a:rPr lang="en-US" dirty="0" smtClean="0"/>
              <a:t> p = (</a:t>
            </a:r>
            <a:r>
              <a:rPr lang="en-US" dirty="0" err="1" smtClean="0"/>
              <a:t>RunningServiceInfo</a:t>
            </a:r>
            <a:r>
              <a:rPr lang="en-US" dirty="0" smtClean="0"/>
              <a:t>)</a:t>
            </a:r>
            <a:r>
              <a:rPr lang="en-US" dirty="0" err="1" smtClean="0"/>
              <a:t>i.next</a:t>
            </a:r>
            <a:r>
              <a:rPr lang="en-US" dirty="0" smtClean="0"/>
              <a:t>();     </a:t>
            </a:r>
          </a:p>
          <a:p>
            <a:pPr lvl="2"/>
            <a:r>
              <a:rPr lang="en-US" dirty="0" err="1" smtClean="0"/>
              <a:t>Log.e</a:t>
            </a:r>
            <a:r>
              <a:rPr lang="en-US" dirty="0" smtClean="0"/>
              <a:t>("DEBUG", "  process name: "+</a:t>
            </a:r>
            <a:r>
              <a:rPr lang="en-US" dirty="0" err="1" smtClean="0"/>
              <a:t>p.process</a:t>
            </a:r>
            <a:r>
              <a:rPr lang="en-US" dirty="0" smtClean="0"/>
              <a:t>);</a:t>
            </a:r>
          </a:p>
          <a:p>
            <a:pPr lvl="2"/>
            <a:r>
              <a:rPr lang="en-US" dirty="0" err="1" smtClean="0"/>
              <a:t>Log.e</a:t>
            </a:r>
            <a:r>
              <a:rPr lang="en-US" dirty="0" smtClean="0"/>
              <a:t>("DEBUG", "     user id of owner: "+p.uid);</a:t>
            </a:r>
          </a:p>
          <a:p>
            <a:pPr lvl="2"/>
            <a:r>
              <a:rPr lang="en-US" dirty="0" err="1" smtClean="0"/>
              <a:t>Log.e</a:t>
            </a:r>
            <a:r>
              <a:rPr lang="en-US" dirty="0" smtClean="0"/>
              <a:t>("DEBUG", "     number of clients: "+</a:t>
            </a:r>
            <a:r>
              <a:rPr lang="en-US" dirty="0" err="1" smtClean="0"/>
              <a:t>p.clientCount</a:t>
            </a:r>
            <a:r>
              <a:rPr lang="en-US" dirty="0" smtClean="0"/>
              <a:t>);</a:t>
            </a:r>
          </a:p>
          <a:p>
            <a:pPr lvl="2"/>
            <a:r>
              <a:rPr lang="en-US" dirty="0" err="1" smtClean="0"/>
              <a:t>Log.e</a:t>
            </a:r>
            <a:r>
              <a:rPr lang="en-US" dirty="0" smtClean="0"/>
              <a:t>("DEBUG", "     client package name: "+</a:t>
            </a:r>
            <a:r>
              <a:rPr lang="en-US" dirty="0" err="1" smtClean="0"/>
              <a:t>p.clientPackage</a:t>
            </a:r>
            <a:r>
              <a:rPr lang="en-US" dirty="0" smtClean="0"/>
              <a:t>);         </a:t>
            </a:r>
          </a:p>
          <a:p>
            <a:pPr lvl="2"/>
            <a:r>
              <a:rPr lang="en-US" dirty="0" err="1" smtClean="0"/>
              <a:t>Log.e</a:t>
            </a:r>
            <a:r>
              <a:rPr lang="en-US" dirty="0" smtClean="0"/>
              <a:t>("DEBUG", "     </a:t>
            </a:r>
            <a:r>
              <a:rPr lang="en-US" dirty="0" err="1" smtClean="0"/>
              <a:t>activeSince</a:t>
            </a:r>
            <a:r>
              <a:rPr lang="en-US" dirty="0" smtClean="0"/>
              <a:t> started (</a:t>
            </a:r>
            <a:r>
              <a:rPr lang="en-US" dirty="0" err="1" smtClean="0"/>
              <a:t>secs</a:t>
            </a:r>
            <a:r>
              <a:rPr lang="en-US" dirty="0" smtClean="0"/>
              <a:t>): "+</a:t>
            </a:r>
            <a:r>
              <a:rPr lang="en-US" dirty="0" err="1" smtClean="0"/>
              <a:t>p.activeSince</a:t>
            </a:r>
            <a:r>
              <a:rPr lang="en-US" dirty="0" smtClean="0"/>
              <a:t>/1000.0);</a:t>
            </a:r>
          </a:p>
          <a:p>
            <a:pPr lvl="2"/>
            <a:r>
              <a:rPr lang="en-US" dirty="0" err="1" smtClean="0"/>
              <a:t>Log.e</a:t>
            </a:r>
            <a:r>
              <a:rPr lang="en-US" dirty="0" smtClean="0"/>
              <a:t>("DEBUG", "     last active: "+</a:t>
            </a:r>
            <a:r>
              <a:rPr lang="en-US" dirty="0" err="1" smtClean="0"/>
              <a:t>p.lastActivityTime</a:t>
            </a:r>
            <a:r>
              <a:rPr lang="en-US" dirty="0" smtClean="0"/>
              <a:t>/1000.0);       </a:t>
            </a:r>
          </a:p>
          <a:p>
            <a:r>
              <a:rPr lang="en-US" dirty="0" smtClean="0"/>
              <a:t>       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killBackgroundProcesses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400800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Add user permission, kill background processes</a:t>
            </a:r>
          </a:p>
          <a:p>
            <a:endParaRPr lang="en-US" dirty="0" smtClean="0"/>
          </a:p>
          <a:p>
            <a:r>
              <a:rPr lang="en-US" dirty="0" smtClean="0"/>
              <a:t>Context </a:t>
            </a:r>
            <a:r>
              <a:rPr lang="en-US" dirty="0" err="1" smtClean="0"/>
              <a:t>context</a:t>
            </a:r>
            <a:r>
              <a:rPr lang="en-US" dirty="0" smtClean="0"/>
              <a:t> = </a:t>
            </a:r>
            <a:r>
              <a:rPr lang="en-US" dirty="0" err="1" smtClean="0"/>
              <a:t>this.getApplicationContext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ActivityManager</a:t>
            </a:r>
            <a:r>
              <a:rPr lang="en-US" dirty="0" smtClean="0"/>
              <a:t> mgr = (</a:t>
            </a:r>
            <a:r>
              <a:rPr lang="en-US" dirty="0" err="1" smtClean="0"/>
              <a:t>ActivityManager</a:t>
            </a:r>
            <a:r>
              <a:rPr lang="en-US" dirty="0" smtClean="0"/>
              <a:t>)</a:t>
            </a:r>
            <a:r>
              <a:rPr lang="en-US" dirty="0" err="1" smtClean="0"/>
              <a:t>context.getSystemService</a:t>
            </a:r>
            <a:r>
              <a:rPr lang="en-US" dirty="0" smtClean="0"/>
              <a:t>(ACTIVITY_SERVICE);</a:t>
            </a:r>
          </a:p>
          <a:p>
            <a:r>
              <a:rPr lang="en-US" dirty="0" smtClean="0"/>
              <a:t>List&lt;</a:t>
            </a:r>
            <a:r>
              <a:rPr lang="en-US" dirty="0" err="1" smtClean="0"/>
              <a:t>RunningAppProcessInfo</a:t>
            </a:r>
            <a:r>
              <a:rPr lang="en-US" dirty="0" smtClean="0"/>
              <a:t>&gt; processes = </a:t>
            </a:r>
            <a:r>
              <a:rPr lang="en-US" dirty="0" err="1" smtClean="0"/>
              <a:t>mgr.getRunningAppProcesses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Log.e</a:t>
            </a:r>
            <a:r>
              <a:rPr lang="en-US" dirty="0" smtClean="0"/>
              <a:t>("DEBUG", "Running processes:");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Iterator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processes.iterator</a:t>
            </a:r>
            <a:r>
              <a:rPr lang="en-US" dirty="0" smtClean="0"/>
              <a:t>(); </a:t>
            </a:r>
            <a:r>
              <a:rPr lang="en-US" dirty="0" err="1" smtClean="0"/>
              <a:t>i.hasNext</a:t>
            </a:r>
            <a:r>
              <a:rPr lang="en-US" dirty="0" smtClean="0"/>
              <a:t>(); )</a:t>
            </a:r>
          </a:p>
          <a:p>
            <a:r>
              <a:rPr lang="en-US" dirty="0" smtClean="0"/>
              <a:t>{</a:t>
            </a:r>
          </a:p>
          <a:p>
            <a:pPr lvl="1"/>
            <a:r>
              <a:rPr lang="en-US" dirty="0" err="1" smtClean="0"/>
              <a:t>RunningAppProcessInfo</a:t>
            </a:r>
            <a:r>
              <a:rPr lang="en-US" dirty="0" smtClean="0"/>
              <a:t> p = (</a:t>
            </a:r>
            <a:r>
              <a:rPr lang="en-US" dirty="0" err="1" smtClean="0"/>
              <a:t>RunningAppProcessInfo</a:t>
            </a:r>
            <a:r>
              <a:rPr lang="en-US" dirty="0" smtClean="0"/>
              <a:t>)</a:t>
            </a:r>
            <a:r>
              <a:rPr lang="en-US" dirty="0" err="1" smtClean="0"/>
              <a:t>i.next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Log.e</a:t>
            </a:r>
            <a:r>
              <a:rPr lang="en-US" dirty="0" smtClean="0"/>
              <a:t>("DEBUG", "  process name: "+</a:t>
            </a:r>
            <a:r>
              <a:rPr lang="en-US" dirty="0" err="1" smtClean="0"/>
              <a:t>p.processName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Log.e</a:t>
            </a:r>
            <a:r>
              <a:rPr lang="en-US" dirty="0" smtClean="0"/>
              <a:t>("DEBUG", "     </a:t>
            </a:r>
            <a:r>
              <a:rPr lang="en-US" dirty="0" err="1" smtClean="0"/>
              <a:t>pid</a:t>
            </a:r>
            <a:r>
              <a:rPr lang="en-US" dirty="0" smtClean="0"/>
              <a:t>: "+p.pid);                    // process id</a:t>
            </a:r>
          </a:p>
          <a:p>
            <a:pPr lvl="1"/>
            <a:r>
              <a:rPr lang="en-US" dirty="0" smtClean="0"/>
              <a:t>switch </a:t>
            </a:r>
            <a:r>
              <a:rPr lang="en-US" dirty="0" smtClean="0"/>
              <a:t>(</a:t>
            </a:r>
            <a:r>
              <a:rPr lang="en-US" dirty="0" err="1" smtClean="0"/>
              <a:t>p.importance</a:t>
            </a:r>
            <a:r>
              <a:rPr lang="en-US" dirty="0" smtClean="0"/>
              <a:t>) {</a:t>
            </a:r>
          </a:p>
          <a:p>
            <a:pPr lvl="2"/>
            <a:r>
              <a:rPr lang="en-US" dirty="0" smtClean="0"/>
              <a:t>case </a:t>
            </a:r>
            <a:r>
              <a:rPr lang="en-US" dirty="0" err="1" smtClean="0"/>
              <a:t>ActivityManager.RunningAppProcessInfo.IMPORTANCE_FOREGROUND</a:t>
            </a:r>
            <a:r>
              <a:rPr lang="en-US" dirty="0" smtClean="0"/>
              <a:t>: </a:t>
            </a:r>
            <a:r>
              <a:rPr lang="en-US" dirty="0" err="1" smtClean="0"/>
              <a:t>Log.e</a:t>
            </a:r>
            <a:r>
              <a:rPr lang="en-US" dirty="0" smtClean="0"/>
              <a:t>("DEBUG","       is IMPORTANCE_FOREGROUND"); break;</a:t>
            </a:r>
          </a:p>
          <a:p>
            <a:pPr lvl="2"/>
            <a:r>
              <a:rPr lang="en-US" dirty="0" smtClean="0"/>
              <a:t>case </a:t>
            </a:r>
            <a:r>
              <a:rPr lang="en-US" dirty="0" err="1" smtClean="0"/>
              <a:t>ActivityManager.RunningAppProcessInfo.IMPORTANCE_VISIBLE</a:t>
            </a:r>
            <a:r>
              <a:rPr lang="en-US" dirty="0" smtClean="0"/>
              <a:t>: </a:t>
            </a:r>
            <a:r>
              <a:rPr lang="en-US" dirty="0" err="1" smtClean="0"/>
              <a:t>Log.e</a:t>
            </a:r>
            <a:r>
              <a:rPr lang="en-US" dirty="0" smtClean="0"/>
              <a:t>("DEBUG","       is IMPORTANCE_VISIBLE"); break;</a:t>
            </a:r>
          </a:p>
          <a:p>
            <a:pPr lvl="2"/>
            <a:r>
              <a:rPr lang="en-US" dirty="0" smtClean="0"/>
              <a:t>case </a:t>
            </a:r>
            <a:r>
              <a:rPr lang="en-US" dirty="0" err="1" smtClean="0"/>
              <a:t>ActivityManager.RunningAppProcessInfo.IMPORTANCE_SERVICE</a:t>
            </a:r>
            <a:r>
              <a:rPr lang="en-US" dirty="0" smtClean="0"/>
              <a:t>: </a:t>
            </a:r>
            <a:r>
              <a:rPr lang="en-US" dirty="0" err="1" smtClean="0"/>
              <a:t>Log.e</a:t>
            </a:r>
            <a:r>
              <a:rPr lang="en-US" dirty="0" smtClean="0"/>
              <a:t>("DEBUG","       is IMPORTANCE_SERVICE"); break;</a:t>
            </a:r>
          </a:p>
          <a:p>
            <a:pPr lvl="2"/>
            <a:r>
              <a:rPr lang="en-US" dirty="0" smtClean="0"/>
              <a:t>case </a:t>
            </a:r>
            <a:r>
              <a:rPr lang="en-US" dirty="0" err="1" smtClean="0"/>
              <a:t>ActivityManager.RunningAppProcessInfo.IMPORTANCE_BACKGROUND</a:t>
            </a:r>
            <a:r>
              <a:rPr lang="en-US" dirty="0" smtClean="0"/>
              <a:t>: </a:t>
            </a:r>
            <a:r>
              <a:rPr lang="en-US" dirty="0" err="1" smtClean="0"/>
              <a:t>Log.e</a:t>
            </a:r>
            <a:r>
              <a:rPr lang="en-US" dirty="0" smtClean="0"/>
              <a:t>("DEBUG","       is IMPORTANCE_BACKGROUND"); break;</a:t>
            </a:r>
          </a:p>
          <a:p>
            <a:pPr lvl="2"/>
            <a:r>
              <a:rPr lang="en-US" dirty="0" smtClean="0"/>
              <a:t>case </a:t>
            </a:r>
            <a:r>
              <a:rPr lang="en-US" dirty="0" err="1" smtClean="0"/>
              <a:t>ActivityManager.RunningAppProcessInfo.IMPORTANCE_EMPTY</a:t>
            </a:r>
            <a:r>
              <a:rPr lang="en-US" dirty="0" smtClean="0"/>
              <a:t>: </a:t>
            </a:r>
            <a:r>
              <a:rPr lang="en-US" dirty="0" err="1" smtClean="0"/>
              <a:t>Log.e</a:t>
            </a:r>
            <a:r>
              <a:rPr lang="en-US" dirty="0" smtClean="0"/>
              <a:t>("DEBUG","       is IMPORTANCE_EMPTY"); break;</a:t>
            </a:r>
          </a:p>
          <a:p>
            <a:pPr lvl="2"/>
            <a:r>
              <a:rPr lang="en-US" dirty="0" smtClean="0"/>
              <a:t>default</a:t>
            </a:r>
            <a:r>
              <a:rPr lang="en-US" dirty="0" smtClean="0"/>
              <a:t>: </a:t>
            </a:r>
            <a:r>
              <a:rPr lang="en-US" dirty="0" err="1" smtClean="0"/>
              <a:t>Log.e</a:t>
            </a:r>
            <a:r>
              <a:rPr lang="en-US" dirty="0" smtClean="0"/>
              <a:t>("DEBUG","       should not </a:t>
            </a:r>
            <a:r>
              <a:rPr lang="en-US" dirty="0" err="1" smtClean="0"/>
              <a:t>happend</a:t>
            </a:r>
            <a:r>
              <a:rPr lang="en-US" dirty="0" smtClean="0"/>
              <a:t>"); break;</a:t>
            </a:r>
          </a:p>
          <a:p>
            <a:r>
              <a:rPr lang="en-US" dirty="0" smtClean="0"/>
              <a:t>            </a:t>
            </a:r>
            <a:r>
              <a:rPr lang="en-US" dirty="0" smtClean="0"/>
              <a:t>}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debug","killing</a:t>
            </a:r>
            <a:r>
              <a:rPr lang="en-US" dirty="0" smtClean="0"/>
              <a:t> </a:t>
            </a:r>
            <a:r>
              <a:rPr lang="en-US" dirty="0" err="1" smtClean="0"/>
              <a:t>com.android.browser</a:t>
            </a:r>
            <a:r>
              <a:rPr lang="en-US" dirty="0" smtClean="0"/>
              <a:t>");</a:t>
            </a:r>
          </a:p>
          <a:p>
            <a:r>
              <a:rPr lang="en-US" dirty="0" err="1" smtClean="0"/>
              <a:t>mgr.killBackgroundProcesses</a:t>
            </a:r>
            <a:r>
              <a:rPr lang="en-US" dirty="0" smtClean="0"/>
              <a:t>("</a:t>
            </a:r>
            <a:r>
              <a:rPr lang="en-US" dirty="0" err="1" smtClean="0"/>
              <a:t>com.android.browser</a:t>
            </a:r>
            <a:r>
              <a:rPr lang="en-US" dirty="0" smtClean="0"/>
              <a:t>");</a:t>
            </a:r>
          </a:p>
          <a:p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debug","processes</a:t>
            </a:r>
            <a:r>
              <a:rPr lang="en-US" dirty="0" smtClean="0"/>
              <a:t> again");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Iterator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processes.iterator</a:t>
            </a:r>
            <a:r>
              <a:rPr lang="en-US" dirty="0" smtClean="0"/>
              <a:t>(); </a:t>
            </a:r>
            <a:r>
              <a:rPr lang="en-US" dirty="0" err="1" smtClean="0"/>
              <a:t>i.hasNext</a:t>
            </a:r>
            <a:r>
              <a:rPr lang="en-US" dirty="0" smtClean="0"/>
              <a:t>(); )</a:t>
            </a:r>
          </a:p>
          <a:p>
            <a:r>
              <a:rPr lang="en-US" dirty="0" smtClean="0"/>
              <a:t>{</a:t>
            </a:r>
          </a:p>
          <a:p>
            <a:pPr lvl="1"/>
            <a:r>
              <a:rPr lang="en-US" dirty="0" err="1" smtClean="0"/>
              <a:t>RunningAppProcessInfo</a:t>
            </a:r>
            <a:r>
              <a:rPr lang="en-US" dirty="0" smtClean="0"/>
              <a:t> p = (</a:t>
            </a:r>
            <a:r>
              <a:rPr lang="en-US" dirty="0" err="1" smtClean="0"/>
              <a:t>RunningAppProcessInfo</a:t>
            </a:r>
            <a:r>
              <a:rPr lang="en-US" dirty="0" smtClean="0"/>
              <a:t>)</a:t>
            </a:r>
            <a:r>
              <a:rPr lang="en-US" dirty="0" err="1" smtClean="0"/>
              <a:t>i.next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Log.e</a:t>
            </a:r>
            <a:r>
              <a:rPr lang="en-US" dirty="0" smtClean="0"/>
              <a:t>("DEBUG", "  process name: "+</a:t>
            </a:r>
            <a:r>
              <a:rPr lang="en-US" dirty="0" err="1" smtClean="0"/>
              <a:t>p.processName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Log.e</a:t>
            </a:r>
            <a:r>
              <a:rPr lang="en-US" dirty="0" smtClean="0"/>
              <a:t>("DEBUG", "     </a:t>
            </a:r>
            <a:r>
              <a:rPr lang="en-US" dirty="0" err="1" smtClean="0"/>
              <a:t>pid</a:t>
            </a:r>
            <a:r>
              <a:rPr lang="en-US" dirty="0" smtClean="0"/>
              <a:t>: "+p.pid);                    // process </a:t>
            </a:r>
            <a:r>
              <a:rPr lang="en-US" dirty="0" smtClean="0"/>
              <a:t>id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Does not really kill it. It just restarts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runningTasks</a:t>
            </a:r>
            <a:r>
              <a:rPr lang="en-US" dirty="0" smtClean="0"/>
              <a:t> (activities)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For this, you must have GET_TASKS permission</a:t>
            </a:r>
          </a:p>
          <a:p>
            <a:r>
              <a:rPr lang="en-US" dirty="0" smtClean="0"/>
              <a:t>List&lt;</a:t>
            </a:r>
            <a:r>
              <a:rPr lang="en-US" dirty="0" err="1" smtClean="0"/>
              <a:t>RunningServiceInfo</a:t>
            </a:r>
            <a:r>
              <a:rPr lang="en-US" dirty="0" smtClean="0"/>
              <a:t>&gt; services = </a:t>
            </a:r>
            <a:r>
              <a:rPr lang="en-US" dirty="0" err="1" smtClean="0"/>
              <a:t>mgr.getRunningServices</a:t>
            </a:r>
            <a:r>
              <a:rPr lang="en-US" dirty="0" smtClean="0"/>
              <a:t>(100);</a:t>
            </a:r>
          </a:p>
          <a:p>
            <a:r>
              <a:rPr lang="en-US" dirty="0" smtClean="0"/>
              <a:t>List&lt;</a:t>
            </a:r>
            <a:r>
              <a:rPr lang="en-US" dirty="0" err="1" smtClean="0"/>
              <a:t>ActivityManager.RunningTaskInfo</a:t>
            </a:r>
            <a:r>
              <a:rPr lang="en-US" dirty="0" smtClean="0"/>
              <a:t>&gt; tasks = </a:t>
            </a:r>
            <a:r>
              <a:rPr lang="en-US" dirty="0" err="1" smtClean="0"/>
              <a:t>mgr.getRunningTasks</a:t>
            </a:r>
            <a:r>
              <a:rPr lang="en-US" dirty="0" smtClean="0"/>
              <a:t>(100);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Iterator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tasks.iterator</a:t>
            </a:r>
            <a:r>
              <a:rPr lang="en-US" dirty="0" smtClean="0"/>
              <a:t>(); </a:t>
            </a:r>
            <a:r>
              <a:rPr lang="en-US" dirty="0" err="1" smtClean="0"/>
              <a:t>i.hasNext</a:t>
            </a:r>
            <a:r>
              <a:rPr lang="en-US" dirty="0" smtClean="0"/>
              <a:t>(); )</a:t>
            </a:r>
          </a:p>
          <a:p>
            <a:r>
              <a:rPr lang="en-US" dirty="0" smtClean="0"/>
              <a:t>{</a:t>
            </a:r>
          </a:p>
          <a:p>
            <a:pPr lvl="1"/>
            <a:r>
              <a:rPr lang="en-US" dirty="0" err="1" smtClean="0"/>
              <a:t>RunningTaskInfo</a:t>
            </a:r>
            <a:r>
              <a:rPr lang="en-US" dirty="0" smtClean="0"/>
              <a:t> task = (</a:t>
            </a:r>
            <a:r>
              <a:rPr lang="en-US" dirty="0" err="1" smtClean="0"/>
              <a:t>RunningTaskInfo</a:t>
            </a:r>
            <a:r>
              <a:rPr lang="en-US" dirty="0" smtClean="0"/>
              <a:t>)</a:t>
            </a:r>
            <a:r>
              <a:rPr lang="en-US" dirty="0" err="1" smtClean="0"/>
              <a:t>i.next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debug","name</a:t>
            </a:r>
            <a:r>
              <a:rPr lang="en-US" dirty="0" smtClean="0"/>
              <a:t>: "+</a:t>
            </a:r>
            <a:r>
              <a:rPr lang="en-US" dirty="0" err="1" smtClean="0"/>
              <a:t>task.baseActivity.getPackageName</a:t>
            </a:r>
            <a:r>
              <a:rPr lang="en-US" dirty="0" smtClean="0"/>
              <a:t>());</a:t>
            </a:r>
          </a:p>
          <a:p>
            <a:pPr lvl="1"/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debug","num</a:t>
            </a:r>
            <a:r>
              <a:rPr lang="en-US" dirty="0" smtClean="0"/>
              <a:t> of activities"+</a:t>
            </a:r>
            <a:r>
              <a:rPr lang="en-US" dirty="0" err="1" smtClean="0"/>
              <a:t>task.numActivities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debug","top</a:t>
            </a:r>
            <a:r>
              <a:rPr lang="en-US" dirty="0" smtClean="0"/>
              <a:t> activity: "+</a:t>
            </a:r>
            <a:r>
              <a:rPr lang="en-US" dirty="0" err="1" smtClean="0"/>
              <a:t>task.topActivity.getPackageName</a:t>
            </a:r>
            <a:r>
              <a:rPr lang="en-US" dirty="0" smtClean="0"/>
              <a:t>());</a:t>
            </a:r>
          </a:p>
          <a:p>
            <a:pPr lvl="1"/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debug","top</a:t>
            </a:r>
            <a:r>
              <a:rPr lang="en-US" dirty="0" smtClean="0"/>
              <a:t> activity: "+</a:t>
            </a:r>
            <a:r>
              <a:rPr lang="en-US" dirty="0" err="1" smtClean="0"/>
              <a:t>task.topActivity.getClassName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To test this, run our very first app, </a:t>
            </a:r>
            <a:r>
              <a:rPr lang="en-US" dirty="0" err="1" smtClean="0"/>
              <a:t>HelloWorld</a:t>
            </a:r>
            <a:r>
              <a:rPr lang="en-US" dirty="0" smtClean="0"/>
              <a:t>. Recall that this app has two views. Go to the second view</a:t>
            </a:r>
          </a:p>
          <a:p>
            <a:endParaRPr lang="en-US" dirty="0" smtClean="0"/>
          </a:p>
          <a:p>
            <a:r>
              <a:rPr lang="en-US" dirty="0" smtClean="0"/>
              <a:t>Now run the get tasks app</a:t>
            </a:r>
          </a:p>
          <a:p>
            <a:pPr lvl="1"/>
            <a:r>
              <a:rPr lang="en-US" dirty="0" smtClean="0"/>
              <a:t>Notice that </a:t>
            </a:r>
            <a:r>
              <a:rPr lang="en-US" dirty="0" err="1" smtClean="0"/>
              <a:t>helloWorld</a:t>
            </a:r>
            <a:r>
              <a:rPr lang="en-US" dirty="0" smtClean="0"/>
              <a:t> has two views</a:t>
            </a:r>
          </a:p>
          <a:p>
            <a:pPr lvl="1"/>
            <a:r>
              <a:rPr lang="en-US" dirty="0" smtClean="0"/>
              <a:t>Notice that our app is first, and </a:t>
            </a:r>
            <a:r>
              <a:rPr lang="en-US" dirty="0" err="1" smtClean="0"/>
              <a:t>helloworld</a:t>
            </a:r>
            <a:r>
              <a:rPr lang="en-US" dirty="0" smtClean="0"/>
              <a:t> is second</a:t>
            </a:r>
          </a:p>
          <a:p>
            <a:endParaRPr lang="en-US" dirty="0" smtClean="0"/>
          </a:p>
          <a:p>
            <a:r>
              <a:rPr lang="en-US" dirty="0" smtClean="0"/>
              <a:t>Unfortunately, this does not exact tell us if either app is actually </a:t>
            </a:r>
            <a:r>
              <a:rPr lang="en-US" dirty="0" err="1" smtClean="0"/>
              <a:t>comsuming</a:t>
            </a:r>
            <a:r>
              <a:rPr lang="en-US" dirty="0" smtClean="0"/>
              <a:t> CPU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2162"/>
          </a:xfrm>
        </p:spPr>
        <p:txBody>
          <a:bodyPr>
            <a:noAutofit/>
          </a:bodyPr>
          <a:lstStyle/>
          <a:p>
            <a:r>
              <a:rPr lang="en-US" sz="2800" dirty="0" smtClean="0"/>
              <a:t>Determine which processes are running (using the CPU)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51355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Read /proc/[</a:t>
            </a:r>
            <a:r>
              <a:rPr lang="en-US" dirty="0" err="1" smtClean="0"/>
              <a:t>pid</a:t>
            </a:r>
            <a:r>
              <a:rPr lang="en-US" dirty="0" smtClean="0"/>
              <a:t>]/stat to get the total amount of CPU time used by process</a:t>
            </a:r>
          </a:p>
          <a:p>
            <a:pPr lvl="2"/>
            <a:r>
              <a:rPr lang="en-US" dirty="0" smtClean="0"/>
              <a:t>We don’t actually get the CPU time, but jiffies, which can be converted to time. But usually we only need the relative amount of time, some jiffies is good enough</a:t>
            </a:r>
          </a:p>
          <a:p>
            <a:pPr lvl="1"/>
            <a:r>
              <a:rPr lang="en-US" dirty="0" smtClean="0"/>
              <a:t>Read </a:t>
            </a:r>
            <a:r>
              <a:rPr lang="en-US" dirty="0" smtClean="0"/>
              <a:t>/proc/[</a:t>
            </a:r>
            <a:r>
              <a:rPr lang="en-US" dirty="0" err="1" smtClean="0"/>
              <a:t>pid</a:t>
            </a:r>
            <a:r>
              <a:rPr lang="en-US" dirty="0" smtClean="0"/>
              <a:t>]/</a:t>
            </a:r>
            <a:r>
              <a:rPr lang="en-US" dirty="0" smtClean="0"/>
              <a:t>stat and compute the current rate</a:t>
            </a:r>
          </a:p>
          <a:p>
            <a:r>
              <a:rPr lang="en-US" dirty="0" smtClean="0"/>
              <a:t>To do</a:t>
            </a:r>
          </a:p>
          <a:p>
            <a:pPr lvl="1"/>
            <a:r>
              <a:rPr lang="en-US" dirty="0" smtClean="0"/>
              <a:t>Read and parse /proc/[</a:t>
            </a:r>
            <a:r>
              <a:rPr lang="en-US" dirty="0" err="1" smtClean="0"/>
              <a:t>pid</a:t>
            </a:r>
            <a:r>
              <a:rPr lang="en-US" dirty="0" smtClean="0"/>
              <a:t>]/stat</a:t>
            </a:r>
            <a:endParaRPr lang="en-US" dirty="0" smtClean="0"/>
          </a:p>
          <a:p>
            <a:pPr lvl="1"/>
            <a:r>
              <a:rPr lang="en-US" dirty="0" smtClean="0"/>
              <a:t>Make a class to store the list of processes and jiffies</a:t>
            </a:r>
          </a:p>
          <a:p>
            <a:r>
              <a:rPr lang="en-US" dirty="0" smtClean="0"/>
              <a:t>New app, </a:t>
            </a:r>
            <a:r>
              <a:rPr lang="en-US" dirty="0" err="1" smtClean="0"/>
              <a:t>TrackProcessCPULoad</a:t>
            </a:r>
            <a:endParaRPr lang="en-US" dirty="0" smtClean="0"/>
          </a:p>
          <a:p>
            <a:r>
              <a:rPr lang="en-US" dirty="0" smtClean="0"/>
              <a:t>Add member variable</a:t>
            </a:r>
          </a:p>
          <a:p>
            <a:pPr lvl="1"/>
            <a:r>
              <a:rPr lang="en-US" dirty="0" err="1" smtClean="0"/>
              <a:t>ActivityManager</a:t>
            </a:r>
            <a:r>
              <a:rPr lang="en-US" dirty="0" smtClean="0"/>
              <a:t> mgr</a:t>
            </a:r>
            <a:r>
              <a:rPr lang="en-US" dirty="0" smtClean="0"/>
              <a:t>;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onCreate</a:t>
            </a:r>
            <a:r>
              <a:rPr lang="en-US" dirty="0" smtClean="0"/>
              <a:t>, add</a:t>
            </a:r>
          </a:p>
          <a:p>
            <a:pPr lvl="1"/>
            <a:r>
              <a:rPr lang="en-US" dirty="0" smtClean="0"/>
              <a:t>mgr = (</a:t>
            </a:r>
            <a:r>
              <a:rPr lang="en-US" dirty="0" err="1" smtClean="0"/>
              <a:t>ActivityManager</a:t>
            </a:r>
            <a:r>
              <a:rPr lang="en-US" dirty="0" smtClean="0"/>
              <a:t>)</a:t>
            </a:r>
            <a:r>
              <a:rPr lang="en-US" dirty="0" err="1" smtClean="0"/>
              <a:t>getSystemService</a:t>
            </a:r>
            <a:r>
              <a:rPr lang="en-US" dirty="0" smtClean="0"/>
              <a:t>(</a:t>
            </a:r>
            <a:r>
              <a:rPr lang="en-US" dirty="0" err="1" smtClean="0"/>
              <a:t>Context.</a:t>
            </a:r>
            <a:r>
              <a:rPr lang="en-US" i="1" dirty="0" err="1" smtClean="0"/>
              <a:t>ACTIVITY_SERVICE</a:t>
            </a:r>
            <a:r>
              <a:rPr lang="en-US" i="1" dirty="0" smtClean="0"/>
              <a:t>);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58762"/>
          </a:xfrm>
        </p:spPr>
        <p:txBody>
          <a:bodyPr>
            <a:noAutofit/>
          </a:bodyPr>
          <a:lstStyle/>
          <a:p>
            <a:r>
              <a:rPr lang="en-US" sz="3200" dirty="0" smtClean="0"/>
              <a:t>Determining jiffies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09600"/>
            <a:ext cx="4495800" cy="59436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Add these functions to activity</a:t>
            </a:r>
          </a:p>
          <a:p>
            <a:pPr lvl="1"/>
            <a:r>
              <a:rPr lang="en-US" sz="1400" dirty="0" smtClean="0"/>
              <a:t>public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getJiffies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pid</a:t>
            </a:r>
            <a:r>
              <a:rPr lang="en-US" sz="1400" dirty="0" smtClean="0"/>
              <a:t>) {</a:t>
            </a:r>
          </a:p>
          <a:p>
            <a:pPr lvl="2"/>
            <a:r>
              <a:rPr lang="en-US" sz="1100" dirty="0" smtClean="0"/>
              <a:t>return </a:t>
            </a:r>
            <a:r>
              <a:rPr lang="en-US" sz="1100" dirty="0" err="1" smtClean="0"/>
              <a:t>getJiffiesFromProcStat</a:t>
            </a:r>
            <a:r>
              <a:rPr lang="en-US" sz="1100" dirty="0" smtClean="0"/>
              <a:t>(</a:t>
            </a:r>
            <a:r>
              <a:rPr lang="en-US" sz="1100" dirty="0" err="1" smtClean="0"/>
              <a:t>getProcStat</a:t>
            </a:r>
            <a:r>
              <a:rPr lang="en-US" sz="1100" dirty="0" smtClean="0"/>
              <a:t>(</a:t>
            </a:r>
            <a:r>
              <a:rPr lang="en-US" sz="1100" dirty="0" err="1" smtClean="0"/>
              <a:t>pid</a:t>
            </a:r>
            <a:r>
              <a:rPr lang="en-US" sz="1100" dirty="0" smtClean="0"/>
              <a:t>));</a:t>
            </a:r>
          </a:p>
          <a:p>
            <a:pPr lvl="1"/>
            <a:r>
              <a:rPr lang="en-US" sz="1400" dirty="0" smtClean="0"/>
              <a:t>}</a:t>
            </a:r>
          </a:p>
          <a:p>
            <a:pPr lvl="1"/>
            <a:r>
              <a:rPr lang="en-US" sz="1400" dirty="0" smtClean="0"/>
              <a:t>public String </a:t>
            </a:r>
            <a:r>
              <a:rPr lang="en-US" sz="1400" dirty="0" err="1" smtClean="0"/>
              <a:t>getProcStat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pid</a:t>
            </a:r>
            <a:r>
              <a:rPr lang="en-US" sz="1400" dirty="0" smtClean="0"/>
              <a:t>) {</a:t>
            </a:r>
          </a:p>
          <a:p>
            <a:pPr lvl="2"/>
            <a:r>
              <a:rPr lang="en-US" sz="1100" dirty="0" smtClean="0"/>
              <a:t>String </a:t>
            </a:r>
            <a:r>
              <a:rPr lang="en-US" sz="1100" dirty="0" err="1" smtClean="0"/>
              <a:t>str</a:t>
            </a:r>
            <a:r>
              <a:rPr lang="en-US" sz="1100" dirty="0" smtClean="0"/>
              <a:t> = new String();</a:t>
            </a:r>
          </a:p>
          <a:p>
            <a:pPr lvl="2"/>
            <a:r>
              <a:rPr lang="en-US" sz="1100" dirty="0" err="1" smtClean="0"/>
              <a:t>str</a:t>
            </a:r>
            <a:r>
              <a:rPr lang="en-US" sz="1100" dirty="0" smtClean="0"/>
              <a:t> += "cat /proc/"+</a:t>
            </a:r>
            <a:r>
              <a:rPr lang="en-US" sz="1100" dirty="0" err="1" smtClean="0"/>
              <a:t>pid</a:t>
            </a:r>
            <a:r>
              <a:rPr lang="en-US" sz="1100" dirty="0" smtClean="0"/>
              <a:t>+"/stat";</a:t>
            </a:r>
          </a:p>
          <a:p>
            <a:pPr lvl="2"/>
            <a:r>
              <a:rPr lang="en-US" sz="1100" dirty="0" smtClean="0"/>
              <a:t>//</a:t>
            </a:r>
            <a:r>
              <a:rPr lang="en-US" sz="1100" dirty="0" err="1" smtClean="0"/>
              <a:t>Log.e</a:t>
            </a:r>
            <a:r>
              <a:rPr lang="en-US" sz="1100" dirty="0" smtClean="0"/>
              <a:t>("track </a:t>
            </a:r>
            <a:r>
              <a:rPr lang="en-US" sz="1100" dirty="0" err="1" smtClean="0"/>
              <a:t>process","running</a:t>
            </a:r>
            <a:r>
              <a:rPr lang="en-US" sz="1100" dirty="0" smtClean="0"/>
              <a:t> cat proc: "+</a:t>
            </a:r>
            <a:r>
              <a:rPr lang="en-US" sz="1100" dirty="0" err="1" smtClean="0"/>
              <a:t>str</a:t>
            </a:r>
            <a:r>
              <a:rPr lang="en-US" sz="1100" dirty="0" smtClean="0"/>
              <a:t>);</a:t>
            </a:r>
          </a:p>
          <a:p>
            <a:pPr lvl="2"/>
            <a:r>
              <a:rPr lang="en-US" sz="1100" dirty="0" smtClean="0"/>
              <a:t>Process p;</a:t>
            </a:r>
          </a:p>
          <a:p>
            <a:pPr lvl="2"/>
            <a:r>
              <a:rPr lang="en-US" sz="1100" dirty="0" smtClean="0"/>
              <a:t>try {</a:t>
            </a:r>
          </a:p>
          <a:p>
            <a:pPr lvl="3"/>
            <a:r>
              <a:rPr lang="en-US" sz="1100" dirty="0" smtClean="0"/>
              <a:t>p = </a:t>
            </a:r>
            <a:r>
              <a:rPr lang="en-US" sz="1100" dirty="0" err="1" smtClean="0"/>
              <a:t>Runtime.getRuntime</a:t>
            </a:r>
            <a:r>
              <a:rPr lang="en-US" sz="1100" dirty="0" smtClean="0"/>
              <a:t>().exec(</a:t>
            </a:r>
            <a:r>
              <a:rPr lang="en-US" sz="1100" dirty="0" err="1" smtClean="0"/>
              <a:t>str</a:t>
            </a:r>
            <a:r>
              <a:rPr lang="en-US" sz="1100" dirty="0" smtClean="0"/>
              <a:t>);</a:t>
            </a:r>
          </a:p>
          <a:p>
            <a:pPr lvl="3"/>
            <a:r>
              <a:rPr lang="en-US" sz="1100" dirty="0" err="1" smtClean="0"/>
              <a:t>BufferedReader</a:t>
            </a:r>
            <a:r>
              <a:rPr lang="en-US" sz="1100" dirty="0" smtClean="0"/>
              <a:t> </a:t>
            </a:r>
            <a:r>
              <a:rPr lang="en-US" sz="1100" dirty="0" err="1" smtClean="0"/>
              <a:t>bri</a:t>
            </a:r>
            <a:r>
              <a:rPr lang="en-US" sz="1100" dirty="0" smtClean="0"/>
              <a:t> = new </a:t>
            </a:r>
            <a:r>
              <a:rPr lang="en-US" sz="1100" dirty="0" err="1" smtClean="0"/>
              <a:t>BufferedReader</a:t>
            </a:r>
            <a:r>
              <a:rPr lang="en-US" sz="1100" dirty="0" smtClean="0"/>
              <a:t>(new </a:t>
            </a:r>
            <a:r>
              <a:rPr lang="en-US" sz="1100" dirty="0" err="1" smtClean="0"/>
              <a:t>InputStreamReader</a:t>
            </a:r>
            <a:r>
              <a:rPr lang="en-US" sz="1100" dirty="0" smtClean="0"/>
              <a:t>(</a:t>
            </a:r>
            <a:r>
              <a:rPr lang="en-US" sz="1100" dirty="0" err="1" smtClean="0"/>
              <a:t>p.getInputStream</a:t>
            </a:r>
            <a:r>
              <a:rPr lang="en-US" sz="1100" dirty="0" smtClean="0"/>
              <a:t>()));</a:t>
            </a:r>
          </a:p>
          <a:p>
            <a:pPr lvl="3"/>
            <a:r>
              <a:rPr lang="en-US" sz="1100" dirty="0" smtClean="0"/>
              <a:t>String line;</a:t>
            </a:r>
          </a:p>
          <a:p>
            <a:pPr lvl="3"/>
            <a:r>
              <a:rPr lang="en-US" sz="1100" dirty="0" smtClean="0"/>
              <a:t>while ((line = </a:t>
            </a:r>
            <a:r>
              <a:rPr lang="en-US" sz="1100" dirty="0" err="1" smtClean="0"/>
              <a:t>bri.readLine</a:t>
            </a:r>
            <a:r>
              <a:rPr lang="en-US" sz="1100" dirty="0" smtClean="0"/>
              <a:t>()) != null) {</a:t>
            </a:r>
          </a:p>
          <a:p>
            <a:pPr lvl="4"/>
            <a:r>
              <a:rPr lang="en-US" sz="1100" dirty="0" smtClean="0"/>
              <a:t>return </a:t>
            </a:r>
            <a:r>
              <a:rPr lang="en-US" sz="1100" dirty="0" smtClean="0"/>
              <a:t>line;</a:t>
            </a:r>
          </a:p>
          <a:p>
            <a:pPr lvl="3"/>
            <a:r>
              <a:rPr lang="en-US" sz="1100" dirty="0" smtClean="0"/>
              <a:t>}</a:t>
            </a:r>
          </a:p>
          <a:p>
            <a:pPr lvl="3"/>
            <a:r>
              <a:rPr lang="en-US" sz="1100" dirty="0" err="1" smtClean="0"/>
              <a:t>bri.close</a:t>
            </a:r>
            <a:r>
              <a:rPr lang="en-US" sz="1100" dirty="0" smtClean="0"/>
              <a:t>();</a:t>
            </a:r>
          </a:p>
          <a:p>
            <a:pPr lvl="2"/>
            <a:r>
              <a:rPr lang="en-US" sz="1100" dirty="0" smtClean="0"/>
              <a:t>} catch (</a:t>
            </a:r>
            <a:r>
              <a:rPr lang="en-US" sz="1100" dirty="0" err="1" smtClean="0"/>
              <a:t>IOException</a:t>
            </a:r>
            <a:r>
              <a:rPr lang="en-US" sz="1100" dirty="0" smtClean="0"/>
              <a:t> e) {</a:t>
            </a:r>
          </a:p>
          <a:p>
            <a:pPr lvl="3"/>
            <a:r>
              <a:rPr lang="en-US" sz="1100" dirty="0" err="1" smtClean="0"/>
              <a:t>e.printStackTrace</a:t>
            </a:r>
            <a:r>
              <a:rPr lang="en-US" sz="1100" dirty="0" smtClean="0"/>
              <a:t>();</a:t>
            </a:r>
          </a:p>
          <a:p>
            <a:pPr lvl="2"/>
            <a:r>
              <a:rPr lang="en-US" sz="1100" dirty="0" smtClean="0"/>
              <a:t>}</a:t>
            </a:r>
          </a:p>
          <a:p>
            <a:pPr lvl="2"/>
            <a:r>
              <a:rPr lang="en-US" sz="1100" dirty="0" smtClean="0"/>
              <a:t>return new String();</a:t>
            </a:r>
          </a:p>
          <a:p>
            <a:pPr lvl="1"/>
            <a:r>
              <a:rPr lang="en-US" sz="1400" dirty="0" smtClean="0"/>
              <a:t>}</a:t>
            </a:r>
          </a:p>
          <a:p>
            <a:pPr lvl="1"/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4343400" cy="4449763"/>
          </a:xfrm>
        </p:spPr>
        <p:txBody>
          <a:bodyPr>
            <a:normAutofit/>
          </a:bodyPr>
          <a:lstStyle/>
          <a:p>
            <a:pPr lvl="1"/>
            <a:r>
              <a:rPr lang="en-US" sz="1400" dirty="0" smtClean="0"/>
              <a:t>public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getJiffiesFromProcStat</a:t>
            </a:r>
            <a:r>
              <a:rPr lang="en-US" sz="1400" dirty="0" smtClean="0"/>
              <a:t>(String </a:t>
            </a:r>
            <a:r>
              <a:rPr lang="en-US" sz="1400" dirty="0" err="1" smtClean="0"/>
              <a:t>str</a:t>
            </a:r>
            <a:r>
              <a:rPr lang="en-US" sz="1400" dirty="0" smtClean="0"/>
              <a:t>) {</a:t>
            </a:r>
          </a:p>
          <a:p>
            <a:pPr lvl="2"/>
            <a:r>
              <a:rPr lang="en-US" sz="1050" dirty="0" smtClean="0"/>
              <a:t>if (</a:t>
            </a:r>
            <a:r>
              <a:rPr lang="en-US" sz="1050" dirty="0" err="1" smtClean="0"/>
              <a:t>str</a:t>
            </a:r>
            <a:r>
              <a:rPr lang="en-US" sz="1050" dirty="0" smtClean="0"/>
              <a:t>==null) {</a:t>
            </a:r>
          </a:p>
          <a:p>
            <a:pPr lvl="3"/>
            <a:r>
              <a:rPr lang="en-US" sz="1000" dirty="0" smtClean="0"/>
              <a:t>return -1;</a:t>
            </a:r>
          </a:p>
          <a:p>
            <a:pPr lvl="2"/>
            <a:r>
              <a:rPr lang="en-US" sz="1050" dirty="0" smtClean="0"/>
              <a:t>}</a:t>
            </a:r>
          </a:p>
          <a:p>
            <a:pPr lvl="2"/>
            <a:r>
              <a:rPr lang="en-US" sz="1050" dirty="0" err="1" smtClean="0"/>
              <a:t>int</a:t>
            </a:r>
            <a:r>
              <a:rPr lang="en-US" sz="1050" dirty="0" smtClean="0"/>
              <a:t> </a:t>
            </a:r>
            <a:r>
              <a:rPr lang="en-US" sz="1050" dirty="0" err="1" smtClean="0"/>
              <a:t>i</a:t>
            </a:r>
            <a:r>
              <a:rPr lang="en-US" sz="1050" dirty="0" smtClean="0"/>
              <a:t> = </a:t>
            </a:r>
            <a:r>
              <a:rPr lang="en-US" sz="1050" dirty="0" err="1" smtClean="0"/>
              <a:t>str.indexOf</a:t>
            </a:r>
            <a:r>
              <a:rPr lang="en-US" sz="1050" dirty="0" smtClean="0"/>
              <a:t>(")");</a:t>
            </a:r>
          </a:p>
          <a:p>
            <a:pPr lvl="2"/>
            <a:r>
              <a:rPr lang="en-US" sz="1050" dirty="0" smtClean="0"/>
              <a:t>if (</a:t>
            </a:r>
            <a:r>
              <a:rPr lang="en-US" sz="1050" dirty="0" err="1" smtClean="0"/>
              <a:t>i</a:t>
            </a:r>
            <a:r>
              <a:rPr lang="en-US" sz="1050" dirty="0" smtClean="0"/>
              <a:t>==-1)</a:t>
            </a:r>
          </a:p>
          <a:p>
            <a:pPr lvl="3"/>
            <a:r>
              <a:rPr lang="en-US" sz="1000" dirty="0" smtClean="0"/>
              <a:t>return -1;</a:t>
            </a:r>
          </a:p>
          <a:p>
            <a:pPr lvl="2"/>
            <a:r>
              <a:rPr lang="en-US" sz="1050" dirty="0" err="1" smtClean="0"/>
              <a:t>int</a:t>
            </a:r>
            <a:r>
              <a:rPr lang="en-US" sz="1050" dirty="0" smtClean="0"/>
              <a:t> </a:t>
            </a:r>
            <a:r>
              <a:rPr lang="en-US" sz="1050" dirty="0" err="1" smtClean="0"/>
              <a:t>lastI</a:t>
            </a:r>
            <a:r>
              <a:rPr lang="en-US" sz="1050" dirty="0" smtClean="0"/>
              <a:t> = </a:t>
            </a:r>
            <a:r>
              <a:rPr lang="en-US" sz="1050" dirty="0" err="1" smtClean="0"/>
              <a:t>i</a:t>
            </a:r>
            <a:r>
              <a:rPr lang="en-US" sz="1050" dirty="0" smtClean="0"/>
              <a:t>;</a:t>
            </a:r>
          </a:p>
          <a:p>
            <a:pPr lvl="2"/>
            <a:r>
              <a:rPr lang="en-US" sz="1050" dirty="0" smtClean="0"/>
              <a:t>for(</a:t>
            </a:r>
            <a:r>
              <a:rPr lang="en-US" sz="1050" dirty="0" err="1" smtClean="0"/>
              <a:t>int</a:t>
            </a:r>
            <a:r>
              <a:rPr lang="en-US" sz="1050" dirty="0" smtClean="0"/>
              <a:t> j=0; j&lt;13; j++) {</a:t>
            </a:r>
          </a:p>
          <a:p>
            <a:pPr lvl="3"/>
            <a:r>
              <a:rPr lang="en-US" sz="1000" dirty="0" err="1" smtClean="0"/>
              <a:t>lastI</a:t>
            </a:r>
            <a:r>
              <a:rPr lang="en-US" sz="1000" dirty="0" smtClean="0"/>
              <a:t> = </a:t>
            </a:r>
            <a:r>
              <a:rPr lang="en-US" sz="1000" dirty="0" err="1" smtClean="0"/>
              <a:t>i</a:t>
            </a:r>
            <a:r>
              <a:rPr lang="en-US" sz="1000" dirty="0" smtClean="0"/>
              <a:t>;</a:t>
            </a:r>
          </a:p>
          <a:p>
            <a:pPr lvl="3"/>
            <a:r>
              <a:rPr lang="en-US" sz="1000" dirty="0" err="1" smtClean="0"/>
              <a:t>i</a:t>
            </a:r>
            <a:r>
              <a:rPr lang="en-US" sz="1000" dirty="0" smtClean="0"/>
              <a:t> = </a:t>
            </a:r>
            <a:r>
              <a:rPr lang="en-US" sz="1000" dirty="0" err="1" smtClean="0"/>
              <a:t>str.indexOf</a:t>
            </a:r>
            <a:r>
              <a:rPr lang="en-US" sz="1000" dirty="0" smtClean="0"/>
              <a:t>(" ", i+1);</a:t>
            </a:r>
          </a:p>
          <a:p>
            <a:pPr lvl="3"/>
            <a:r>
              <a:rPr lang="en-US" sz="1000" dirty="0" smtClean="0"/>
              <a:t>if (</a:t>
            </a:r>
            <a:r>
              <a:rPr lang="en-US" sz="1000" dirty="0" err="1" smtClean="0"/>
              <a:t>i</a:t>
            </a:r>
            <a:r>
              <a:rPr lang="en-US" sz="1000" dirty="0" smtClean="0"/>
              <a:t>==-1)</a:t>
            </a:r>
          </a:p>
          <a:p>
            <a:pPr lvl="4"/>
            <a:r>
              <a:rPr lang="en-US" sz="1200" dirty="0" smtClean="0"/>
              <a:t>return -1;</a:t>
            </a:r>
          </a:p>
          <a:p>
            <a:pPr lvl="2"/>
            <a:r>
              <a:rPr lang="en-US" sz="1050" dirty="0" smtClean="0"/>
              <a:t>}</a:t>
            </a:r>
          </a:p>
          <a:p>
            <a:pPr lvl="2"/>
            <a:r>
              <a:rPr lang="en-US" sz="1050" dirty="0" smtClean="0"/>
              <a:t>return </a:t>
            </a:r>
            <a:r>
              <a:rPr lang="en-US" sz="1050" dirty="0" err="1" smtClean="0"/>
              <a:t>Integer.parseInt</a:t>
            </a:r>
            <a:r>
              <a:rPr lang="en-US" sz="1050" dirty="0" smtClean="0"/>
              <a:t>(</a:t>
            </a:r>
            <a:r>
              <a:rPr lang="en-US" sz="1050" dirty="0" err="1" smtClean="0"/>
              <a:t>str.substring</a:t>
            </a:r>
            <a:r>
              <a:rPr lang="en-US" sz="1050" dirty="0" smtClean="0"/>
              <a:t>(lastI+1, </a:t>
            </a:r>
            <a:r>
              <a:rPr lang="en-US" sz="1050" dirty="0" err="1" smtClean="0"/>
              <a:t>i</a:t>
            </a:r>
            <a:r>
              <a:rPr lang="en-US" sz="1050" dirty="0" smtClean="0"/>
              <a:t>));</a:t>
            </a:r>
          </a:p>
          <a:p>
            <a:pPr lvl="1"/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to hold </a:t>
            </a:r>
            <a:r>
              <a:rPr lang="en-US" dirty="0" err="1" smtClean="0"/>
              <a:t>jiffie</a:t>
            </a:r>
            <a:r>
              <a:rPr lang="en-US" dirty="0" smtClean="0"/>
              <a:t> info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1722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Need to compute current time.</a:t>
            </a:r>
          </a:p>
          <a:p>
            <a:pPr lvl="1"/>
            <a:r>
              <a:rPr lang="en-US" dirty="0" err="1" smtClean="0"/>
              <a:t>JodaTime</a:t>
            </a:r>
            <a:r>
              <a:rPr lang="en-US" dirty="0" smtClean="0"/>
              <a:t> – standard class for time in java</a:t>
            </a:r>
          </a:p>
          <a:p>
            <a:pPr lvl="1"/>
            <a:r>
              <a:rPr lang="en-US" dirty="0" smtClean="0"/>
              <a:t>Get and decompress the latest </a:t>
            </a:r>
            <a:r>
              <a:rPr lang="en-US" dirty="0" smtClean="0"/>
              <a:t>jar file from 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joda-time.sourceforge.net/installation.html</a:t>
            </a:r>
            <a:endParaRPr lang="en-US" dirty="0" smtClean="0"/>
          </a:p>
          <a:p>
            <a:pPr lvl="1"/>
            <a:r>
              <a:rPr lang="en-US" dirty="0" smtClean="0"/>
              <a:t>Add as external jar file</a:t>
            </a:r>
          </a:p>
          <a:p>
            <a:pPr lvl="2"/>
            <a:r>
              <a:rPr lang="en-US" dirty="0" smtClean="0"/>
              <a:t>Right click on app, select Build Path-&gt;Configure Build Path</a:t>
            </a:r>
          </a:p>
          <a:p>
            <a:pPr lvl="2"/>
            <a:r>
              <a:rPr lang="en-US" dirty="0" smtClean="0"/>
              <a:t>In dialog</a:t>
            </a:r>
          </a:p>
          <a:p>
            <a:pPr lvl="3"/>
            <a:r>
              <a:rPr lang="en-US" dirty="0" smtClean="0"/>
              <a:t>select Libraries tab</a:t>
            </a:r>
          </a:p>
          <a:p>
            <a:pPr lvl="3"/>
            <a:r>
              <a:rPr lang="en-US" dirty="0" smtClean="0"/>
              <a:t>Add external JARs button</a:t>
            </a:r>
          </a:p>
          <a:p>
            <a:pPr lvl="3"/>
            <a:r>
              <a:rPr lang="en-US" dirty="0" smtClean="0"/>
              <a:t>Browse to jodatime.jar</a:t>
            </a:r>
          </a:p>
          <a:p>
            <a:pPr lvl="3"/>
            <a:r>
              <a:rPr lang="en-US" dirty="0" smtClean="0"/>
              <a:t>Select Order and Export tab</a:t>
            </a:r>
          </a:p>
          <a:p>
            <a:pPr lvl="3"/>
            <a:r>
              <a:rPr lang="en-US" dirty="0" smtClean="0"/>
              <a:t>Click </a:t>
            </a:r>
            <a:r>
              <a:rPr lang="en-US" dirty="0" err="1" smtClean="0"/>
              <a:t>joda</a:t>
            </a:r>
            <a:r>
              <a:rPr lang="en-US" dirty="0" smtClean="0"/>
              <a:t>-time check box</a:t>
            </a:r>
          </a:p>
          <a:p>
            <a:endParaRPr lang="en-US" dirty="0" smtClean="0"/>
          </a:p>
          <a:p>
            <a:r>
              <a:rPr lang="en-US" dirty="0" smtClean="0"/>
              <a:t>public </a:t>
            </a:r>
            <a:r>
              <a:rPr lang="en-US" dirty="0" smtClean="0"/>
              <a:t>class </a:t>
            </a:r>
            <a:r>
              <a:rPr lang="en-US" dirty="0" err="1" smtClean="0"/>
              <a:t>ProcessState</a:t>
            </a:r>
            <a:r>
              <a:rPr lang="en-US" dirty="0" smtClean="0"/>
              <a:t> {</a:t>
            </a:r>
          </a:p>
          <a:p>
            <a:pPr lvl="1"/>
            <a:r>
              <a:rPr lang="en-US" dirty="0" err="1" smtClean="0"/>
              <a:t>DateTime</a:t>
            </a:r>
            <a:r>
              <a:rPr lang="en-US" dirty="0" smtClean="0"/>
              <a:t> </a:t>
            </a:r>
            <a:r>
              <a:rPr lang="en-US" dirty="0" err="1" smtClean="0"/>
              <a:t>lastTimeUpdated</a:t>
            </a:r>
            <a:r>
              <a:rPr lang="en-US" dirty="0" smtClean="0"/>
              <a:t> </a:t>
            </a:r>
            <a:r>
              <a:rPr lang="en-US" dirty="0" smtClean="0"/>
              <a:t>= null;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lastJiffies</a:t>
            </a:r>
            <a:r>
              <a:rPr lang="en-US" dirty="0" smtClean="0"/>
              <a:t> = 0;</a:t>
            </a:r>
            <a:endParaRPr lang="en-US" dirty="0" smtClean="0"/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smtClean="0"/>
              <a:t>flag = true;</a:t>
            </a:r>
            <a:endParaRPr lang="en-US" dirty="0" smtClean="0"/>
          </a:p>
          <a:p>
            <a:pPr lvl="1"/>
            <a:r>
              <a:rPr lang="en-US" dirty="0" smtClean="0"/>
              <a:t>public </a:t>
            </a:r>
            <a:r>
              <a:rPr lang="en-US" dirty="0" smtClean="0"/>
              <a:t>double </a:t>
            </a:r>
            <a:r>
              <a:rPr lang="en-US" dirty="0" err="1" smtClean="0"/>
              <a:t>updateState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currentJiffies</a:t>
            </a:r>
            <a:r>
              <a:rPr lang="en-US" dirty="0" smtClean="0"/>
              <a:t>, </a:t>
            </a:r>
            <a:r>
              <a:rPr lang="en-US" dirty="0" err="1" smtClean="0"/>
              <a:t>boolean</a:t>
            </a:r>
            <a:r>
              <a:rPr lang="en-US" dirty="0" smtClean="0"/>
              <a:t> flag) {</a:t>
            </a:r>
          </a:p>
          <a:p>
            <a:pPr lvl="2"/>
            <a:r>
              <a:rPr lang="en-US" dirty="0" err="1" smtClean="0"/>
              <a:t>this.flag</a:t>
            </a:r>
            <a:r>
              <a:rPr lang="en-US" dirty="0" smtClean="0"/>
              <a:t> = flag;</a:t>
            </a:r>
          </a:p>
          <a:p>
            <a:pPr lvl="2"/>
            <a:r>
              <a:rPr lang="en-US" dirty="0" err="1" smtClean="0"/>
              <a:t>DateTime</a:t>
            </a:r>
            <a:r>
              <a:rPr lang="en-US" dirty="0" smtClean="0"/>
              <a:t> </a:t>
            </a:r>
            <a:r>
              <a:rPr lang="en-US" dirty="0" err="1" smtClean="0"/>
              <a:t>currentTime</a:t>
            </a:r>
            <a:r>
              <a:rPr lang="en-US" dirty="0" smtClean="0"/>
              <a:t> = new </a:t>
            </a:r>
            <a:r>
              <a:rPr lang="en-US" dirty="0" err="1" smtClean="0"/>
              <a:t>DateTime</a:t>
            </a:r>
            <a:r>
              <a:rPr lang="en-US" dirty="0" smtClean="0"/>
              <a:t>(); // sets to current time</a:t>
            </a:r>
          </a:p>
          <a:p>
            <a:pPr lvl="2"/>
            <a:r>
              <a:rPr lang="en-US" dirty="0" smtClean="0"/>
              <a:t>double </a:t>
            </a:r>
            <a:r>
              <a:rPr lang="en-US" dirty="0" err="1" smtClean="0"/>
              <a:t>jiffieRate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if (</a:t>
            </a:r>
            <a:r>
              <a:rPr lang="en-US" dirty="0" err="1" smtClean="0"/>
              <a:t>lastTimeUpdated</a:t>
            </a:r>
            <a:r>
              <a:rPr lang="en-US" dirty="0" smtClean="0"/>
              <a:t>==null</a:t>
            </a:r>
            <a:r>
              <a:rPr lang="en-US" dirty="0" smtClean="0"/>
              <a:t>) {</a:t>
            </a:r>
            <a:endParaRPr lang="en-US" dirty="0" smtClean="0"/>
          </a:p>
          <a:p>
            <a:pPr lvl="3"/>
            <a:r>
              <a:rPr lang="en-US" dirty="0" err="1" smtClean="0"/>
              <a:t>jiffieRate</a:t>
            </a:r>
            <a:r>
              <a:rPr lang="en-US" dirty="0" smtClean="0"/>
              <a:t> = -1</a:t>
            </a:r>
            <a:r>
              <a:rPr lang="en-US" dirty="0" smtClean="0"/>
              <a:t>;</a:t>
            </a:r>
          </a:p>
          <a:p>
            <a:pPr lvl="3"/>
            <a:r>
              <a:rPr lang="en-US" dirty="0" err="1" smtClean="0"/>
              <a:t>lastTimeUpdated</a:t>
            </a:r>
            <a:r>
              <a:rPr lang="en-US" dirty="0" smtClean="0"/>
              <a:t> = </a:t>
            </a:r>
            <a:r>
              <a:rPr lang="en-US" dirty="0" err="1" smtClean="0"/>
              <a:t>currentTime</a:t>
            </a:r>
            <a:r>
              <a:rPr lang="en-US" smtClean="0"/>
              <a:t>;</a:t>
            </a:r>
            <a:endParaRPr lang="en-US" dirty="0" smtClean="0"/>
          </a:p>
          <a:p>
            <a:pPr lvl="2"/>
            <a:r>
              <a:rPr lang="en-US" dirty="0" smtClean="0"/>
              <a:t>} else</a:t>
            </a:r>
            <a:endParaRPr lang="en-US" dirty="0" smtClean="0"/>
          </a:p>
          <a:p>
            <a:pPr lvl="3"/>
            <a:r>
              <a:rPr lang="en-US" dirty="0" err="1" smtClean="0"/>
              <a:t>jiffieRate</a:t>
            </a:r>
            <a:r>
              <a:rPr lang="en-US" dirty="0" smtClean="0"/>
              <a:t> = ((double)(</a:t>
            </a:r>
            <a:r>
              <a:rPr lang="en-US" dirty="0" err="1" smtClean="0"/>
              <a:t>currentJiffies</a:t>
            </a:r>
            <a:r>
              <a:rPr lang="en-US" dirty="0" smtClean="0"/>
              <a:t> - </a:t>
            </a:r>
            <a:r>
              <a:rPr lang="en-US" dirty="0" err="1" smtClean="0"/>
              <a:t>lastJiffies</a:t>
            </a:r>
            <a:r>
              <a:rPr lang="en-US" dirty="0" smtClean="0"/>
              <a:t>))/(0.001*(double)(</a:t>
            </a:r>
            <a:r>
              <a:rPr lang="en-US" dirty="0" err="1" smtClean="0"/>
              <a:t>currentTime.getMillis</a:t>
            </a:r>
            <a:r>
              <a:rPr lang="en-US" dirty="0" smtClean="0"/>
              <a:t>() - </a:t>
            </a:r>
            <a:r>
              <a:rPr lang="en-US" dirty="0" err="1" smtClean="0"/>
              <a:t>lastTimeUpdated.getMillis</a:t>
            </a:r>
            <a:r>
              <a:rPr lang="en-US" dirty="0" smtClean="0"/>
              <a:t>()));</a:t>
            </a:r>
          </a:p>
          <a:p>
            <a:pPr lvl="2"/>
            <a:r>
              <a:rPr lang="en-US" dirty="0" err="1" smtClean="0"/>
              <a:t>lastJiffies</a:t>
            </a:r>
            <a:r>
              <a:rPr lang="en-US" dirty="0" smtClean="0"/>
              <a:t> = </a:t>
            </a:r>
            <a:r>
              <a:rPr lang="en-US" dirty="0" err="1" smtClean="0"/>
              <a:t>currentJiffies</a:t>
            </a:r>
            <a:r>
              <a:rPr lang="en-US" dirty="0" smtClean="0"/>
              <a:t>;</a:t>
            </a:r>
          </a:p>
          <a:p>
            <a:pPr lvl="2"/>
            <a:r>
              <a:rPr lang="en-US" dirty="0" err="1" smtClean="0"/>
              <a:t>lastTimeUpdated</a:t>
            </a:r>
            <a:r>
              <a:rPr lang="en-US" dirty="0" smtClean="0"/>
              <a:t> = </a:t>
            </a:r>
            <a:r>
              <a:rPr lang="en-US" dirty="0" err="1" smtClean="0"/>
              <a:t>currentTime</a:t>
            </a:r>
            <a:r>
              <a:rPr lang="en-US" dirty="0" smtClean="0"/>
              <a:t>;</a:t>
            </a:r>
            <a:endParaRPr lang="en-US" dirty="0" smtClean="0"/>
          </a:p>
          <a:p>
            <a:pPr lvl="2"/>
            <a:r>
              <a:rPr lang="en-US" dirty="0" smtClean="0"/>
              <a:t>return </a:t>
            </a:r>
            <a:r>
              <a:rPr lang="en-US" dirty="0" err="1" smtClean="0"/>
              <a:t>jiffieRate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// Activity variable object to hold process name and jiffies</a:t>
            </a:r>
          </a:p>
          <a:p>
            <a:r>
              <a:rPr lang="en-US" dirty="0" smtClean="0"/>
              <a:t>Map&lt;String, </a:t>
            </a:r>
            <a:r>
              <a:rPr lang="en-US" dirty="0" err="1" smtClean="0"/>
              <a:t>ProcessState</a:t>
            </a:r>
            <a:r>
              <a:rPr lang="en-US" dirty="0" smtClean="0"/>
              <a:t>&gt; </a:t>
            </a:r>
            <a:r>
              <a:rPr lang="en-US" dirty="0" err="1" smtClean="0"/>
              <a:t>processMap</a:t>
            </a:r>
            <a:r>
              <a:rPr lang="en-US" dirty="0" smtClean="0"/>
              <a:t> = new </a:t>
            </a:r>
            <a:r>
              <a:rPr lang="en-US" dirty="0" err="1" smtClean="0"/>
              <a:t>HashMap</a:t>
            </a:r>
            <a:r>
              <a:rPr lang="en-US" dirty="0" smtClean="0"/>
              <a:t>&lt;String, </a:t>
            </a:r>
            <a:r>
              <a:rPr lang="en-US" dirty="0" err="1" smtClean="0"/>
              <a:t>ProcessState</a:t>
            </a:r>
            <a:r>
              <a:rPr lang="en-US" dirty="0" smtClean="0"/>
              <a:t>&gt;();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to get the </a:t>
            </a:r>
            <a:r>
              <a:rPr lang="en-US" dirty="0" err="1" smtClean="0"/>
              <a:t>jiffie</a:t>
            </a:r>
            <a:r>
              <a:rPr lang="en-US" dirty="0" smtClean="0"/>
              <a:t>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400800"/>
          </a:xfrm>
        </p:spPr>
        <p:txBody>
          <a:bodyPr>
            <a:normAutofit fontScale="32500" lnSpcReduction="20000"/>
          </a:bodyPr>
          <a:lstStyle/>
          <a:p>
            <a:r>
              <a:rPr lang="en-US" dirty="0" err="1" smtClean="0"/>
              <a:t>boolean</a:t>
            </a:r>
            <a:r>
              <a:rPr lang="en-US" dirty="0" smtClean="0"/>
              <a:t> flag = true;</a:t>
            </a:r>
          </a:p>
          <a:p>
            <a:r>
              <a:rPr lang="en-US" dirty="0" smtClean="0"/>
              <a:t>public void </a:t>
            </a:r>
            <a:r>
              <a:rPr lang="en-US" dirty="0" err="1" smtClean="0"/>
              <a:t>updateProcesses</a:t>
            </a:r>
            <a:r>
              <a:rPr lang="en-US" dirty="0" smtClean="0"/>
              <a:t>() {</a:t>
            </a:r>
          </a:p>
          <a:p>
            <a:pPr lvl="1"/>
            <a:r>
              <a:rPr lang="en-US" dirty="0" smtClean="0"/>
              <a:t>flag = !flag;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List&lt;</a:t>
            </a:r>
            <a:r>
              <a:rPr lang="en-US" dirty="0" err="1" smtClean="0"/>
              <a:t>RunningAppProcessInfo</a:t>
            </a:r>
            <a:r>
              <a:rPr lang="en-US" dirty="0" smtClean="0"/>
              <a:t>&gt; processes = </a:t>
            </a:r>
            <a:r>
              <a:rPr lang="en-US" dirty="0" err="1" smtClean="0"/>
              <a:t>mgr.getRunningAppProcesses</a:t>
            </a:r>
            <a:r>
              <a:rPr lang="en-US" dirty="0" smtClean="0"/>
              <a:t>();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processes.size</a:t>
            </a:r>
            <a:r>
              <a:rPr lang="en-US" dirty="0" smtClean="0"/>
              <a:t>();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lvl="2"/>
            <a:r>
              <a:rPr lang="en-US" dirty="0" smtClean="0"/>
              <a:t>String name = </a:t>
            </a:r>
            <a:r>
              <a:rPr lang="en-US" dirty="0" err="1" smtClean="0"/>
              <a:t>processes.get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).</a:t>
            </a:r>
            <a:r>
              <a:rPr lang="en-US" dirty="0" err="1" smtClean="0"/>
              <a:t>processName</a:t>
            </a:r>
            <a:r>
              <a:rPr lang="en-US" dirty="0" smtClean="0"/>
              <a:t>;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pid</a:t>
            </a:r>
            <a:r>
              <a:rPr lang="en-US" dirty="0" smtClean="0"/>
              <a:t> = </a:t>
            </a:r>
            <a:r>
              <a:rPr lang="en-US" dirty="0" err="1" smtClean="0"/>
              <a:t>processes.get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).</a:t>
            </a:r>
            <a:r>
              <a:rPr lang="en-US" dirty="0" err="1" smtClean="0"/>
              <a:t>pid</a:t>
            </a:r>
            <a:r>
              <a:rPr lang="en-US" dirty="0" smtClean="0"/>
              <a:t>;</a:t>
            </a:r>
          </a:p>
          <a:p>
            <a:pPr lvl="2"/>
            <a:r>
              <a:rPr lang="en-US" dirty="0" err="1" smtClean="0"/>
              <a:t>ProcessState</a:t>
            </a:r>
            <a:r>
              <a:rPr lang="en-US" dirty="0" smtClean="0"/>
              <a:t> entry = </a:t>
            </a:r>
            <a:r>
              <a:rPr lang="en-US" dirty="0" err="1" smtClean="0"/>
              <a:t>processMap.get</a:t>
            </a:r>
            <a:r>
              <a:rPr lang="en-US" dirty="0" smtClean="0"/>
              <a:t>(name);</a:t>
            </a:r>
          </a:p>
          <a:p>
            <a:pPr lvl="2"/>
            <a:r>
              <a:rPr lang="en-US" dirty="0" smtClean="0"/>
              <a:t>if (entry==null) {</a:t>
            </a:r>
          </a:p>
          <a:p>
            <a:pPr lvl="3"/>
            <a:r>
              <a:rPr lang="en-US" dirty="0" err="1" smtClean="0"/>
              <a:t>Log.e</a:t>
            </a:r>
            <a:r>
              <a:rPr lang="en-US" dirty="0" smtClean="0"/>
              <a:t>("process </a:t>
            </a:r>
            <a:r>
              <a:rPr lang="en-US" dirty="0" err="1" smtClean="0"/>
              <a:t>tracker","new</a:t>
            </a:r>
            <a:r>
              <a:rPr lang="en-US" dirty="0" smtClean="0"/>
              <a:t> process: "+name);</a:t>
            </a:r>
          </a:p>
          <a:p>
            <a:pPr lvl="3"/>
            <a:r>
              <a:rPr lang="en-US" dirty="0" err="1" smtClean="0"/>
              <a:t>ProcessState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r>
              <a:rPr lang="en-US" dirty="0" smtClean="0"/>
              <a:t> = new </a:t>
            </a:r>
            <a:r>
              <a:rPr lang="en-US" dirty="0" err="1" smtClean="0"/>
              <a:t>ProcessState</a:t>
            </a:r>
            <a:r>
              <a:rPr lang="en-US" dirty="0" smtClean="0"/>
              <a:t>();</a:t>
            </a:r>
          </a:p>
          <a:p>
            <a:pPr lvl="3"/>
            <a:r>
              <a:rPr lang="en-US" dirty="0" err="1" smtClean="0"/>
              <a:t>ps.updateState</a:t>
            </a:r>
            <a:r>
              <a:rPr lang="en-US" dirty="0" smtClean="0"/>
              <a:t>(</a:t>
            </a:r>
            <a:r>
              <a:rPr lang="en-US" dirty="0" err="1" smtClean="0"/>
              <a:t>getJiffies</a:t>
            </a:r>
            <a:r>
              <a:rPr lang="en-US" dirty="0" smtClean="0"/>
              <a:t>(</a:t>
            </a:r>
            <a:r>
              <a:rPr lang="en-US" dirty="0" err="1" smtClean="0"/>
              <a:t>pid</a:t>
            </a:r>
            <a:r>
              <a:rPr lang="en-US" dirty="0" smtClean="0"/>
              <a:t>),flag);</a:t>
            </a:r>
          </a:p>
          <a:p>
            <a:pPr lvl="3"/>
            <a:r>
              <a:rPr lang="en-US" dirty="0" err="1" smtClean="0"/>
              <a:t>processMap.put</a:t>
            </a:r>
            <a:r>
              <a:rPr lang="en-US" dirty="0" smtClean="0"/>
              <a:t>(name, </a:t>
            </a:r>
            <a:r>
              <a:rPr lang="en-US" dirty="0" err="1" smtClean="0"/>
              <a:t>ps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} else </a:t>
            </a:r>
            <a:r>
              <a:rPr lang="en-US" dirty="0" smtClean="0"/>
              <a:t>{</a:t>
            </a:r>
          </a:p>
          <a:p>
            <a:pPr lvl="3"/>
            <a:r>
              <a:rPr lang="en-US" dirty="0" smtClean="0"/>
              <a:t>double rate  = </a:t>
            </a:r>
            <a:r>
              <a:rPr lang="en-US" dirty="0" err="1" smtClean="0"/>
              <a:t>entry.updateState</a:t>
            </a:r>
            <a:r>
              <a:rPr lang="en-US" dirty="0" smtClean="0"/>
              <a:t>(</a:t>
            </a:r>
            <a:r>
              <a:rPr lang="en-US" dirty="0" err="1" smtClean="0"/>
              <a:t>getJiffies</a:t>
            </a:r>
            <a:r>
              <a:rPr lang="en-US" dirty="0" smtClean="0"/>
              <a:t>(</a:t>
            </a:r>
            <a:r>
              <a:rPr lang="en-US" dirty="0" err="1" smtClean="0"/>
              <a:t>pid</a:t>
            </a:r>
            <a:r>
              <a:rPr lang="en-US" dirty="0" smtClean="0"/>
              <a:t>),flag</a:t>
            </a:r>
            <a:r>
              <a:rPr lang="en-US" dirty="0" smtClean="0"/>
              <a:t>);</a:t>
            </a:r>
          </a:p>
          <a:p>
            <a:pPr lvl="3"/>
            <a:r>
              <a:rPr lang="en-US" dirty="0" smtClean="0"/>
              <a:t>if (rate&gt;0)</a:t>
            </a:r>
            <a:endParaRPr lang="en-US" dirty="0" smtClean="0"/>
          </a:p>
          <a:p>
            <a:pPr lvl="4"/>
            <a:r>
              <a:rPr lang="en-US" dirty="0" err="1" smtClean="0"/>
              <a:t>Log.e</a:t>
            </a:r>
            <a:r>
              <a:rPr lang="en-US" dirty="0" smtClean="0"/>
              <a:t>("process </a:t>
            </a:r>
            <a:r>
              <a:rPr lang="en-US" dirty="0" err="1" smtClean="0"/>
              <a:t>tracker",name</a:t>
            </a:r>
            <a:r>
              <a:rPr lang="en-US" dirty="0" smtClean="0"/>
              <a:t>+" has rate "+</a:t>
            </a:r>
            <a:r>
              <a:rPr lang="en-US" dirty="0" err="1" smtClean="0"/>
              <a:t>entry.updateState</a:t>
            </a:r>
            <a:r>
              <a:rPr lang="en-US" dirty="0" smtClean="0"/>
              <a:t>(</a:t>
            </a:r>
            <a:r>
              <a:rPr lang="en-US" dirty="0" err="1" smtClean="0"/>
              <a:t>getJiffies</a:t>
            </a:r>
            <a:r>
              <a:rPr lang="en-US" dirty="0" smtClean="0"/>
              <a:t>(</a:t>
            </a:r>
            <a:r>
              <a:rPr lang="en-US" dirty="0" err="1" smtClean="0"/>
              <a:t>pid</a:t>
            </a:r>
            <a:r>
              <a:rPr lang="en-US" dirty="0" smtClean="0"/>
              <a:t>),flag</a:t>
            </a:r>
            <a:r>
              <a:rPr lang="en-US" dirty="0" smtClean="0"/>
              <a:t>));</a:t>
            </a:r>
          </a:p>
          <a:p>
            <a:pPr lvl="2"/>
            <a:r>
              <a:rPr lang="en-US" dirty="0" smtClean="0"/>
              <a:t>}</a:t>
            </a:r>
            <a:endParaRPr lang="en-US" dirty="0" smtClean="0"/>
          </a:p>
          <a:p>
            <a:pPr lvl="1"/>
            <a:r>
              <a:rPr lang="en-US" dirty="0" smtClean="0"/>
              <a:t>}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// delete processes that are no longer running</a:t>
            </a:r>
          </a:p>
          <a:p>
            <a:pPr lvl="1"/>
            <a:r>
              <a:rPr lang="en-US" dirty="0" smtClean="0"/>
              <a:t>// the flag is used to detect which processes were not updated and hence did not appear in </a:t>
            </a:r>
            <a:r>
              <a:rPr lang="en-US" dirty="0" err="1" smtClean="0"/>
              <a:t>getRunningAppProcess</a:t>
            </a:r>
            <a:endParaRPr lang="en-US" dirty="0" smtClean="0"/>
          </a:p>
          <a:p>
            <a:pPr lvl="1"/>
            <a:r>
              <a:rPr lang="en-US" dirty="0" smtClean="0"/>
              <a:t>Set s = </a:t>
            </a:r>
            <a:r>
              <a:rPr lang="en-US" dirty="0" err="1" smtClean="0"/>
              <a:t>processMap.entrySet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Iterator</a:t>
            </a:r>
            <a:r>
              <a:rPr lang="en-US" dirty="0" smtClean="0"/>
              <a:t> </a:t>
            </a:r>
            <a:r>
              <a:rPr lang="en-US" dirty="0" smtClean="0"/>
              <a:t>it=</a:t>
            </a:r>
            <a:r>
              <a:rPr lang="en-US" dirty="0" err="1" smtClean="0"/>
              <a:t>s.iterator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Map.Entry</a:t>
            </a:r>
            <a:r>
              <a:rPr lang="en-US" dirty="0" smtClean="0"/>
              <a:t> entry;</a:t>
            </a:r>
          </a:p>
          <a:p>
            <a:pPr lvl="1"/>
            <a:r>
              <a:rPr lang="en-US" dirty="0" smtClean="0"/>
              <a:t>if (</a:t>
            </a:r>
            <a:r>
              <a:rPr lang="en-US" dirty="0" err="1" smtClean="0"/>
              <a:t>it.hasNext</a:t>
            </a:r>
            <a:r>
              <a:rPr lang="en-US" dirty="0" smtClean="0"/>
              <a:t>()) {</a:t>
            </a:r>
          </a:p>
          <a:p>
            <a:pPr lvl="2"/>
            <a:r>
              <a:rPr lang="en-US" dirty="0" smtClean="0"/>
              <a:t>entry = (Entry) </a:t>
            </a:r>
            <a:r>
              <a:rPr lang="en-US" dirty="0" err="1" smtClean="0"/>
              <a:t>it.next</a:t>
            </a:r>
            <a:r>
              <a:rPr lang="en-US" dirty="0" smtClean="0"/>
              <a:t>();</a:t>
            </a:r>
          </a:p>
          <a:p>
            <a:pPr lvl="2"/>
            <a:r>
              <a:rPr lang="en-US" dirty="0" smtClean="0"/>
              <a:t>while (entry!=null) {</a:t>
            </a:r>
          </a:p>
          <a:p>
            <a:pPr lvl="3"/>
            <a:r>
              <a:rPr lang="en-US" dirty="0" err="1" smtClean="0"/>
              <a:t>Iterator</a:t>
            </a:r>
            <a:r>
              <a:rPr lang="en-US" dirty="0" smtClean="0"/>
              <a:t> </a:t>
            </a:r>
            <a:r>
              <a:rPr lang="en-US" dirty="0" err="1" smtClean="0"/>
              <a:t>lastIt</a:t>
            </a:r>
            <a:r>
              <a:rPr lang="en-US" dirty="0" smtClean="0"/>
              <a:t> = it</a:t>
            </a:r>
            <a:r>
              <a:rPr lang="en-US" dirty="0" smtClean="0"/>
              <a:t>;</a:t>
            </a:r>
          </a:p>
          <a:p>
            <a:pPr lvl="3"/>
            <a:r>
              <a:rPr lang="en-US" dirty="0" err="1" smtClean="0"/>
              <a:t>ProcessState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r>
              <a:rPr lang="en-US" dirty="0" smtClean="0"/>
              <a:t> = (</a:t>
            </a:r>
            <a:r>
              <a:rPr lang="en-US" dirty="0" err="1" smtClean="0"/>
              <a:t>ProcessState</a:t>
            </a:r>
            <a:r>
              <a:rPr lang="en-US" dirty="0" smtClean="0"/>
              <a:t>)</a:t>
            </a:r>
            <a:r>
              <a:rPr lang="en-US" dirty="0" err="1" smtClean="0"/>
              <a:t>entry.getValue</a:t>
            </a:r>
            <a:r>
              <a:rPr lang="en-US" dirty="0" smtClean="0"/>
              <a:t>();</a:t>
            </a:r>
            <a:endParaRPr lang="en-US" dirty="0" smtClean="0"/>
          </a:p>
          <a:p>
            <a:pPr lvl="3"/>
            <a:r>
              <a:rPr lang="en-US" dirty="0" smtClean="0"/>
              <a:t>if (</a:t>
            </a:r>
            <a:r>
              <a:rPr lang="en-US" dirty="0" err="1" smtClean="0"/>
              <a:t>it.hasNext</a:t>
            </a:r>
            <a:r>
              <a:rPr lang="en-US" dirty="0" smtClean="0"/>
              <a:t>())</a:t>
            </a:r>
          </a:p>
          <a:p>
            <a:pPr lvl="4"/>
            <a:r>
              <a:rPr lang="en-US" dirty="0" smtClean="0"/>
              <a:t>entry = (Entry) </a:t>
            </a:r>
            <a:r>
              <a:rPr lang="en-US" dirty="0" err="1" smtClean="0"/>
              <a:t>it.next</a:t>
            </a:r>
            <a:r>
              <a:rPr lang="en-US" dirty="0" smtClean="0"/>
              <a:t>();</a:t>
            </a:r>
          </a:p>
          <a:p>
            <a:pPr lvl="3"/>
            <a:r>
              <a:rPr lang="en-US" dirty="0" smtClean="0"/>
              <a:t>else</a:t>
            </a:r>
          </a:p>
          <a:p>
            <a:pPr lvl="4"/>
            <a:r>
              <a:rPr lang="en-US" dirty="0" smtClean="0"/>
              <a:t>entry = null;</a:t>
            </a:r>
          </a:p>
          <a:p>
            <a:pPr lvl="3"/>
            <a:r>
              <a:rPr lang="en-US" dirty="0" smtClean="0"/>
              <a:t>if </a:t>
            </a:r>
            <a:r>
              <a:rPr lang="en-US" dirty="0" smtClean="0"/>
              <a:t>(</a:t>
            </a:r>
            <a:r>
              <a:rPr lang="en-US" dirty="0" err="1" smtClean="0"/>
              <a:t>ps.flag</a:t>
            </a:r>
            <a:r>
              <a:rPr lang="en-US" dirty="0" smtClean="0"/>
              <a:t> != flag) {</a:t>
            </a:r>
          </a:p>
          <a:p>
            <a:pPr lvl="4"/>
            <a:r>
              <a:rPr lang="en-US" dirty="0" err="1" smtClean="0"/>
              <a:t>Log.e</a:t>
            </a:r>
            <a:r>
              <a:rPr lang="en-US" dirty="0" smtClean="0"/>
              <a:t>("process tracker",(String)</a:t>
            </a:r>
            <a:r>
              <a:rPr lang="en-US" dirty="0" err="1" smtClean="0"/>
              <a:t>entry.getKey</a:t>
            </a:r>
            <a:r>
              <a:rPr lang="en-US" dirty="0" smtClean="0"/>
              <a:t>()+"is no longer active");</a:t>
            </a:r>
          </a:p>
          <a:p>
            <a:pPr lvl="4"/>
            <a:r>
              <a:rPr lang="en-US" dirty="0" err="1" smtClean="0"/>
              <a:t>processMap.remove</a:t>
            </a:r>
            <a:r>
              <a:rPr lang="en-US" dirty="0" smtClean="0"/>
              <a:t>(</a:t>
            </a:r>
            <a:r>
              <a:rPr lang="en-US" dirty="0" err="1" smtClean="0"/>
              <a:t>lastIt</a:t>
            </a:r>
            <a:r>
              <a:rPr lang="en-US" dirty="0" smtClean="0"/>
              <a:t>);</a:t>
            </a:r>
          </a:p>
          <a:p>
            <a:pPr lvl="3"/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</a:t>
            </a:r>
            <a:r>
              <a:rPr lang="en-US" dirty="0" err="1" smtClean="0"/>
              <a:t>updateProcesses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 smtClean="0"/>
              <a:t>updateProcesses</a:t>
            </a:r>
            <a:r>
              <a:rPr lang="en-US" dirty="0" smtClean="0"/>
              <a:t> needs to be called at least twice</a:t>
            </a:r>
          </a:p>
          <a:p>
            <a:pPr lvl="1"/>
            <a:r>
              <a:rPr lang="en-US" dirty="0" smtClean="0"/>
              <a:t>Not </a:t>
            </a:r>
            <a:r>
              <a:rPr lang="en-US" dirty="0" err="1" smtClean="0"/>
              <a:t>updateProcesses</a:t>
            </a:r>
            <a:r>
              <a:rPr lang="en-US" dirty="0" smtClean="0"/>
              <a:t>(); </a:t>
            </a:r>
            <a:r>
              <a:rPr lang="en-US" dirty="0" err="1" smtClean="0"/>
              <a:t>updateProcesses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Handlers are good scheduling tasks</a:t>
            </a:r>
          </a:p>
          <a:p>
            <a:pPr lvl="1"/>
            <a:r>
              <a:rPr lang="en-US" dirty="0" smtClean="0"/>
              <a:t>Note: </a:t>
            </a:r>
            <a:r>
              <a:rPr lang="en-US" dirty="0" err="1" smtClean="0"/>
              <a:t>AlarmManager</a:t>
            </a:r>
            <a:r>
              <a:rPr lang="en-US" dirty="0" smtClean="0"/>
              <a:t> can wake up the CPU at a scheduled time. Handler does not wake up the </a:t>
            </a:r>
            <a:r>
              <a:rPr lang="en-US" dirty="0" err="1" smtClean="0"/>
              <a:t>cpu</a:t>
            </a:r>
            <a:endParaRPr lang="en-US" dirty="0" smtClean="0"/>
          </a:p>
          <a:p>
            <a:r>
              <a:rPr lang="en-US" dirty="0" smtClean="0"/>
              <a:t>Add member variable to Activity</a:t>
            </a:r>
          </a:p>
          <a:p>
            <a:pPr lvl="1"/>
            <a:r>
              <a:rPr lang="en-US" dirty="0" smtClean="0"/>
              <a:t>Handler </a:t>
            </a:r>
            <a:r>
              <a:rPr lang="en-US" dirty="0" err="1" smtClean="0"/>
              <a:t>handler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Make function that the handler will run</a:t>
            </a:r>
          </a:p>
          <a:p>
            <a:pPr lvl="1"/>
            <a:r>
              <a:rPr lang="en-US" dirty="0" err="1" smtClean="0"/>
              <a:t>Runnable</a:t>
            </a:r>
            <a:r>
              <a:rPr lang="en-US" dirty="0" smtClean="0"/>
              <a:t> </a:t>
            </a:r>
            <a:r>
              <a:rPr lang="en-US" dirty="0" err="1" smtClean="0"/>
              <a:t>repeatTracker</a:t>
            </a:r>
            <a:r>
              <a:rPr lang="en-US" dirty="0" smtClean="0"/>
              <a:t> = new </a:t>
            </a:r>
            <a:r>
              <a:rPr lang="en-US" dirty="0" err="1" smtClean="0"/>
              <a:t>Runnable</a:t>
            </a:r>
            <a:r>
              <a:rPr lang="en-US" dirty="0" smtClean="0"/>
              <a:t>() {</a:t>
            </a:r>
          </a:p>
          <a:p>
            <a:pPr lvl="2"/>
            <a:r>
              <a:rPr lang="en-US" dirty="0" smtClean="0"/>
              <a:t>@Override</a:t>
            </a:r>
          </a:p>
          <a:p>
            <a:pPr lvl="2"/>
            <a:r>
              <a:rPr lang="en-US" dirty="0" smtClean="0"/>
              <a:t>public void run() {</a:t>
            </a:r>
          </a:p>
          <a:p>
            <a:pPr lvl="3"/>
            <a:r>
              <a:rPr lang="en-US" dirty="0" err="1" smtClean="0"/>
              <a:t>updateProcesses</a:t>
            </a:r>
            <a:r>
              <a:rPr lang="en-US" dirty="0" smtClean="0"/>
              <a:t>();</a:t>
            </a:r>
          </a:p>
          <a:p>
            <a:pPr lvl="3"/>
            <a:r>
              <a:rPr lang="en-US" dirty="0" err="1" smtClean="0"/>
              <a:t>handler.postDelayed</a:t>
            </a:r>
            <a:r>
              <a:rPr lang="en-US" dirty="0" smtClean="0"/>
              <a:t>(</a:t>
            </a:r>
            <a:r>
              <a:rPr lang="en-US" dirty="0" err="1" smtClean="0"/>
              <a:t>repeatTracker</a:t>
            </a:r>
            <a:r>
              <a:rPr lang="en-US" dirty="0" smtClean="0"/>
              <a:t>, 5000</a:t>
            </a:r>
            <a:r>
              <a:rPr lang="en-US" dirty="0" smtClean="0"/>
              <a:t>); // runs again in 5 seconds</a:t>
            </a:r>
            <a:endParaRPr lang="en-US" dirty="0" smtClean="0"/>
          </a:p>
          <a:p>
            <a:pPr lvl="2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};</a:t>
            </a:r>
          </a:p>
          <a:p>
            <a:r>
              <a:rPr lang="en-US" dirty="0" smtClean="0"/>
              <a:t>At the end of </a:t>
            </a:r>
            <a:r>
              <a:rPr lang="en-US" dirty="0" err="1" smtClean="0"/>
              <a:t>onCreate</a:t>
            </a:r>
            <a:r>
              <a:rPr lang="en-US" dirty="0" smtClean="0"/>
              <a:t>, add</a:t>
            </a:r>
          </a:p>
          <a:p>
            <a:pPr lvl="1"/>
            <a:r>
              <a:rPr lang="en-US" dirty="0" smtClean="0"/>
              <a:t>handler = new Handler</a:t>
            </a:r>
            <a:r>
              <a:rPr lang="en-US" dirty="0" smtClean="0"/>
              <a:t>(); // handler create in UI thread, and so it will always run in the UI thread</a:t>
            </a:r>
            <a:endParaRPr lang="en-US" dirty="0" smtClean="0"/>
          </a:p>
          <a:p>
            <a:pPr lvl="1"/>
            <a:r>
              <a:rPr lang="en-US" dirty="0" err="1" smtClean="0"/>
              <a:t>repeatTracker.run</a:t>
            </a:r>
            <a:r>
              <a:rPr lang="en-US" dirty="0" smtClean="0"/>
              <a:t>();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Try running the browser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GET_TASK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new app, </a:t>
            </a:r>
            <a:r>
              <a:rPr lang="en-US" dirty="0" err="1" smtClean="0"/>
              <a:t>WatchProcesses</a:t>
            </a:r>
            <a:endParaRPr lang="en-US" dirty="0" smtClean="0"/>
          </a:p>
          <a:p>
            <a:pPr lvl="1"/>
            <a:r>
              <a:rPr lang="en-US" dirty="0" smtClean="0"/>
              <a:t>Add permission </a:t>
            </a:r>
            <a:r>
              <a:rPr lang="en-US" dirty="0" smtClean="0"/>
              <a:t>GET_TASK</a:t>
            </a:r>
          </a:p>
          <a:p>
            <a:pPr lvl="2"/>
            <a:r>
              <a:rPr lang="en-US" dirty="0" smtClean="0"/>
              <a:t>This permission allows the app to collect lots of information about other </a:t>
            </a:r>
            <a:r>
              <a:rPr lang="en-US" dirty="0" smtClean="0"/>
              <a:t>tasks</a:t>
            </a:r>
            <a:endParaRPr lang="en-US" dirty="0" smtClean="0"/>
          </a:p>
          <a:p>
            <a:pPr lvl="1"/>
            <a:r>
              <a:rPr lang="en-US" dirty="0" smtClean="0"/>
              <a:t>Add permission KILL_BACKGROUND_PROCESSES</a:t>
            </a:r>
          </a:p>
          <a:p>
            <a:pPr lvl="2"/>
            <a:r>
              <a:rPr lang="en-US" dirty="0" smtClean="0"/>
              <a:t>Not as cool as you might think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getRunningAppProcesses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 smtClean="0"/>
              <a:t>In </a:t>
            </a:r>
            <a:r>
              <a:rPr lang="en-US" sz="1200" dirty="0" err="1" smtClean="0"/>
              <a:t>onCreate</a:t>
            </a:r>
            <a:r>
              <a:rPr lang="en-US" sz="1200" dirty="0" smtClean="0"/>
              <a:t>, add</a:t>
            </a:r>
          </a:p>
          <a:p>
            <a:pPr lvl="1"/>
            <a:r>
              <a:rPr lang="en-US" sz="1200" dirty="0" smtClean="0"/>
              <a:t>Context </a:t>
            </a:r>
            <a:r>
              <a:rPr lang="en-US" sz="1200" dirty="0" err="1" smtClean="0"/>
              <a:t>context</a:t>
            </a:r>
            <a:r>
              <a:rPr lang="en-US" sz="1200" dirty="0" smtClean="0"/>
              <a:t> = </a:t>
            </a:r>
            <a:r>
              <a:rPr lang="en-US" sz="1200" dirty="0" err="1" smtClean="0"/>
              <a:t>this.getApplicationContext</a:t>
            </a:r>
            <a:r>
              <a:rPr lang="en-US" sz="1200" dirty="0" smtClean="0"/>
              <a:t>();</a:t>
            </a:r>
          </a:p>
          <a:p>
            <a:pPr lvl="1"/>
            <a:r>
              <a:rPr lang="en-US" sz="1200" dirty="0" err="1" smtClean="0"/>
              <a:t>ActivityManager</a:t>
            </a:r>
            <a:r>
              <a:rPr lang="en-US" sz="1200" dirty="0" smtClean="0"/>
              <a:t> mgr = (</a:t>
            </a:r>
            <a:r>
              <a:rPr lang="en-US" sz="1200" dirty="0" err="1" smtClean="0"/>
              <a:t>ActivityManager</a:t>
            </a:r>
            <a:r>
              <a:rPr lang="en-US" sz="1200" dirty="0" smtClean="0"/>
              <a:t>)</a:t>
            </a:r>
            <a:r>
              <a:rPr lang="en-US" sz="1200" dirty="0" err="1" smtClean="0"/>
              <a:t>context.getSystemService</a:t>
            </a:r>
            <a:r>
              <a:rPr lang="en-US" sz="1200" dirty="0" smtClean="0"/>
              <a:t>(</a:t>
            </a:r>
            <a:r>
              <a:rPr lang="en-US" sz="1200" dirty="0" err="1" smtClean="0"/>
              <a:t>Context.ACTIVITY_SERVICE</a:t>
            </a:r>
            <a:r>
              <a:rPr lang="en-US" sz="1200" dirty="0" smtClean="0"/>
              <a:t>);</a:t>
            </a:r>
          </a:p>
          <a:p>
            <a:pPr lvl="1"/>
            <a:r>
              <a:rPr lang="en-US" sz="1200" dirty="0" smtClean="0"/>
              <a:t>List&lt;</a:t>
            </a:r>
            <a:r>
              <a:rPr lang="en-US" sz="1200" dirty="0" err="1" smtClean="0"/>
              <a:t>RunningAppProcessInfo</a:t>
            </a:r>
            <a:r>
              <a:rPr lang="en-US" sz="1200" dirty="0" smtClean="0"/>
              <a:t>&gt; processes = </a:t>
            </a:r>
            <a:r>
              <a:rPr lang="en-US" sz="1200" dirty="0" err="1" smtClean="0"/>
              <a:t>mgr.getRunningAppProcesses</a:t>
            </a:r>
            <a:r>
              <a:rPr lang="en-US" sz="1200" dirty="0" smtClean="0"/>
              <a:t>();</a:t>
            </a:r>
          </a:p>
          <a:p>
            <a:pPr lvl="1"/>
            <a:r>
              <a:rPr lang="en-US" sz="1200" dirty="0" err="1" smtClean="0"/>
              <a:t>Log.e</a:t>
            </a:r>
            <a:r>
              <a:rPr lang="en-US" sz="1200" dirty="0" smtClean="0"/>
              <a:t>("DEBUG", "Running processes:");</a:t>
            </a:r>
          </a:p>
          <a:p>
            <a:pPr lvl="1"/>
            <a:r>
              <a:rPr lang="en-US" sz="1200" dirty="0" smtClean="0"/>
              <a:t>for(</a:t>
            </a:r>
            <a:r>
              <a:rPr lang="en-US" sz="1200" dirty="0" err="1" smtClean="0"/>
              <a:t>Iterator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= </a:t>
            </a:r>
            <a:r>
              <a:rPr lang="en-US" sz="1200" dirty="0" err="1" smtClean="0"/>
              <a:t>processes.iterator</a:t>
            </a:r>
            <a:r>
              <a:rPr lang="en-US" sz="1200" dirty="0" smtClean="0"/>
              <a:t>(); </a:t>
            </a:r>
            <a:r>
              <a:rPr lang="en-US" sz="1200" dirty="0" err="1" smtClean="0"/>
              <a:t>i.hasNext</a:t>
            </a:r>
            <a:r>
              <a:rPr lang="en-US" sz="1200" dirty="0" smtClean="0"/>
              <a:t>(); )</a:t>
            </a:r>
          </a:p>
          <a:p>
            <a:pPr lvl="1"/>
            <a:r>
              <a:rPr lang="en-US" sz="1200" dirty="0" smtClean="0"/>
              <a:t>{</a:t>
            </a:r>
          </a:p>
          <a:p>
            <a:pPr lvl="2"/>
            <a:r>
              <a:rPr lang="en-US" sz="1200" dirty="0" err="1" smtClean="0"/>
              <a:t>RunningAppProcessInfo</a:t>
            </a:r>
            <a:r>
              <a:rPr lang="en-US" sz="1200" dirty="0" smtClean="0"/>
              <a:t> p = (</a:t>
            </a:r>
            <a:r>
              <a:rPr lang="en-US" sz="1200" dirty="0" err="1" smtClean="0"/>
              <a:t>RunningAppProcessInfo</a:t>
            </a:r>
            <a:r>
              <a:rPr lang="en-US" sz="1200" dirty="0" smtClean="0"/>
              <a:t>)</a:t>
            </a:r>
            <a:r>
              <a:rPr lang="en-US" sz="1200" dirty="0" err="1" smtClean="0"/>
              <a:t>i.next</a:t>
            </a:r>
            <a:r>
              <a:rPr lang="en-US" sz="1200" dirty="0" smtClean="0"/>
              <a:t>();</a:t>
            </a:r>
          </a:p>
          <a:p>
            <a:pPr lvl="2"/>
            <a:r>
              <a:rPr lang="en-US" sz="1200" dirty="0" err="1" smtClean="0"/>
              <a:t>Log.e</a:t>
            </a:r>
            <a:r>
              <a:rPr lang="en-US" sz="1200" dirty="0" smtClean="0"/>
              <a:t>("DEBUG", "  process name: "+</a:t>
            </a:r>
            <a:r>
              <a:rPr lang="en-US" sz="1200" dirty="0" err="1" smtClean="0"/>
              <a:t>p.processName</a:t>
            </a:r>
            <a:r>
              <a:rPr lang="en-US" sz="1200" dirty="0" smtClean="0"/>
              <a:t>);</a:t>
            </a:r>
          </a:p>
          <a:p>
            <a:pPr lvl="2"/>
            <a:r>
              <a:rPr lang="en-US" sz="1200" dirty="0" err="1" smtClean="0"/>
              <a:t>Log.e</a:t>
            </a:r>
            <a:r>
              <a:rPr lang="en-US" sz="1200" dirty="0" smtClean="0"/>
              <a:t>("DEBUG", "     </a:t>
            </a:r>
            <a:r>
              <a:rPr lang="en-US" sz="1200" dirty="0" err="1" smtClean="0"/>
              <a:t>pid</a:t>
            </a:r>
            <a:r>
              <a:rPr lang="en-US" sz="1200" dirty="0" smtClean="0"/>
              <a:t>: "+p.pid);                    // process </a:t>
            </a:r>
            <a:r>
              <a:rPr lang="en-US" sz="1200" dirty="0" smtClean="0"/>
              <a:t>id</a:t>
            </a:r>
          </a:p>
          <a:p>
            <a:pPr lvl="1"/>
            <a:r>
              <a:rPr lang="en-US" sz="1600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448800" cy="6324600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onCreate</a:t>
            </a:r>
            <a:r>
              <a:rPr lang="en-US" dirty="0" smtClean="0"/>
              <a:t>, add</a:t>
            </a:r>
          </a:p>
          <a:p>
            <a:pPr lvl="1"/>
            <a:r>
              <a:rPr lang="en-US" dirty="0" smtClean="0"/>
              <a:t>Context </a:t>
            </a:r>
            <a:r>
              <a:rPr lang="en-US" dirty="0" err="1" smtClean="0"/>
              <a:t>context</a:t>
            </a:r>
            <a:r>
              <a:rPr lang="en-US" dirty="0" smtClean="0"/>
              <a:t> = </a:t>
            </a:r>
            <a:r>
              <a:rPr lang="en-US" dirty="0" err="1" smtClean="0"/>
              <a:t>this.getApplicationContext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ActivityManager</a:t>
            </a:r>
            <a:r>
              <a:rPr lang="en-US" dirty="0" smtClean="0"/>
              <a:t> mgr = (</a:t>
            </a:r>
            <a:r>
              <a:rPr lang="en-US" dirty="0" err="1" smtClean="0"/>
              <a:t>ActivityManager</a:t>
            </a:r>
            <a:r>
              <a:rPr lang="en-US" dirty="0" smtClean="0"/>
              <a:t>)</a:t>
            </a:r>
            <a:r>
              <a:rPr lang="en-US" dirty="0" err="1" smtClean="0"/>
              <a:t>context.getSystemService</a:t>
            </a:r>
            <a:r>
              <a:rPr lang="en-US" dirty="0" smtClean="0"/>
              <a:t>(ACTIVITY_SERVICE);</a:t>
            </a:r>
          </a:p>
          <a:p>
            <a:pPr lvl="1"/>
            <a:r>
              <a:rPr lang="en-US" dirty="0" smtClean="0"/>
              <a:t>List&lt;</a:t>
            </a:r>
            <a:r>
              <a:rPr lang="en-US" dirty="0" err="1" smtClean="0"/>
              <a:t>RunningAppProcessInfo</a:t>
            </a:r>
            <a:r>
              <a:rPr lang="en-US" dirty="0" smtClean="0"/>
              <a:t>&gt; processes = </a:t>
            </a:r>
            <a:r>
              <a:rPr lang="en-US" dirty="0" err="1" smtClean="0"/>
              <a:t>mgr.getRunningAppProcesses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Log.e</a:t>
            </a:r>
            <a:r>
              <a:rPr lang="en-US" dirty="0" smtClean="0"/>
              <a:t>("DEBUG", "importance:");</a:t>
            </a:r>
          </a:p>
          <a:p>
            <a:pPr lvl="1"/>
            <a:r>
              <a:rPr lang="en-US" dirty="0" smtClean="0"/>
              <a:t>for(</a:t>
            </a:r>
            <a:r>
              <a:rPr lang="en-US" dirty="0" err="1" smtClean="0"/>
              <a:t>Iterator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processes.iterator</a:t>
            </a:r>
            <a:r>
              <a:rPr lang="en-US" dirty="0" smtClean="0"/>
              <a:t>(); </a:t>
            </a:r>
            <a:r>
              <a:rPr lang="en-US" dirty="0" err="1" smtClean="0"/>
              <a:t>i.hasNext</a:t>
            </a:r>
            <a:r>
              <a:rPr lang="en-US" dirty="0" smtClean="0"/>
              <a:t>(); )</a:t>
            </a:r>
          </a:p>
          <a:p>
            <a:pPr lvl="1"/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        </a:t>
            </a:r>
            <a:r>
              <a:rPr lang="en-US" dirty="0" err="1" smtClean="0"/>
              <a:t>RunningAppProcessInfo</a:t>
            </a:r>
            <a:r>
              <a:rPr lang="en-US" dirty="0" smtClean="0"/>
              <a:t> p = (</a:t>
            </a:r>
            <a:r>
              <a:rPr lang="en-US" dirty="0" err="1" smtClean="0"/>
              <a:t>RunningAppProcessInfo</a:t>
            </a:r>
            <a:r>
              <a:rPr lang="en-US" dirty="0" smtClean="0"/>
              <a:t>)</a:t>
            </a:r>
            <a:r>
              <a:rPr lang="en-US" dirty="0" err="1" smtClean="0"/>
              <a:t>i.next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           </a:t>
            </a:r>
          </a:p>
          <a:p>
            <a:pPr lvl="1"/>
            <a:r>
              <a:rPr lang="en-US" dirty="0" smtClean="0"/>
              <a:t>            </a:t>
            </a:r>
            <a:r>
              <a:rPr lang="en-US" dirty="0" err="1" smtClean="0"/>
              <a:t>Log.e</a:t>
            </a:r>
            <a:r>
              <a:rPr lang="en-US" dirty="0" smtClean="0"/>
              <a:t>("DEBUG", "  process name: "+</a:t>
            </a:r>
            <a:r>
              <a:rPr lang="en-US" dirty="0" err="1" smtClean="0"/>
              <a:t>p.processName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            </a:t>
            </a:r>
            <a:r>
              <a:rPr lang="en-US" dirty="0" err="1" smtClean="0"/>
              <a:t>Log.e</a:t>
            </a:r>
            <a:r>
              <a:rPr lang="en-US" dirty="0" smtClean="0"/>
              <a:t>("DEBUG", "     importance value: "+</a:t>
            </a:r>
            <a:r>
              <a:rPr lang="en-US" dirty="0" err="1" smtClean="0"/>
              <a:t>p.importance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            switch (</a:t>
            </a:r>
            <a:r>
              <a:rPr lang="en-US" dirty="0" err="1" smtClean="0"/>
              <a:t>p.importance</a:t>
            </a:r>
            <a:r>
              <a:rPr lang="en-US" dirty="0" smtClean="0"/>
              <a:t>) {</a:t>
            </a:r>
          </a:p>
          <a:p>
            <a:pPr lvl="1"/>
            <a:r>
              <a:rPr lang="en-US" dirty="0" smtClean="0"/>
              <a:t>            case </a:t>
            </a:r>
            <a:r>
              <a:rPr lang="en-US" dirty="0" err="1" smtClean="0"/>
              <a:t>ActivityManager.RunningAppProcessInfo.IMPORTANCE_FOREGROUND</a:t>
            </a:r>
            <a:r>
              <a:rPr lang="en-US" dirty="0" smtClean="0"/>
              <a:t>: </a:t>
            </a:r>
            <a:r>
              <a:rPr lang="en-US" dirty="0" err="1" smtClean="0"/>
              <a:t>Log.e</a:t>
            </a:r>
            <a:r>
              <a:rPr lang="en-US" dirty="0" smtClean="0"/>
              <a:t>("DEBUG","       is IMPORTANCE_FOREGROUND"); break;</a:t>
            </a:r>
          </a:p>
          <a:p>
            <a:pPr lvl="1"/>
            <a:r>
              <a:rPr lang="en-US" dirty="0" smtClean="0"/>
              <a:t>            case </a:t>
            </a:r>
            <a:r>
              <a:rPr lang="en-US" dirty="0" err="1" smtClean="0"/>
              <a:t>ActivityManager.RunningAppProcessInfo.IMPORTANCE_VISIBLE</a:t>
            </a:r>
            <a:r>
              <a:rPr lang="en-US" dirty="0" smtClean="0"/>
              <a:t>: </a:t>
            </a:r>
            <a:r>
              <a:rPr lang="en-US" dirty="0" err="1" smtClean="0"/>
              <a:t>Log.e</a:t>
            </a:r>
            <a:r>
              <a:rPr lang="en-US" dirty="0" smtClean="0"/>
              <a:t>("DEBUG","       is IMPORTANCE_VISIBLE"); break;</a:t>
            </a:r>
          </a:p>
          <a:p>
            <a:pPr lvl="1"/>
            <a:r>
              <a:rPr lang="en-US" dirty="0" smtClean="0"/>
              <a:t>            case </a:t>
            </a:r>
            <a:r>
              <a:rPr lang="en-US" dirty="0" err="1" smtClean="0"/>
              <a:t>ActivityManager.RunningAppProcessInfo.IMPORTANCE_SERVICE</a:t>
            </a:r>
            <a:r>
              <a:rPr lang="en-US" dirty="0" smtClean="0"/>
              <a:t>: </a:t>
            </a:r>
            <a:r>
              <a:rPr lang="en-US" dirty="0" err="1" smtClean="0"/>
              <a:t>Log.e</a:t>
            </a:r>
            <a:r>
              <a:rPr lang="en-US" dirty="0" smtClean="0"/>
              <a:t>("DEBUG","       is IMPORTANCE_SERVICE"); break;</a:t>
            </a:r>
          </a:p>
          <a:p>
            <a:pPr lvl="1"/>
            <a:r>
              <a:rPr lang="en-US" dirty="0" smtClean="0"/>
              <a:t>            case </a:t>
            </a:r>
            <a:r>
              <a:rPr lang="en-US" dirty="0" err="1" smtClean="0"/>
              <a:t>ActivityManager.RunningAppProcessInfo.IMPORTANCE_BACKGROUND</a:t>
            </a:r>
            <a:r>
              <a:rPr lang="en-US" dirty="0" smtClean="0"/>
              <a:t>: </a:t>
            </a:r>
            <a:r>
              <a:rPr lang="en-US" dirty="0" err="1" smtClean="0"/>
              <a:t>Log.e</a:t>
            </a:r>
            <a:r>
              <a:rPr lang="en-US" dirty="0" smtClean="0"/>
              <a:t>("DEBUG","       is IMPORTANCE_BACKGROUND"); break;</a:t>
            </a:r>
          </a:p>
          <a:p>
            <a:pPr lvl="1"/>
            <a:r>
              <a:rPr lang="en-US" dirty="0" smtClean="0"/>
              <a:t>            case </a:t>
            </a:r>
            <a:r>
              <a:rPr lang="en-US" dirty="0" err="1" smtClean="0"/>
              <a:t>ActivityManager.RunningAppProcessInfo.IMPORTANCE_EMPTY</a:t>
            </a:r>
            <a:r>
              <a:rPr lang="en-US" dirty="0" smtClean="0"/>
              <a:t>: </a:t>
            </a:r>
            <a:r>
              <a:rPr lang="en-US" dirty="0" err="1" smtClean="0"/>
              <a:t>Log.e</a:t>
            </a:r>
            <a:r>
              <a:rPr lang="en-US" dirty="0" smtClean="0"/>
              <a:t>("DEBUG","       is IMPORTANCE_EMPTY"); break;</a:t>
            </a:r>
          </a:p>
          <a:p>
            <a:pPr lvl="1"/>
            <a:r>
              <a:rPr lang="en-US" dirty="0" smtClean="0"/>
              <a:t>            default: </a:t>
            </a:r>
            <a:r>
              <a:rPr lang="en-US" dirty="0" err="1" smtClean="0"/>
              <a:t>Log.e</a:t>
            </a:r>
            <a:r>
              <a:rPr lang="en-US" dirty="0" smtClean="0"/>
              <a:t>("DEBUG","       should not </a:t>
            </a:r>
            <a:r>
              <a:rPr lang="en-US" dirty="0" err="1" smtClean="0"/>
              <a:t>happend</a:t>
            </a:r>
            <a:r>
              <a:rPr lang="en-US" dirty="0" smtClean="0"/>
              <a:t>"); break;</a:t>
            </a:r>
          </a:p>
          <a:p>
            <a:pPr lvl="1"/>
            <a:r>
              <a:rPr lang="en-US" dirty="0" smtClean="0"/>
              <a:t>            }</a:t>
            </a:r>
          </a:p>
          <a:p>
            <a:pPr lvl="1"/>
            <a:r>
              <a:rPr lang="en-US" dirty="0" smtClean="0"/>
              <a:t>            </a:t>
            </a:r>
          </a:p>
          <a:p>
            <a:pPr lvl="1"/>
            <a:r>
              <a:rPr lang="en-US" dirty="0" smtClean="0"/>
              <a:t>            </a:t>
            </a:r>
            <a:r>
              <a:rPr lang="en-US" dirty="0" err="1" smtClean="0"/>
              <a:t>Log.e</a:t>
            </a:r>
            <a:r>
              <a:rPr lang="en-US" dirty="0" smtClean="0"/>
              <a:t>("DEBUG", "     importance reason code: "+</a:t>
            </a:r>
            <a:r>
              <a:rPr lang="en-US" dirty="0" err="1" smtClean="0"/>
              <a:t>p.importanceReasonCode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            switch (</a:t>
            </a:r>
            <a:r>
              <a:rPr lang="en-US" dirty="0" err="1" smtClean="0"/>
              <a:t>p.importanceReasonCode</a:t>
            </a:r>
            <a:r>
              <a:rPr lang="en-US" dirty="0" smtClean="0"/>
              <a:t>) {</a:t>
            </a:r>
          </a:p>
          <a:p>
            <a:pPr lvl="1"/>
            <a:r>
              <a:rPr lang="en-US" dirty="0" smtClean="0"/>
              <a:t>            case </a:t>
            </a:r>
            <a:r>
              <a:rPr lang="en-US" dirty="0" err="1" smtClean="0"/>
              <a:t>ActivityManager.RunningAppProcessInfo.REASON_PROVIDER_IN_USE</a:t>
            </a:r>
            <a:r>
              <a:rPr lang="en-US" dirty="0" smtClean="0"/>
              <a:t> : </a:t>
            </a:r>
            <a:r>
              <a:rPr lang="en-US" dirty="0" err="1" smtClean="0"/>
              <a:t>Log.e</a:t>
            </a:r>
            <a:r>
              <a:rPr lang="en-US" dirty="0" smtClean="0"/>
              <a:t>("DEBUG","       is REASON_PROVIDER_IN_USE "); break;</a:t>
            </a:r>
          </a:p>
          <a:p>
            <a:pPr lvl="1"/>
            <a:r>
              <a:rPr lang="en-US" dirty="0" smtClean="0"/>
              <a:t>            case </a:t>
            </a:r>
            <a:r>
              <a:rPr lang="en-US" dirty="0" err="1" smtClean="0"/>
              <a:t>ActivityManager.RunningAppProcessInfo.REASON_SERVICE_IN_USE</a:t>
            </a:r>
            <a:r>
              <a:rPr lang="en-US" dirty="0" smtClean="0"/>
              <a:t>  : </a:t>
            </a:r>
            <a:r>
              <a:rPr lang="en-US" dirty="0" err="1" smtClean="0"/>
              <a:t>Log.e</a:t>
            </a:r>
            <a:r>
              <a:rPr lang="en-US" dirty="0" smtClean="0"/>
              <a:t>("DEBUG","       is REASON_SERVICE_IN_USE  "); break;</a:t>
            </a:r>
          </a:p>
          <a:p>
            <a:pPr lvl="1"/>
            <a:r>
              <a:rPr lang="en-US" dirty="0" smtClean="0"/>
              <a:t>            case </a:t>
            </a:r>
            <a:r>
              <a:rPr lang="en-US" dirty="0" err="1" smtClean="0"/>
              <a:t>ActivityManager.RunningAppProcessInfo.REASON_UNKNOWN</a:t>
            </a:r>
            <a:r>
              <a:rPr lang="en-US" dirty="0" smtClean="0"/>
              <a:t>  : </a:t>
            </a:r>
            <a:r>
              <a:rPr lang="en-US" dirty="0" err="1" smtClean="0"/>
              <a:t>Log.e</a:t>
            </a:r>
            <a:r>
              <a:rPr lang="en-US" dirty="0" smtClean="0"/>
              <a:t>("DEBUG","       is REASON_UNKNOWN  "); break;</a:t>
            </a:r>
          </a:p>
          <a:p>
            <a:pPr lvl="1"/>
            <a:r>
              <a:rPr lang="en-US" dirty="0" smtClean="0"/>
              <a:t>            default : </a:t>
            </a:r>
            <a:r>
              <a:rPr lang="en-US" dirty="0" err="1" smtClean="0"/>
              <a:t>Log.e</a:t>
            </a:r>
            <a:r>
              <a:rPr lang="en-US" dirty="0" smtClean="0"/>
              <a:t>("DEBUG","       should not happen "); break;</a:t>
            </a:r>
          </a:p>
          <a:p>
            <a:pPr lvl="1"/>
            <a:r>
              <a:rPr lang="en-US" dirty="0" smtClean="0"/>
              <a:t>            }</a:t>
            </a:r>
          </a:p>
          <a:p>
            <a:pPr lvl="1"/>
            <a:r>
              <a:rPr lang="en-US" dirty="0" smtClean="0"/>
              <a:t>            </a:t>
            </a:r>
            <a:r>
              <a:rPr lang="en-US" dirty="0" err="1" smtClean="0"/>
              <a:t>Log.e</a:t>
            </a:r>
            <a:r>
              <a:rPr lang="en-US" dirty="0" smtClean="0"/>
              <a:t>("DEBUG", "     fine grain importance: "+p.lru);</a:t>
            </a:r>
          </a:p>
          <a:p>
            <a:pPr lvl="1"/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When resources run out, Android will kill some processes. It uses importance to decide which can be killed</a:t>
            </a:r>
          </a:p>
          <a:p>
            <a:r>
              <a:rPr lang="en-US" dirty="0" smtClean="0"/>
              <a:t>Five categories of importance</a:t>
            </a:r>
          </a:p>
          <a:p>
            <a:pPr lvl="1"/>
            <a:r>
              <a:rPr lang="en-US" dirty="0" smtClean="0"/>
              <a:t>IMPORTANCE_BACKGROUND – expendable</a:t>
            </a:r>
          </a:p>
          <a:p>
            <a:pPr lvl="1"/>
            <a:r>
              <a:rPr lang="en-US" dirty="0" smtClean="0"/>
              <a:t>IMPORTANCE_FOREGROUND – currently in the foreground</a:t>
            </a:r>
          </a:p>
          <a:p>
            <a:pPr lvl="1"/>
            <a:r>
              <a:rPr lang="en-US" dirty="0" smtClean="0"/>
              <a:t>IMPORTANCE_PERCEPTIBLE  - an app that the user is actively perceptible to the user. An example would be an application performing background music playback. (but not a service)</a:t>
            </a:r>
          </a:p>
          <a:p>
            <a:pPr lvl="1"/>
            <a:r>
              <a:rPr lang="en-US" dirty="0" smtClean="0"/>
              <a:t>IMPORTANCE_SERVICE – a service that should remain running</a:t>
            </a:r>
          </a:p>
          <a:p>
            <a:pPr lvl="1"/>
            <a:r>
              <a:rPr lang="en-US" dirty="0" smtClean="0"/>
              <a:t>IMPORTANCE_VISIBLE – is visible, but not in the foreground</a:t>
            </a:r>
          </a:p>
          <a:p>
            <a:pPr lvl="1"/>
            <a:r>
              <a:rPr lang="en-US" dirty="0" smtClean="0"/>
              <a:t>IMPORTANCE_EMPTY  - no actively running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Other, but </a:t>
            </a:r>
            <a:r>
              <a:rPr lang="en-US" dirty="0" smtClean="0"/>
              <a:t>in this case, </a:t>
            </a:r>
            <a:r>
              <a:rPr lang="en-US" dirty="0" err="1" smtClean="0"/>
              <a:t>importanceReasonCode</a:t>
            </a:r>
            <a:r>
              <a:rPr lang="en-US" dirty="0" smtClean="0"/>
              <a:t> </a:t>
            </a:r>
            <a:r>
              <a:rPr lang="en-US" dirty="0" err="1" smtClean="0"/>
              <a:t>migth</a:t>
            </a:r>
            <a:r>
              <a:rPr lang="en-US" dirty="0" smtClean="0"/>
              <a:t> have more in details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Three reasons for the importance, given by </a:t>
            </a:r>
            <a:r>
              <a:rPr lang="en-US" dirty="0" err="1" smtClean="0"/>
              <a:t>importanceReasonCode</a:t>
            </a:r>
            <a:endParaRPr lang="en-US" dirty="0" smtClean="0"/>
          </a:p>
          <a:p>
            <a:pPr lvl="1"/>
            <a:r>
              <a:rPr lang="en-US" dirty="0" smtClean="0"/>
              <a:t>REASON_PROVIDER_IN_USE </a:t>
            </a:r>
          </a:p>
          <a:p>
            <a:pPr lvl="1"/>
            <a:r>
              <a:rPr lang="en-US" dirty="0" smtClean="0"/>
              <a:t>REASON_SERVICE_IN_USE </a:t>
            </a:r>
          </a:p>
          <a:p>
            <a:pPr lvl="1"/>
            <a:r>
              <a:rPr lang="en-US" dirty="0" smtClean="0"/>
              <a:t>REASON_UNKNOWN </a:t>
            </a:r>
          </a:p>
          <a:p>
            <a:endParaRPr lang="en-US" dirty="0" smtClean="0"/>
          </a:p>
          <a:p>
            <a:r>
              <a:rPr lang="en-US" dirty="0" err="1" smtClean="0"/>
              <a:t>lru</a:t>
            </a:r>
            <a:r>
              <a:rPr lang="en-US" dirty="0" smtClean="0"/>
              <a:t> gives relative importance within a category</a:t>
            </a:r>
          </a:p>
          <a:p>
            <a:pPr lvl="1"/>
            <a:r>
              <a:rPr lang="en-US" dirty="0" smtClean="0"/>
              <a:t>Only determined for IMPORTANCE_BACKGROUND </a:t>
            </a:r>
            <a:r>
              <a:rPr lang="en-US" dirty="0" smtClean="0"/>
              <a:t>category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62500" lnSpcReduction="20000"/>
          </a:bodyPr>
          <a:lstStyle/>
          <a:p>
            <a:pPr lvl="1"/>
            <a:r>
              <a:rPr lang="en-US" dirty="0" smtClean="0"/>
              <a:t>Context </a:t>
            </a:r>
            <a:r>
              <a:rPr lang="en-US" dirty="0" err="1" smtClean="0"/>
              <a:t>context</a:t>
            </a:r>
            <a:r>
              <a:rPr lang="en-US" dirty="0" smtClean="0"/>
              <a:t> = </a:t>
            </a:r>
            <a:r>
              <a:rPr lang="en-US" dirty="0" err="1" smtClean="0"/>
              <a:t>this.getApplicationContext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ActivityManager</a:t>
            </a:r>
            <a:r>
              <a:rPr lang="en-US" dirty="0" smtClean="0"/>
              <a:t> mgr = (</a:t>
            </a:r>
            <a:r>
              <a:rPr lang="en-US" dirty="0" err="1" smtClean="0"/>
              <a:t>ActivityManager</a:t>
            </a:r>
            <a:r>
              <a:rPr lang="en-US" dirty="0" smtClean="0"/>
              <a:t>)</a:t>
            </a:r>
            <a:r>
              <a:rPr lang="en-US" dirty="0" err="1" smtClean="0"/>
              <a:t>context.getSystemService</a:t>
            </a:r>
            <a:r>
              <a:rPr lang="en-US" dirty="0" smtClean="0"/>
              <a:t>(ACTIVITY_SERVICE);</a:t>
            </a:r>
          </a:p>
          <a:p>
            <a:pPr lvl="1"/>
            <a:r>
              <a:rPr lang="en-US" dirty="0" smtClean="0"/>
              <a:t>List&lt;</a:t>
            </a:r>
            <a:r>
              <a:rPr lang="en-US" dirty="0" err="1" smtClean="0"/>
              <a:t>RunningAppProcessInfo</a:t>
            </a:r>
            <a:r>
              <a:rPr lang="en-US" dirty="0" smtClean="0"/>
              <a:t>&gt; processes = </a:t>
            </a:r>
            <a:r>
              <a:rPr lang="en-US" dirty="0" err="1" smtClean="0"/>
              <a:t>mgr.getRunningAppProcesses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Log.e</a:t>
            </a:r>
            <a:r>
              <a:rPr lang="en-US" dirty="0" smtClean="0"/>
              <a:t>("DEBUG", "packages:");</a:t>
            </a:r>
          </a:p>
          <a:p>
            <a:pPr lvl="1"/>
            <a:r>
              <a:rPr lang="en-US" dirty="0" smtClean="0"/>
              <a:t>        for(</a:t>
            </a:r>
            <a:r>
              <a:rPr lang="en-US" dirty="0" err="1" smtClean="0"/>
              <a:t>Iterator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processes.iterator</a:t>
            </a:r>
            <a:r>
              <a:rPr lang="en-US" dirty="0" smtClean="0"/>
              <a:t>(); </a:t>
            </a:r>
            <a:r>
              <a:rPr lang="en-US" dirty="0" err="1" smtClean="0"/>
              <a:t>i.hasNext</a:t>
            </a:r>
            <a:r>
              <a:rPr lang="en-US" dirty="0" smtClean="0"/>
              <a:t>(); )</a:t>
            </a:r>
          </a:p>
          <a:p>
            <a:pPr lvl="1"/>
            <a:r>
              <a:rPr lang="en-US" dirty="0" smtClean="0"/>
              <a:t>        {</a:t>
            </a:r>
          </a:p>
          <a:p>
            <a:pPr lvl="1"/>
            <a:r>
              <a:rPr lang="en-US" dirty="0" smtClean="0"/>
              <a:t>                </a:t>
            </a:r>
            <a:r>
              <a:rPr lang="en-US" dirty="0" err="1" smtClean="0"/>
              <a:t>RunningAppProcessInfo</a:t>
            </a:r>
            <a:r>
              <a:rPr lang="en-US" dirty="0" smtClean="0"/>
              <a:t> p = (</a:t>
            </a:r>
            <a:r>
              <a:rPr lang="en-US" dirty="0" err="1" smtClean="0"/>
              <a:t>RunningAppProcessInfo</a:t>
            </a:r>
            <a:r>
              <a:rPr lang="en-US" dirty="0" smtClean="0"/>
              <a:t>)</a:t>
            </a:r>
            <a:r>
              <a:rPr lang="en-US" dirty="0" err="1" smtClean="0"/>
              <a:t>i.next</a:t>
            </a:r>
            <a:r>
              <a:rPr lang="en-US" dirty="0" smtClean="0"/>
              <a:t>();                   </a:t>
            </a:r>
          </a:p>
          <a:p>
            <a:pPr lvl="1"/>
            <a:r>
              <a:rPr lang="en-US" dirty="0" smtClean="0"/>
              <a:t>                    </a:t>
            </a:r>
            <a:r>
              <a:rPr lang="en-US" dirty="0" err="1" smtClean="0"/>
              <a:t>Log.e</a:t>
            </a:r>
            <a:r>
              <a:rPr lang="en-US" dirty="0" smtClean="0"/>
              <a:t>("DEBUG", "  process name: "+</a:t>
            </a:r>
            <a:r>
              <a:rPr lang="en-US" dirty="0" err="1" smtClean="0"/>
              <a:t>p.processName</a:t>
            </a:r>
            <a:r>
              <a:rPr lang="en-US" dirty="0" smtClean="0"/>
              <a:t>);   </a:t>
            </a:r>
          </a:p>
          <a:p>
            <a:pPr lvl="1"/>
            <a:r>
              <a:rPr lang="en-US" dirty="0" smtClean="0"/>
              <a:t>                    </a:t>
            </a:r>
            <a:r>
              <a:rPr lang="en-US" dirty="0" err="1" smtClean="0"/>
              <a:t>Log.e</a:t>
            </a:r>
            <a:r>
              <a:rPr lang="en-US" dirty="0" smtClean="0"/>
              <a:t>("DEBUG", "     user id: "+p.uid);    </a:t>
            </a:r>
          </a:p>
          <a:p>
            <a:pPr lvl="1"/>
            <a:r>
              <a:rPr lang="en-US" dirty="0" smtClean="0"/>
              <a:t>                    for( String </a:t>
            </a:r>
            <a:r>
              <a:rPr lang="en-US" dirty="0" err="1" smtClean="0"/>
              <a:t>str</a:t>
            </a:r>
            <a:r>
              <a:rPr lang="en-US" dirty="0" smtClean="0"/>
              <a:t> : </a:t>
            </a:r>
            <a:r>
              <a:rPr lang="en-US" dirty="0" err="1" smtClean="0"/>
              <a:t>p.pkgList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                   {</a:t>
            </a:r>
          </a:p>
          <a:p>
            <a:pPr lvl="1"/>
            <a:r>
              <a:rPr lang="en-US" dirty="0" smtClean="0"/>
              <a:t>                    </a:t>
            </a:r>
            <a:r>
              <a:rPr lang="en-US" dirty="0" err="1" smtClean="0"/>
              <a:t>Log.e</a:t>
            </a:r>
            <a:r>
              <a:rPr lang="en-US" dirty="0" smtClean="0"/>
              <a:t>("DEBUG", "     package: "+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                    }</a:t>
            </a:r>
          </a:p>
          <a:p>
            <a:pPr lvl="1"/>
            <a:r>
              <a:rPr lang="en-US" dirty="0" smtClean="0"/>
              <a:t>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Collecting memory usage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Autofit/>
          </a:bodyPr>
          <a:lstStyle/>
          <a:p>
            <a:r>
              <a:rPr lang="en-US" sz="1200" dirty="0" err="1"/>
              <a:t>In onCreate, add</a:t>
            </a:r>
          </a:p>
          <a:p>
            <a:pPr lvl="1"/>
            <a:r>
              <a:rPr lang="en-US" sz="1200" dirty="0" err="1"/>
              <a:t>Context context = this.getApplicationContext();</a:t>
            </a:r>
          </a:p>
          <a:p>
            <a:pPr lvl="1"/>
            <a:r>
              <a:rPr lang="en-US" sz="1200" dirty="0" err="1"/>
              <a:t>ActivityManager</a:t>
            </a:r>
            <a:r>
              <a:rPr lang="en-US" sz="1200" dirty="0"/>
              <a:t> mgr = (</a:t>
            </a:r>
            <a:r>
              <a:rPr lang="en-US" sz="1200" dirty="0" err="1" smtClean="0"/>
              <a:t>ActivityManager</a:t>
            </a:r>
            <a:r>
              <a:rPr lang="en-US" sz="1200" dirty="0" smtClean="0"/>
              <a:t>)</a:t>
            </a:r>
            <a:r>
              <a:rPr lang="en-US" sz="1200" dirty="0" err="1" smtClean="0"/>
              <a:t>context.getSystemService</a:t>
            </a:r>
            <a:r>
              <a:rPr lang="en-US" sz="1200" dirty="0" smtClean="0"/>
              <a:t>(</a:t>
            </a:r>
            <a:r>
              <a:rPr lang="en-US" sz="1200" dirty="0" err="1" smtClean="0"/>
              <a:t>Context.ACTIVITY_SERVICE</a:t>
            </a:r>
            <a:r>
              <a:rPr lang="en-US" sz="1200" dirty="0"/>
              <a:t>);</a:t>
            </a:r>
          </a:p>
          <a:p>
            <a:pPr lvl="1"/>
            <a:r>
              <a:rPr lang="en-US" sz="1200" dirty="0" err="1"/>
              <a:t>List&lt;RunningAppProcessInfo&gt; processes = mgr.getRunningAppProcesses();</a:t>
            </a:r>
          </a:p>
          <a:p>
            <a:pPr lvl="1"/>
            <a:r>
              <a:rPr lang="en-US" sz="1200" dirty="0" err="1"/>
              <a:t>Log.e("DEBUG", "Running processes:");</a:t>
            </a:r>
          </a:p>
          <a:p>
            <a:pPr lvl="1"/>
            <a:r>
              <a:rPr lang="en-US" sz="1200" dirty="0"/>
              <a:t>for(</a:t>
            </a:r>
            <a:r>
              <a:rPr lang="en-US" sz="1200" dirty="0" err="1"/>
              <a:t>Iterator</a:t>
            </a:r>
            <a:r>
              <a:rPr lang="en-US" sz="1200" dirty="0"/>
              <a:t> </a:t>
            </a:r>
            <a:r>
              <a:rPr lang="en-US" sz="1200" dirty="0" err="1"/>
              <a:t>i = processes.iterator(); i.hasNext(); )</a:t>
            </a:r>
          </a:p>
          <a:p>
            <a:pPr lvl="1"/>
            <a:r>
              <a:rPr lang="en-US" sz="1200" dirty="0"/>
              <a:t>{</a:t>
            </a:r>
          </a:p>
          <a:p>
            <a:pPr lvl="2"/>
            <a:r>
              <a:rPr lang="en-US" sz="1200" dirty="0" err="1"/>
              <a:t>RunningAppProcessInfo</a:t>
            </a:r>
            <a:r>
              <a:rPr lang="en-US" sz="1200" dirty="0"/>
              <a:t> p = (</a:t>
            </a:r>
            <a:r>
              <a:rPr lang="en-US" sz="1200" dirty="0" err="1"/>
              <a:t>RunningAppProcessInfo)i.next();</a:t>
            </a:r>
          </a:p>
          <a:p>
            <a:pPr lvl="2"/>
            <a:r>
              <a:rPr lang="en-US" sz="1200" dirty="0" err="1"/>
              <a:t>Log.e("DEBUG", "  process name: "+p.processName);</a:t>
            </a:r>
          </a:p>
          <a:p>
            <a:pPr lvl="2"/>
            <a:r>
              <a:rPr lang="en-US" sz="1200" dirty="0" err="1"/>
              <a:t>Log.e</a:t>
            </a:r>
            <a:r>
              <a:rPr lang="en-US" sz="1200" dirty="0"/>
              <a:t>("DEBUG", "     </a:t>
            </a:r>
            <a:r>
              <a:rPr lang="en-US" sz="1200" dirty="0" err="1"/>
              <a:t>pid</a:t>
            </a:r>
            <a:r>
              <a:rPr lang="en-US" sz="1200" dirty="0"/>
              <a:t>: "+p.pid);                    </a:t>
            </a:r>
            <a:r>
              <a:rPr lang="en-US" sz="1200" dirty="0" smtClean="0"/>
              <a:t>// process id</a:t>
            </a:r>
            <a:endParaRPr lang="en-US" sz="1200" dirty="0"/>
          </a:p>
          <a:p>
            <a:pPr lvl="2"/>
            <a:r>
              <a:rPr lang="en-US" sz="1200" dirty="0" err="1"/>
              <a:t>int[] pids = new int[1];</a:t>
            </a:r>
          </a:p>
          <a:p>
            <a:pPr lvl="2"/>
            <a:r>
              <a:rPr lang="en-US" sz="1200" dirty="0" err="1"/>
              <a:t>pids</a:t>
            </a:r>
            <a:r>
              <a:rPr lang="en-US" sz="1200" dirty="0"/>
              <a:t>[0] = p.pid;</a:t>
            </a:r>
          </a:p>
          <a:p>
            <a:pPr lvl="2"/>
            <a:r>
              <a:rPr lang="en-US" sz="1200" dirty="0" err="1"/>
              <a:t>android.os.Debug.MemoryInfo[] MI = mgr.getProcessMemoryInfo(pids);</a:t>
            </a:r>
          </a:p>
          <a:p>
            <a:pPr lvl="2"/>
            <a:r>
              <a:rPr lang="en-US" sz="1200" dirty="0" err="1"/>
              <a:t>Log.e("memory","     dalvik private: " + MI[0].dalvikPrivateDirty);</a:t>
            </a:r>
          </a:p>
          <a:p>
            <a:pPr lvl="2"/>
            <a:r>
              <a:rPr lang="en-US" sz="1200" dirty="0" err="1"/>
              <a:t>Log.e("memory","     dalvik shared: " + MI[0].dalvikSharedDirty);</a:t>
            </a:r>
          </a:p>
          <a:p>
            <a:pPr lvl="2"/>
            <a:r>
              <a:rPr lang="it-IT" sz="1200" dirty="0"/>
              <a:t>Log.e("memory","     dalvik pss: " + MI[0].dalvikPss</a:t>
            </a:r>
            <a:r>
              <a:rPr lang="it-IT" sz="1200" dirty="0" smtClean="0"/>
              <a:t>);</a:t>
            </a:r>
            <a:r>
              <a:rPr lang="en-US" sz="1200" dirty="0" smtClean="0"/>
              <a:t>            </a:t>
            </a:r>
            <a:endParaRPr lang="en-US" sz="1200" dirty="0"/>
          </a:p>
          <a:p>
            <a:pPr lvl="2"/>
            <a:r>
              <a:rPr lang="en-US" sz="1200" dirty="0" err="1"/>
              <a:t>Log.e("memory","     native private: " + MI[0].nativePrivateDirty);</a:t>
            </a:r>
          </a:p>
          <a:p>
            <a:pPr lvl="2"/>
            <a:r>
              <a:rPr lang="en-US" sz="1200" dirty="0" err="1"/>
              <a:t>Log.e("memory","     native shared: " + MI[0].nativeSharedDirty);</a:t>
            </a:r>
          </a:p>
          <a:p>
            <a:pPr lvl="2"/>
            <a:r>
              <a:rPr lang="en-US" sz="1200" dirty="0" err="1"/>
              <a:t>Log.e</a:t>
            </a:r>
            <a:r>
              <a:rPr lang="en-US" sz="1200" dirty="0"/>
              <a:t>("memory","     native </a:t>
            </a:r>
            <a:r>
              <a:rPr lang="en-US" sz="1200" dirty="0" err="1"/>
              <a:t>pss</a:t>
            </a:r>
            <a:r>
              <a:rPr lang="en-US" sz="1200" dirty="0"/>
              <a:t>: " + MI[0].</a:t>
            </a:r>
            <a:r>
              <a:rPr lang="en-US" sz="1200" dirty="0" err="1"/>
              <a:t>nativePss</a:t>
            </a:r>
            <a:r>
              <a:rPr lang="en-US" sz="1200" dirty="0" smtClean="0"/>
              <a:t>);            </a:t>
            </a:r>
            <a:endParaRPr lang="en-US" sz="1200" dirty="0"/>
          </a:p>
          <a:p>
            <a:pPr lvl="2"/>
            <a:r>
              <a:rPr lang="en-US" sz="1200" dirty="0" err="1"/>
              <a:t>Log.e("memory","     other private: " + MI[0].otherPrivateDirty);</a:t>
            </a:r>
          </a:p>
          <a:p>
            <a:pPr lvl="2"/>
            <a:r>
              <a:rPr lang="en-US" sz="1200" dirty="0" err="1"/>
              <a:t>Log.e("memory","     other shared: " + MI[0].otherSharedDirty);</a:t>
            </a:r>
          </a:p>
          <a:p>
            <a:pPr lvl="2"/>
            <a:r>
              <a:rPr lang="en-US" sz="1200" dirty="0" err="1"/>
              <a:t>Log.e("memory","     other pss: " + MI[0].otherPss);</a:t>
            </a:r>
          </a:p>
          <a:p>
            <a:r>
              <a:rPr lang="en-US" sz="1200" dirty="0" err="1"/>
              <a:t>            </a:t>
            </a:r>
          </a:p>
          <a:p>
            <a:pPr lvl="2"/>
            <a:r>
              <a:rPr lang="en-US" sz="1200" dirty="0" err="1"/>
              <a:t>Log.e("memory","     total private dirty memory (KB): " + MI[0].getTotalPrivateDirty());</a:t>
            </a:r>
          </a:p>
          <a:p>
            <a:pPr lvl="2"/>
            <a:r>
              <a:rPr lang="en-US" sz="1200" dirty="0" err="1"/>
              <a:t>Log.e("memory","     total shared (KB): " + MI[0].getTotalSharedDirty());</a:t>
            </a:r>
          </a:p>
          <a:p>
            <a:pPr lvl="2"/>
            <a:r>
              <a:rPr lang="en-US" sz="1200" dirty="0" err="1"/>
              <a:t>Log.e("memory","     total pss: " + MI[0].getTotalPss</a:t>
            </a:r>
            <a:r>
              <a:rPr lang="en-US" sz="1200" dirty="0"/>
              <a:t>());            </a:t>
            </a:r>
          </a:p>
          <a:p>
            <a:pPr lvl="1"/>
            <a:r>
              <a:rPr lang="en-US" sz="1200" dirty="0"/>
              <a:t> }</a:t>
            </a:r>
          </a:p>
          <a:p>
            <a:r>
              <a:rPr lang="en-US" sz="1200" dirty="0" err="1"/>
              <a:t>run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Memory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1837"/>
            <a:ext cx="8229600" cy="57451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In modern OS, app use shared libraries. </a:t>
            </a:r>
          </a:p>
          <a:p>
            <a:r>
              <a:rPr lang="en-US" dirty="0" smtClean="0"/>
              <a:t>Hence, some memory is used by multiple apps, complicating determining an apps memory usage</a:t>
            </a:r>
          </a:p>
          <a:p>
            <a:r>
              <a:rPr lang="en-US" dirty="0" err="1" smtClean="0"/>
              <a:t>dalvikPrivateDirty</a:t>
            </a:r>
            <a:r>
              <a:rPr lang="en-US" dirty="0" smtClean="0"/>
              <a:t> is the memory that would be freed by the java virtual machine if the process is killed</a:t>
            </a:r>
          </a:p>
          <a:p>
            <a:pPr lvl="1"/>
            <a:r>
              <a:rPr lang="en-US" dirty="0" err="1" smtClean="0"/>
              <a:t>nativePrivateDirty</a:t>
            </a:r>
            <a:r>
              <a:rPr lang="en-US" dirty="0" smtClean="0"/>
              <a:t> is the same for native code</a:t>
            </a:r>
          </a:p>
          <a:p>
            <a:pPr lvl="1"/>
            <a:r>
              <a:rPr lang="en-US" dirty="0" err="1" smtClean="0"/>
              <a:t>otherPrivateDirty</a:t>
            </a:r>
            <a:r>
              <a:rPr lang="en-US" dirty="0" smtClean="0"/>
              <a:t> is the same for some other code (not sure what else there is)</a:t>
            </a:r>
          </a:p>
          <a:p>
            <a:r>
              <a:rPr lang="en-US" dirty="0" err="1" smtClean="0"/>
              <a:t>dalvikSharedDirty</a:t>
            </a:r>
            <a:r>
              <a:rPr lang="en-US" dirty="0" smtClean="0"/>
              <a:t> is the shared memory used by the java virtual machine</a:t>
            </a:r>
          </a:p>
          <a:p>
            <a:pPr lvl="1"/>
            <a:r>
              <a:rPr lang="en-US" dirty="0" smtClean="0"/>
              <a:t>But this would not be freed if this app is killed</a:t>
            </a:r>
          </a:p>
          <a:p>
            <a:r>
              <a:rPr lang="en-US" dirty="0" err="1" smtClean="0"/>
              <a:t>dalvikPss</a:t>
            </a:r>
            <a:r>
              <a:rPr lang="en-US" dirty="0" smtClean="0"/>
              <a:t> – an estimate of how much memory is used by the app. </a:t>
            </a:r>
          </a:p>
          <a:p>
            <a:pPr lvl="1"/>
            <a:r>
              <a:rPr lang="en-US" dirty="0" smtClean="0"/>
              <a:t>This includes all the private memory, and a fraction of the shared memory</a:t>
            </a:r>
          </a:p>
          <a:p>
            <a:pPr lvl="2"/>
            <a:r>
              <a:rPr lang="en-US" dirty="0" smtClean="0"/>
              <a:t>Check that </a:t>
            </a:r>
            <a:r>
              <a:rPr lang="en-US" dirty="0" err="1" smtClean="0"/>
              <a:t>pss</a:t>
            </a:r>
            <a:r>
              <a:rPr lang="en-US" dirty="0" smtClean="0"/>
              <a:t> &gt;= private</a:t>
            </a:r>
          </a:p>
          <a:p>
            <a:pPr lvl="1"/>
            <a:r>
              <a:rPr lang="en-US" dirty="0" smtClean="0"/>
              <a:t>The reason that only a fraction of shared memory is used is so that reasonability of the shared memory usage across all responsible apps</a:t>
            </a:r>
          </a:p>
          <a:p>
            <a:pPr lvl="1"/>
            <a:r>
              <a:rPr lang="en-US" dirty="0" smtClean="0"/>
              <a:t>This value is used to estimate the memory load of the app and is used when considering whether to kill the app.</a:t>
            </a:r>
          </a:p>
          <a:p>
            <a:endParaRPr lang="en-US" dirty="0"/>
          </a:p>
          <a:p>
            <a:r>
              <a:rPr lang="en-US" dirty="0" smtClean="0"/>
              <a:t>The totals are the sum over the </a:t>
            </a:r>
            <a:r>
              <a:rPr lang="en-US" dirty="0" err="1" smtClean="0"/>
              <a:t>dalvik</a:t>
            </a:r>
            <a:r>
              <a:rPr lang="en-US" dirty="0" smtClean="0"/>
              <a:t>, native, and </a:t>
            </a:r>
            <a:r>
              <a:rPr lang="en-US" dirty="0" smtClean="0"/>
              <a:t>other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Recent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440363"/>
          </a:xfrm>
        </p:spPr>
        <p:txBody>
          <a:bodyPr>
            <a:noAutofit/>
          </a:bodyPr>
          <a:lstStyle/>
          <a:p>
            <a:r>
              <a:rPr lang="en-US" sz="1500" dirty="0"/>
              <a:t>In </a:t>
            </a:r>
            <a:r>
              <a:rPr lang="en-US" sz="1500" dirty="0" err="1"/>
              <a:t>onCreate</a:t>
            </a:r>
            <a:r>
              <a:rPr lang="en-US" sz="1500" dirty="0"/>
              <a:t>, add</a:t>
            </a:r>
          </a:p>
          <a:p>
            <a:pPr lvl="1"/>
            <a:r>
              <a:rPr lang="en-US" sz="1500" dirty="0"/>
              <a:t>Context </a:t>
            </a:r>
            <a:r>
              <a:rPr lang="en-US" sz="1500" dirty="0" err="1"/>
              <a:t>context</a:t>
            </a:r>
            <a:r>
              <a:rPr lang="en-US" sz="1500" dirty="0"/>
              <a:t> = </a:t>
            </a:r>
            <a:r>
              <a:rPr lang="en-US" sz="1500" dirty="0" err="1"/>
              <a:t>this.getApplicationContext</a:t>
            </a:r>
            <a:r>
              <a:rPr lang="en-US" sz="1500" dirty="0"/>
              <a:t>();</a:t>
            </a:r>
          </a:p>
          <a:p>
            <a:pPr lvl="1"/>
            <a:r>
              <a:rPr lang="en-US" sz="1500" dirty="0" err="1"/>
              <a:t>ActivityManager</a:t>
            </a:r>
            <a:r>
              <a:rPr lang="en-US" sz="1500" dirty="0"/>
              <a:t> mgr = (</a:t>
            </a:r>
            <a:r>
              <a:rPr lang="en-US" sz="1500" dirty="0" err="1"/>
              <a:t>ActivityManager</a:t>
            </a:r>
            <a:r>
              <a:rPr lang="en-US" sz="1500" dirty="0"/>
              <a:t>)</a:t>
            </a:r>
            <a:r>
              <a:rPr lang="en-US" sz="1500" dirty="0" err="1"/>
              <a:t>context.getSystemService</a:t>
            </a:r>
            <a:r>
              <a:rPr lang="en-US" sz="1500" dirty="0"/>
              <a:t>(ACTIVITY_SERVICE);</a:t>
            </a:r>
          </a:p>
          <a:p>
            <a:pPr lvl="1"/>
            <a:r>
              <a:rPr lang="en-US" sz="1500" dirty="0"/>
              <a:t> List&lt;</a:t>
            </a:r>
            <a:r>
              <a:rPr lang="en-US" sz="1500" dirty="0" err="1"/>
              <a:t>ActivityManager.RecentTaskInfo</a:t>
            </a:r>
            <a:r>
              <a:rPr lang="en-US" sz="1500" dirty="0"/>
              <a:t>&gt; </a:t>
            </a:r>
            <a:r>
              <a:rPr lang="en-US" sz="1500" dirty="0" err="1"/>
              <a:t>recentTasks</a:t>
            </a:r>
            <a:r>
              <a:rPr lang="en-US" sz="1500" dirty="0"/>
              <a:t> = </a:t>
            </a:r>
            <a:r>
              <a:rPr lang="en-US" sz="1500" dirty="0" err="1"/>
              <a:t>mgr.getRecentTasks</a:t>
            </a:r>
            <a:r>
              <a:rPr lang="en-US" sz="1500" dirty="0"/>
              <a:t>(100,ActivityManager.RECENT_WITH_EXCLUDED );</a:t>
            </a:r>
          </a:p>
          <a:p>
            <a:pPr lvl="1"/>
            <a:r>
              <a:rPr lang="en-US" sz="1500" dirty="0" err="1"/>
              <a:t>Log.e</a:t>
            </a:r>
            <a:r>
              <a:rPr lang="en-US" sz="1500" dirty="0"/>
              <a:t>("DEBUG", "</a:t>
            </a:r>
            <a:r>
              <a:rPr lang="en-US" sz="1500" dirty="0" smtClean="0"/>
              <a:t>Recently started </a:t>
            </a:r>
            <a:r>
              <a:rPr lang="en-US" sz="1500" dirty="0"/>
              <a:t>tasks");</a:t>
            </a:r>
          </a:p>
          <a:p>
            <a:pPr lvl="1"/>
            <a:r>
              <a:rPr lang="en-US" sz="1500" dirty="0"/>
              <a:t>for(</a:t>
            </a:r>
            <a:r>
              <a:rPr lang="en-US" sz="1500" dirty="0" err="1"/>
              <a:t>Iterator</a:t>
            </a:r>
            <a:r>
              <a:rPr lang="en-US" sz="1500" dirty="0"/>
              <a:t> </a:t>
            </a:r>
            <a:r>
              <a:rPr lang="en-US" sz="1500" dirty="0" err="1"/>
              <a:t>i</a:t>
            </a:r>
            <a:r>
              <a:rPr lang="en-US" sz="1500" dirty="0"/>
              <a:t> = </a:t>
            </a:r>
            <a:r>
              <a:rPr lang="en-US" sz="1500" dirty="0" err="1"/>
              <a:t>recentTasks.iterator</a:t>
            </a:r>
            <a:r>
              <a:rPr lang="en-US" sz="1500" dirty="0"/>
              <a:t>(); </a:t>
            </a:r>
            <a:r>
              <a:rPr lang="en-US" sz="1500" dirty="0" err="1"/>
              <a:t>i.hasNext</a:t>
            </a:r>
            <a:r>
              <a:rPr lang="en-US" sz="1500" dirty="0"/>
              <a:t>(); )</a:t>
            </a:r>
          </a:p>
          <a:p>
            <a:pPr lvl="1"/>
            <a:r>
              <a:rPr lang="en-US" sz="1500" dirty="0"/>
              <a:t>{</a:t>
            </a:r>
          </a:p>
          <a:p>
            <a:pPr lvl="2"/>
            <a:r>
              <a:rPr lang="en-US" sz="1500" dirty="0" err="1"/>
              <a:t>RecentTaskInfo</a:t>
            </a:r>
            <a:r>
              <a:rPr lang="en-US" sz="1500" dirty="0"/>
              <a:t> p = (</a:t>
            </a:r>
            <a:r>
              <a:rPr lang="en-US" sz="1500" dirty="0" err="1"/>
              <a:t>RecentTaskInfo</a:t>
            </a:r>
            <a:r>
              <a:rPr lang="en-US" sz="1500" dirty="0"/>
              <a:t>)</a:t>
            </a:r>
            <a:r>
              <a:rPr lang="en-US" sz="1500" dirty="0" err="1"/>
              <a:t>i.next</a:t>
            </a:r>
            <a:r>
              <a:rPr lang="en-US" sz="1500" dirty="0"/>
              <a:t>();     </a:t>
            </a:r>
          </a:p>
          <a:p>
            <a:pPr lvl="2"/>
            <a:r>
              <a:rPr lang="en-US" sz="1500" dirty="0" err="1"/>
              <a:t>Log.e</a:t>
            </a:r>
            <a:r>
              <a:rPr lang="en-US" sz="1500" dirty="0"/>
              <a:t>("DEBUG", "  </a:t>
            </a:r>
            <a:r>
              <a:rPr lang="en-US" sz="1500" dirty="0" smtClean="0"/>
              <a:t>package name: "+p.</a:t>
            </a:r>
            <a:r>
              <a:rPr lang="en-US" sz="1600" dirty="0" smtClean="0"/>
              <a:t> .</a:t>
            </a:r>
            <a:r>
              <a:rPr lang="en-US" sz="1600" dirty="0" err="1" smtClean="0"/>
              <a:t>baseIntent.getComponent</a:t>
            </a:r>
            <a:r>
              <a:rPr lang="en-US" sz="1600" dirty="0" smtClean="0"/>
              <a:t>().</a:t>
            </a:r>
            <a:r>
              <a:rPr lang="en-US" sz="1600" dirty="0" err="1" smtClean="0"/>
              <a:t>getPackageName</a:t>
            </a:r>
            <a:r>
              <a:rPr lang="en-US" sz="1600" dirty="0" smtClean="0"/>
              <a:t>()</a:t>
            </a:r>
            <a:r>
              <a:rPr lang="en-US" sz="1500" dirty="0" smtClean="0"/>
              <a:t>);</a:t>
            </a:r>
            <a:endParaRPr lang="en-US" sz="1500" dirty="0"/>
          </a:p>
          <a:p>
            <a:pPr lvl="2"/>
            <a:endParaRPr lang="en-US" sz="1500" dirty="0"/>
          </a:p>
          <a:p>
            <a:pPr lvl="1"/>
            <a:r>
              <a:rPr lang="en-US" sz="15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14949</TotalTime>
  <Words>2423</Words>
  <Application>Microsoft Office PowerPoint</Application>
  <PresentationFormat>On-screen Show (4:3)</PresentationFormat>
  <Paragraphs>376</Paragraphs>
  <Slides>18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Tracking Tasks and Processes</vt:lpstr>
      <vt:lpstr>GET_TASK</vt:lpstr>
      <vt:lpstr>getRunningAppProcesses</vt:lpstr>
      <vt:lpstr>Importance</vt:lpstr>
      <vt:lpstr>importance</vt:lpstr>
      <vt:lpstr>Package list</vt:lpstr>
      <vt:lpstr>Collecting memory usage</vt:lpstr>
      <vt:lpstr>Memory usage</vt:lpstr>
      <vt:lpstr>Recent activities</vt:lpstr>
      <vt:lpstr>Recent activities</vt:lpstr>
      <vt:lpstr>Running services</vt:lpstr>
      <vt:lpstr>killBackgroundProcesses</vt:lpstr>
      <vt:lpstr>runningTasks (activities)</vt:lpstr>
      <vt:lpstr>Determine which processes are running (using the CPU)</vt:lpstr>
      <vt:lpstr>Determining jiffies</vt:lpstr>
      <vt:lpstr>Class to hold jiffie info</vt:lpstr>
      <vt:lpstr>Function to get the jiffie rate</vt:lpstr>
      <vt:lpstr>Calling updateProcesses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tasks</dc:title>
  <dc:creator>SB</dc:creator>
  <cp:lastModifiedBy>bohacek</cp:lastModifiedBy>
  <cp:revision>20</cp:revision>
  <dcterms:created xsi:type="dcterms:W3CDTF">2011-05-16T07:59:31Z</dcterms:created>
  <dcterms:modified xsi:type="dcterms:W3CDTF">2012-04-04T08:10:05Z</dcterms:modified>
</cp:coreProperties>
</file>