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0" r:id="rId5"/>
    <p:sldId id="281" r:id="rId6"/>
    <p:sldId id="262" r:id="rId7"/>
    <p:sldId id="282" r:id="rId8"/>
    <p:sldId id="270" r:id="rId9"/>
    <p:sldId id="265" r:id="rId10"/>
    <p:sldId id="283" r:id="rId11"/>
    <p:sldId id="269" r:id="rId12"/>
    <p:sldId id="276" r:id="rId13"/>
    <p:sldId id="277" r:id="rId14"/>
    <p:sldId id="284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3" autoAdjust="0"/>
    <p:restoredTop sz="94757" autoAdjust="0"/>
  </p:normalViewPr>
  <p:slideViewPr>
    <p:cSldViewPr>
      <p:cViewPr varScale="1">
        <p:scale>
          <a:sx n="58" d="100"/>
          <a:sy n="58" d="100"/>
        </p:scale>
        <p:origin x="-178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4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44743-E90D-4FEB-B2C7-ECA58D014F3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5206C-0465-41DD-9467-69385BDBA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5206C-0465-41DD-9467-69385BDBAD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6530-D0E1-443E-8581-3367AEC3B9E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5B79-57E1-418C-9C4D-A36C759BB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PictureCallback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287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Camera.PictureCallback</a:t>
            </a:r>
            <a:r>
              <a:rPr lang="en-US" dirty="0" smtClean="0"/>
              <a:t> </a:t>
            </a:r>
            <a:r>
              <a:rPr lang="en-US" dirty="0" err="1" smtClean="0"/>
              <a:t>pictureCallback</a:t>
            </a:r>
            <a:r>
              <a:rPr lang="en-US" dirty="0" smtClean="0"/>
              <a:t> = new </a:t>
            </a:r>
            <a:r>
              <a:rPr lang="en-US" dirty="0" err="1" smtClean="0"/>
              <a:t>Camera.PictureCallback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onPictureTaken</a:t>
            </a:r>
            <a:r>
              <a:rPr lang="en-US" dirty="0" smtClean="0"/>
              <a:t>(byte[] </a:t>
            </a:r>
            <a:r>
              <a:rPr lang="en-US" dirty="0" err="1" smtClean="0"/>
              <a:t>imageData</a:t>
            </a:r>
            <a:r>
              <a:rPr lang="en-US" dirty="0" smtClean="0"/>
              <a:t>, Camera c) {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imageData</a:t>
            </a:r>
            <a:r>
              <a:rPr lang="en-US" dirty="0" smtClean="0"/>
              <a:t> == null) {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("DEBUG </a:t>
            </a:r>
            <a:r>
              <a:rPr lang="en-US" dirty="0" err="1" smtClean="0"/>
              <a:t>INFO","image</a:t>
            </a:r>
            <a:r>
              <a:rPr lang="en-US" dirty="0" smtClean="0"/>
              <a:t> is null");</a:t>
            </a:r>
          </a:p>
          <a:p>
            <a:pPr lvl="1"/>
            <a:r>
              <a:rPr lang="en-US" dirty="0" smtClean="0"/>
              <a:t>} else {</a:t>
            </a:r>
          </a:p>
          <a:p>
            <a:pPr lvl="2"/>
            <a:r>
              <a:rPr lang="en-US" dirty="0" smtClean="0"/>
              <a:t>File path = </a:t>
            </a:r>
            <a:r>
              <a:rPr lang="en-US" dirty="0" err="1" smtClean="0"/>
              <a:t>Environment.getExternalStoragePublicDirectory</a:t>
            </a:r>
            <a:r>
              <a:rPr lang="en-US" dirty="0" smtClean="0"/>
              <a:t>(</a:t>
            </a:r>
            <a:r>
              <a:rPr lang="en-US" dirty="0" err="1" smtClean="0"/>
              <a:t>Environment.DIRECTORY_PICTURES</a:t>
            </a:r>
            <a:r>
              <a:rPr lang="en-US" dirty="0" smtClean="0"/>
              <a:t>); </a:t>
            </a:r>
          </a:p>
          <a:p>
            <a:pPr lvl="2"/>
            <a:r>
              <a:rPr lang="en-US" dirty="0" smtClean="0"/>
              <a:t>File </a:t>
            </a:r>
            <a:r>
              <a:rPr lang="en-US" dirty="0" err="1" smtClean="0"/>
              <a:t>fileToSave</a:t>
            </a:r>
            <a:r>
              <a:rPr lang="en-US" dirty="0" smtClean="0"/>
              <a:t> = new File(</a:t>
            </a:r>
            <a:r>
              <a:rPr lang="en-US" dirty="0" err="1" smtClean="0"/>
              <a:t>path,"myPic.jpeg</a:t>
            </a:r>
            <a:r>
              <a:rPr lang="en-US" dirty="0" smtClean="0"/>
              <a:t>");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CameraFun","saving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r>
              <a:rPr lang="en-US" dirty="0" smtClean="0"/>
              <a:t> to: "+</a:t>
            </a:r>
            <a:r>
              <a:rPr lang="en-US" dirty="0" err="1" smtClean="0"/>
              <a:t>fileToSave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Bitmap  </a:t>
            </a:r>
            <a:r>
              <a:rPr lang="en-US" dirty="0" err="1" smtClean="0"/>
              <a:t>bitmap</a:t>
            </a:r>
            <a:r>
              <a:rPr lang="en-US" dirty="0" smtClean="0"/>
              <a:t> = </a:t>
            </a:r>
            <a:r>
              <a:rPr lang="en-US" dirty="0" err="1" smtClean="0"/>
              <a:t>BitmapFactory.decodeByteArray</a:t>
            </a:r>
            <a:r>
              <a:rPr lang="en-US" dirty="0" smtClean="0"/>
              <a:t>(imageData,0,imageData.length);</a:t>
            </a:r>
          </a:p>
          <a:p>
            <a:pPr lvl="2"/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fos</a:t>
            </a:r>
            <a:r>
              <a:rPr lang="en-US" dirty="0" smtClean="0"/>
              <a:t>  = new </a:t>
            </a:r>
            <a:r>
              <a:rPr lang="en-US" dirty="0" err="1" smtClean="0"/>
              <a:t>FileOutputStream</a:t>
            </a:r>
            <a:r>
              <a:rPr lang="en-US" dirty="0" smtClean="0"/>
              <a:t>(</a:t>
            </a:r>
            <a:r>
              <a:rPr lang="en-US" dirty="0" err="1" smtClean="0"/>
              <a:t>fileToSave</a:t>
            </a:r>
            <a:r>
              <a:rPr lang="en-US" dirty="0" smtClean="0"/>
              <a:t>);</a:t>
            </a:r>
            <a:endParaRPr lang="en-US" dirty="0" smtClean="0"/>
          </a:p>
          <a:p>
            <a:pPr lvl="2"/>
            <a:r>
              <a:rPr lang="en-US" dirty="0" err="1" smtClean="0"/>
              <a:t>bitmap.compress</a:t>
            </a:r>
            <a:r>
              <a:rPr lang="en-US" dirty="0" smtClean="0"/>
              <a:t>(CompressFormat.JPEG, 50, </a:t>
            </a:r>
            <a:r>
              <a:rPr lang="en-US" dirty="0" err="1" smtClean="0"/>
              <a:t>fos</a:t>
            </a:r>
            <a:r>
              <a:rPr lang="en-US" dirty="0" smtClean="0"/>
              <a:t>); // quality is 50, but could be between 0 and 100</a:t>
            </a:r>
          </a:p>
          <a:p>
            <a:pPr lvl="2"/>
            <a:r>
              <a:rPr lang="en-US" dirty="0" err="1" smtClean="0"/>
              <a:t>fos.close</a:t>
            </a:r>
            <a:r>
              <a:rPr lang="en-US" dirty="0" smtClean="0"/>
              <a:t>(); 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mCamera.startPreview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Notes: there are many bitmap functions. Check documentation</a:t>
            </a:r>
          </a:p>
          <a:p>
            <a:r>
              <a:rPr lang="en-US" dirty="0" smtClean="0"/>
              <a:t>Need to something to handle throw</a:t>
            </a:r>
          </a:p>
          <a:p>
            <a:r>
              <a:rPr lang="en-US" dirty="0" smtClean="0"/>
              <a:t>Run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pic</a:t>
            </a:r>
            <a:r>
              <a:rPr lang="en-US" dirty="0" smtClean="0"/>
              <a:t> from storage and view on your laptop</a:t>
            </a:r>
            <a:endParaRPr lang="en-US" dirty="0" smtClean="0"/>
          </a:p>
          <a:p>
            <a:pPr marL="342900" lvl="2" indent="-342900"/>
            <a:endParaRPr lang="en-US" dirty="0" smtClean="0"/>
          </a:p>
          <a:p>
            <a:pPr marL="342900" lvl="2" indent="-34290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Show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57911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Make new activity (see previous tutorial on making another activity)</a:t>
            </a:r>
          </a:p>
          <a:p>
            <a:r>
              <a:rPr lang="en-US" sz="1600" dirty="0" smtClean="0"/>
              <a:t>In layout add</a:t>
            </a:r>
          </a:p>
          <a:p>
            <a:pPr lvl="1"/>
            <a:r>
              <a:rPr lang="en-US" sz="1600" dirty="0" smtClean="0"/>
              <a:t>Add </a:t>
            </a:r>
            <a:r>
              <a:rPr lang="en-US" sz="1600" dirty="0" err="1" smtClean="0"/>
              <a:t>ImageView</a:t>
            </a:r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, add</a:t>
            </a:r>
          </a:p>
          <a:p>
            <a:pPr lvl="1"/>
            <a:r>
              <a:rPr lang="en-US" sz="1600" dirty="0" smtClean="0"/>
              <a:t>// get file with picture</a:t>
            </a:r>
          </a:p>
          <a:p>
            <a:pPr lvl="1"/>
            <a:r>
              <a:rPr lang="en-US" sz="1600" dirty="0" smtClean="0"/>
              <a:t>File path = </a:t>
            </a:r>
            <a:r>
              <a:rPr lang="en-US" sz="1600" dirty="0" err="1" smtClean="0"/>
              <a:t>Environment.getExternalStoragePublicDirectory</a:t>
            </a:r>
            <a:r>
              <a:rPr lang="en-US" sz="1600" dirty="0" smtClean="0"/>
              <a:t>(</a:t>
            </a:r>
            <a:r>
              <a:rPr lang="en-US" sz="1600" dirty="0" err="1" smtClean="0"/>
              <a:t>Environment.DIRECTORY_PICTURES</a:t>
            </a:r>
            <a:r>
              <a:rPr lang="en-US" sz="1600" dirty="0" smtClean="0"/>
              <a:t>); </a:t>
            </a:r>
          </a:p>
          <a:p>
            <a:pPr lvl="1"/>
            <a:r>
              <a:rPr lang="en-US" sz="1600" dirty="0" smtClean="0"/>
              <a:t>File </a:t>
            </a:r>
            <a:r>
              <a:rPr lang="en-US" sz="1600" dirty="0" err="1" smtClean="0"/>
              <a:t>fileToView</a:t>
            </a:r>
            <a:r>
              <a:rPr lang="en-US" sz="1600" dirty="0" smtClean="0"/>
              <a:t> = new File(</a:t>
            </a:r>
            <a:r>
              <a:rPr lang="en-US" sz="1600" dirty="0" err="1" smtClean="0"/>
              <a:t>path,"myPic.jpeg</a:t>
            </a:r>
            <a:r>
              <a:rPr lang="en-US" sz="1600" dirty="0" smtClean="0"/>
              <a:t>");</a:t>
            </a:r>
          </a:p>
          <a:p>
            <a:pPr lvl="1"/>
            <a:r>
              <a:rPr lang="en-US" sz="1600" dirty="0" err="1" smtClean="0"/>
              <a:t>Log.e</a:t>
            </a:r>
            <a:r>
              <a:rPr lang="en-US" sz="1600" dirty="0" smtClean="0"/>
              <a:t>("Still image source filename:", </a:t>
            </a:r>
            <a:r>
              <a:rPr lang="en-US" sz="1600" dirty="0" err="1" smtClean="0"/>
              <a:t>fileToView.getPath</a:t>
            </a:r>
            <a:r>
              <a:rPr lang="en-US" sz="1600" dirty="0" smtClean="0"/>
              <a:t>());</a:t>
            </a:r>
          </a:p>
          <a:p>
            <a:pPr lvl="1"/>
            <a:endParaRPr lang="en-US" dirty="0" smtClean="0"/>
          </a:p>
          <a:p>
            <a:pPr lvl="1"/>
            <a:r>
              <a:rPr lang="en-US" sz="1600" dirty="0" smtClean="0"/>
              <a:t>// load file as bitmap</a:t>
            </a:r>
          </a:p>
          <a:p>
            <a:pPr lvl="1"/>
            <a:r>
              <a:rPr lang="en-US" sz="1600" dirty="0" smtClean="0"/>
              <a:t>Bitmap </a:t>
            </a:r>
            <a:r>
              <a:rPr lang="en-US" sz="1600" dirty="0" err="1" smtClean="0"/>
              <a:t>bm</a:t>
            </a:r>
            <a:r>
              <a:rPr lang="en-US" sz="1600" dirty="0" smtClean="0"/>
              <a:t> = </a:t>
            </a:r>
            <a:r>
              <a:rPr lang="en-US" sz="1600" dirty="0" err="1" smtClean="0"/>
              <a:t>BitmapFactory.decodeFile</a:t>
            </a:r>
            <a:r>
              <a:rPr lang="en-US" sz="1600" dirty="0" smtClean="0"/>
              <a:t>(</a:t>
            </a:r>
            <a:r>
              <a:rPr lang="en-US" sz="1600" dirty="0" err="1" smtClean="0"/>
              <a:t>fileToView.getPath</a:t>
            </a:r>
            <a:r>
              <a:rPr lang="en-US" sz="1600" dirty="0" smtClean="0"/>
              <a:t>()</a:t>
            </a:r>
            <a:r>
              <a:rPr lang="en-US" sz="1600" dirty="0" smtClean="0"/>
              <a:t>); 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// show bitmap</a:t>
            </a:r>
          </a:p>
          <a:p>
            <a:pPr lvl="1"/>
            <a:r>
              <a:rPr lang="en-US" sz="1600" dirty="0" err="1" smtClean="0"/>
              <a:t>android.widget.ImageView</a:t>
            </a:r>
            <a:r>
              <a:rPr lang="en-US" sz="1600" dirty="0" smtClean="0"/>
              <a:t> </a:t>
            </a:r>
            <a:r>
              <a:rPr lang="en-US" sz="1600" dirty="0" err="1" smtClean="0"/>
              <a:t>imageView</a:t>
            </a:r>
            <a:r>
              <a:rPr lang="en-US" sz="1600" dirty="0" smtClean="0"/>
              <a:t> = (</a:t>
            </a:r>
            <a:r>
              <a:rPr lang="en-US" sz="1600" dirty="0" err="1" smtClean="0"/>
              <a:t>android.widget.ImageView</a:t>
            </a:r>
            <a:r>
              <a:rPr lang="en-US" sz="1600" dirty="0" smtClean="0"/>
              <a:t>)</a:t>
            </a:r>
            <a:r>
              <a:rPr lang="en-US" sz="1600" dirty="0" err="1" smtClean="0"/>
              <a:t>findViewById</a:t>
            </a:r>
            <a:r>
              <a:rPr lang="en-US" sz="1600" dirty="0" smtClean="0"/>
              <a:t>(</a:t>
            </a:r>
            <a:r>
              <a:rPr lang="en-US" sz="1600" dirty="0" err="1" smtClean="0"/>
              <a:t>R.id.</a:t>
            </a:r>
            <a:r>
              <a:rPr lang="en-US" sz="1600" i="1" dirty="0" err="1" smtClean="0"/>
              <a:t>imageView</a:t>
            </a:r>
            <a:r>
              <a:rPr lang="en-US" sz="1600" i="1" dirty="0" smtClean="0"/>
              <a:t>);</a:t>
            </a:r>
          </a:p>
          <a:p>
            <a:pPr lvl="1"/>
            <a:r>
              <a:rPr lang="en-US" sz="1600" dirty="0" err="1" smtClean="0"/>
              <a:t>imageView.setImageBitmap</a:t>
            </a:r>
            <a:r>
              <a:rPr lang="en-US" sz="1600" dirty="0" smtClean="0"/>
              <a:t>(</a:t>
            </a:r>
            <a:r>
              <a:rPr lang="en-US" sz="1600" dirty="0" err="1" smtClean="0"/>
              <a:t>bm</a:t>
            </a:r>
            <a:r>
              <a:rPr lang="en-US" sz="1600" dirty="0" smtClean="0"/>
              <a:t>);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android.permission.RECORD_AUDIO</a:t>
            </a:r>
            <a:endParaRPr lang="en-US" dirty="0" smtClean="0"/>
          </a:p>
          <a:p>
            <a:r>
              <a:rPr lang="en-US" dirty="0" smtClean="0"/>
              <a:t>Add member variable: </a:t>
            </a:r>
            <a:r>
              <a:rPr lang="en-US" dirty="0" err="1" smtClean="0"/>
              <a:t>MediaRecorder</a:t>
            </a:r>
            <a:r>
              <a:rPr lang="en-US" dirty="0" smtClean="0"/>
              <a:t> </a:t>
            </a:r>
            <a:r>
              <a:rPr lang="en-US" dirty="0" err="1" smtClean="0"/>
              <a:t>mediaRecorder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button for stopping the record</a:t>
            </a:r>
          </a:p>
          <a:p>
            <a:pPr lvl="1"/>
            <a:r>
              <a:rPr lang="en-US" dirty="0" smtClean="0"/>
              <a:t>We’ll use the button for taking a picture to start recording</a:t>
            </a:r>
          </a:p>
          <a:p>
            <a:r>
              <a:rPr lang="en-US" dirty="0" smtClean="0"/>
              <a:t>In the start recording button, replace </a:t>
            </a:r>
          </a:p>
          <a:p>
            <a:pPr lvl="1"/>
            <a:r>
              <a:rPr lang="en-US" dirty="0" err="1" smtClean="0"/>
              <a:t>mCamera.takePicture</a:t>
            </a:r>
            <a:r>
              <a:rPr lang="en-US" dirty="0" smtClean="0"/>
              <a:t>(null</a:t>
            </a:r>
            <a:r>
              <a:rPr lang="en-US" dirty="0" smtClean="0"/>
              <a:t>, null, </a:t>
            </a:r>
            <a:r>
              <a:rPr lang="en-US" dirty="0" err="1" smtClean="0"/>
              <a:t>pictureCallback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With</a:t>
            </a:r>
          </a:p>
          <a:p>
            <a:pPr lvl="1"/>
            <a:r>
              <a:rPr lang="en-US" dirty="0" smtClean="0"/>
              <a:t>File path = </a:t>
            </a:r>
            <a:r>
              <a:rPr lang="en-US" dirty="0" err="1" smtClean="0"/>
              <a:t>Environment.getExternalStoragePublicDirectory</a:t>
            </a:r>
            <a:r>
              <a:rPr lang="en-US" dirty="0" smtClean="0"/>
              <a:t>(</a:t>
            </a:r>
            <a:r>
              <a:rPr lang="en-US" dirty="0" err="1" smtClean="0"/>
              <a:t>Environment.DIRECTORY_MOVIES</a:t>
            </a:r>
            <a:r>
              <a:rPr lang="en-US" dirty="0" smtClean="0"/>
              <a:t>); </a:t>
            </a:r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fileToSave</a:t>
            </a:r>
            <a:r>
              <a:rPr lang="en-US" dirty="0" smtClean="0"/>
              <a:t> = new File(</a:t>
            </a:r>
            <a:r>
              <a:rPr lang="en-US" dirty="0" err="1" smtClean="0"/>
              <a:t>path,"myMov.mpeg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mCamera.unlock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mediaRecorder</a:t>
            </a:r>
            <a:r>
              <a:rPr lang="en-US" dirty="0" smtClean="0"/>
              <a:t> = new </a:t>
            </a:r>
            <a:r>
              <a:rPr lang="en-US" dirty="0" err="1" smtClean="0"/>
              <a:t>MediaRecorder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mediaRecorder.setCamera</a:t>
            </a:r>
            <a:r>
              <a:rPr lang="en-US" dirty="0" smtClean="0"/>
              <a:t>(</a:t>
            </a:r>
            <a:r>
              <a:rPr lang="en-US" dirty="0" err="1" smtClean="0"/>
              <a:t>mCamera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mediaRecorder.setAudioSource</a:t>
            </a:r>
            <a:r>
              <a:rPr lang="en-US" dirty="0" smtClean="0"/>
              <a:t>(</a:t>
            </a:r>
            <a:r>
              <a:rPr lang="en-US" dirty="0" err="1" smtClean="0"/>
              <a:t>MediaRecorder.AudioSource.MIC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mediaRecorder.setVideoSource</a:t>
            </a:r>
            <a:r>
              <a:rPr lang="en-US" dirty="0" smtClean="0"/>
              <a:t>(</a:t>
            </a:r>
            <a:r>
              <a:rPr lang="en-US" dirty="0" err="1" smtClean="0"/>
              <a:t>MediaRecorder.VideoSource.CAMERA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mediaRecorder.setOutputFormat</a:t>
            </a:r>
            <a:r>
              <a:rPr lang="en-US" dirty="0" smtClean="0"/>
              <a:t>(</a:t>
            </a:r>
            <a:r>
              <a:rPr lang="en-US" dirty="0" err="1" smtClean="0"/>
              <a:t>MediaRecorder.OutputFormat.DEFAULT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mediaRecorder.setMaxDuration</a:t>
            </a:r>
            <a:r>
              <a:rPr lang="en-US" dirty="0" smtClean="0"/>
              <a:t>(-1);</a:t>
            </a:r>
          </a:p>
          <a:p>
            <a:pPr lvl="1"/>
            <a:r>
              <a:rPr lang="en-US" dirty="0" err="1" smtClean="0"/>
              <a:t>mediaRecorder.setOutputFile</a:t>
            </a:r>
            <a:r>
              <a:rPr lang="en-US" dirty="0" smtClean="0"/>
              <a:t>(</a:t>
            </a:r>
            <a:r>
              <a:rPr lang="en-US" dirty="0" err="1" smtClean="0"/>
              <a:t>fileToSave.getPath</a:t>
            </a:r>
            <a:r>
              <a:rPr lang="en-US" dirty="0" smtClean="0"/>
              <a:t>()); // your file</a:t>
            </a:r>
          </a:p>
          <a:p>
            <a:pPr lvl="1"/>
            <a:r>
              <a:rPr lang="en-US" dirty="0" err="1" smtClean="0"/>
              <a:t>mediaRecorder.setVideoFrameRate</a:t>
            </a:r>
            <a:r>
              <a:rPr lang="en-US" dirty="0" smtClean="0"/>
              <a:t>(10);//</a:t>
            </a:r>
            <a:r>
              <a:rPr lang="en-US" dirty="0" err="1" smtClean="0"/>
              <a:t>videoFramesPerSecond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mediaRecorder.setVideoSize</a:t>
            </a:r>
            <a:r>
              <a:rPr lang="en-US" dirty="0" smtClean="0"/>
              <a:t>(320, 240); // or some other size</a:t>
            </a:r>
          </a:p>
          <a:p>
            <a:pPr lvl="1"/>
            <a:r>
              <a:rPr lang="en-US" dirty="0" err="1" smtClean="0"/>
              <a:t>mediaRecorder.setAudioEncoder</a:t>
            </a:r>
            <a:r>
              <a:rPr lang="en-US" dirty="0" smtClean="0"/>
              <a:t>(</a:t>
            </a:r>
            <a:r>
              <a:rPr lang="en-US" dirty="0" err="1" smtClean="0"/>
              <a:t>MediaRecorder.AudioEncoder.DEFAULT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mediaRecorder.setVideoEncoder</a:t>
            </a:r>
            <a:r>
              <a:rPr lang="en-US" dirty="0" smtClean="0"/>
              <a:t>(</a:t>
            </a:r>
            <a:r>
              <a:rPr lang="en-US" dirty="0" err="1" smtClean="0"/>
              <a:t>MediaRecorder.VideoEncoder.DEFAULT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mediaRecorder.setPreviewDisplay</a:t>
            </a:r>
            <a:r>
              <a:rPr lang="en-US" dirty="0" smtClean="0"/>
              <a:t>(</a:t>
            </a:r>
            <a:r>
              <a:rPr lang="en-US" dirty="0" err="1" smtClean="0"/>
              <a:t>mSurfaceHolder.getSurface</a:t>
            </a:r>
            <a:r>
              <a:rPr lang="en-US" dirty="0" smtClean="0"/>
              <a:t>());</a:t>
            </a:r>
          </a:p>
          <a:p>
            <a:pPr lvl="1"/>
            <a:r>
              <a:rPr lang="en-US" dirty="0" err="1" smtClean="0"/>
              <a:t>mediaRecorder.setMaxFileSize</a:t>
            </a:r>
            <a:r>
              <a:rPr lang="en-US" dirty="0" smtClean="0"/>
              <a:t>(100000000); // size in bytes</a:t>
            </a:r>
          </a:p>
          <a:p>
            <a:pPr lvl="1"/>
            <a:r>
              <a:rPr lang="en-US" dirty="0" err="1" smtClean="0"/>
              <a:t>mediaRecorder.prepare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mediaRecorder.start</a:t>
            </a:r>
            <a:r>
              <a:rPr lang="en-US" dirty="0" smtClean="0"/>
              <a:t>();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stop video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mediaRecorder.stop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mCamera.lock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picviewer.xml (layout), </a:t>
            </a:r>
          </a:p>
          <a:p>
            <a:pPr lvl="1"/>
            <a:r>
              <a:rPr lang="en-US" sz="2000" dirty="0" smtClean="0"/>
              <a:t>delete image view</a:t>
            </a:r>
          </a:p>
          <a:p>
            <a:pPr lvl="1"/>
            <a:r>
              <a:rPr lang="en-US" sz="2000" dirty="0" smtClean="0"/>
              <a:t>Add </a:t>
            </a:r>
            <a:r>
              <a:rPr lang="en-US" sz="2000" dirty="0" err="1" smtClean="0"/>
              <a:t>VideoView</a:t>
            </a:r>
            <a:endParaRPr lang="en-US" sz="2000" dirty="0" smtClean="0"/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ImageView</a:t>
            </a:r>
            <a:endParaRPr lang="en-US" sz="2400" dirty="0" smtClean="0"/>
          </a:p>
          <a:p>
            <a:pPr lvl="1"/>
            <a:r>
              <a:rPr lang="en-US" sz="2000" dirty="0" smtClean="0"/>
              <a:t>Comment out everything with showing the picture</a:t>
            </a:r>
          </a:p>
          <a:p>
            <a:pPr lvl="1"/>
            <a:r>
              <a:rPr lang="en-US" sz="2000" dirty="0" smtClean="0"/>
              <a:t>Add</a:t>
            </a:r>
          </a:p>
          <a:p>
            <a:pPr lvl="2"/>
            <a:r>
              <a:rPr lang="en-US" sz="1800" dirty="0" smtClean="0"/>
              <a:t>File path = </a:t>
            </a:r>
            <a:r>
              <a:rPr lang="en-US" sz="1800" dirty="0" err="1" smtClean="0"/>
              <a:t>Environment.getExternalStoragePublicDirectory</a:t>
            </a:r>
            <a:r>
              <a:rPr lang="en-US" sz="1800" dirty="0" smtClean="0"/>
              <a:t>(</a:t>
            </a:r>
            <a:r>
              <a:rPr lang="en-US" sz="1800" dirty="0" err="1" smtClean="0"/>
              <a:t>Environment.DIRECTORY_MOVIES</a:t>
            </a:r>
            <a:r>
              <a:rPr lang="en-US" sz="1800" dirty="0" smtClean="0"/>
              <a:t>); </a:t>
            </a:r>
          </a:p>
          <a:p>
            <a:pPr lvl="2"/>
            <a:r>
              <a:rPr lang="en-US" sz="1800" dirty="0" smtClean="0"/>
              <a:t>File </a:t>
            </a:r>
            <a:r>
              <a:rPr lang="en-US" sz="1800" dirty="0" err="1" smtClean="0"/>
              <a:t>fileToLoad</a:t>
            </a:r>
            <a:r>
              <a:rPr lang="en-US" sz="1800" dirty="0" smtClean="0"/>
              <a:t> = new File(</a:t>
            </a:r>
            <a:r>
              <a:rPr lang="en-US" sz="1800" dirty="0" err="1" smtClean="0"/>
              <a:t>path,"myMov.mpeg</a:t>
            </a:r>
            <a:r>
              <a:rPr lang="en-US" sz="1800" dirty="0" smtClean="0"/>
              <a:t>");</a:t>
            </a:r>
          </a:p>
          <a:p>
            <a:pPr lvl="2"/>
            <a:r>
              <a:rPr lang="en-US" sz="1800" dirty="0" err="1" smtClean="0"/>
              <a:t>VideoView</a:t>
            </a:r>
            <a:r>
              <a:rPr lang="en-US" sz="1800" dirty="0" smtClean="0"/>
              <a:t> </a:t>
            </a:r>
            <a:r>
              <a:rPr lang="en-US" sz="1800" dirty="0" err="1" smtClean="0"/>
              <a:t>mVideoView</a:t>
            </a:r>
            <a:r>
              <a:rPr lang="en-US" sz="1800" dirty="0" smtClean="0"/>
              <a:t> = (</a:t>
            </a:r>
            <a:r>
              <a:rPr lang="en-US" sz="1800" dirty="0" err="1" smtClean="0"/>
              <a:t>VideoView</a:t>
            </a:r>
            <a:r>
              <a:rPr lang="en-US" sz="1800" dirty="0" smtClean="0"/>
              <a:t>) </a:t>
            </a:r>
            <a:r>
              <a:rPr lang="en-US" sz="1800" dirty="0" err="1" smtClean="0"/>
              <a:t>findViewById</a:t>
            </a:r>
            <a:r>
              <a:rPr lang="en-US" sz="1800" dirty="0" smtClean="0"/>
              <a:t>(</a:t>
            </a:r>
            <a:r>
              <a:rPr lang="en-US" sz="1800" dirty="0" err="1" smtClean="0"/>
              <a:t>R.id.videoView</a:t>
            </a:r>
            <a:r>
              <a:rPr lang="en-US" sz="1800" dirty="0" smtClean="0"/>
              <a:t>);</a:t>
            </a:r>
          </a:p>
          <a:p>
            <a:pPr lvl="2"/>
            <a:r>
              <a:rPr lang="en-US" sz="1800" dirty="0" err="1" smtClean="0"/>
              <a:t>mVideoView.setVideoPath</a:t>
            </a:r>
            <a:r>
              <a:rPr lang="en-US" sz="1800" dirty="0" smtClean="0"/>
              <a:t>(</a:t>
            </a:r>
            <a:r>
              <a:rPr lang="en-US" sz="1800" dirty="0" err="1" smtClean="0"/>
              <a:t>fileToLoad.getPath</a:t>
            </a:r>
            <a:r>
              <a:rPr lang="en-US" sz="1800" dirty="0" smtClean="0"/>
              <a:t>());</a:t>
            </a:r>
          </a:p>
          <a:p>
            <a:pPr lvl="2"/>
            <a:r>
              <a:rPr lang="en-US" sz="1800" dirty="0" smtClean="0"/>
              <a:t>        </a:t>
            </a:r>
            <a:r>
              <a:rPr lang="en-US" sz="1800" dirty="0" err="1" smtClean="0"/>
              <a:t>mVideoView.setMediaController</a:t>
            </a:r>
            <a:r>
              <a:rPr lang="en-US" sz="1800" dirty="0" smtClean="0"/>
              <a:t>(new </a:t>
            </a:r>
            <a:r>
              <a:rPr lang="en-US" sz="1800" dirty="0" err="1" smtClean="0"/>
              <a:t>MediaController</a:t>
            </a:r>
            <a:r>
              <a:rPr lang="en-US" sz="1800" dirty="0" smtClean="0"/>
              <a:t>(this));</a:t>
            </a:r>
          </a:p>
          <a:p>
            <a:pPr lvl="2"/>
            <a:r>
              <a:rPr lang="en-US" sz="1800" dirty="0" smtClean="0"/>
              <a:t>        </a:t>
            </a:r>
            <a:r>
              <a:rPr lang="en-US" sz="1800" dirty="0" err="1" smtClean="0"/>
              <a:t>mVideoView.requestFocus</a:t>
            </a:r>
            <a:r>
              <a:rPr lang="en-US" sz="1800" dirty="0" smtClean="0"/>
              <a:t>();</a:t>
            </a:r>
          </a:p>
          <a:p>
            <a:pPr lvl="2"/>
            <a:r>
              <a:rPr lang="en-US" sz="1800" dirty="0" smtClean="0"/>
              <a:t>        </a:t>
            </a:r>
            <a:r>
              <a:rPr lang="en-US" sz="1800" dirty="0" err="1" smtClean="0"/>
              <a:t>mVideoView.start</a:t>
            </a:r>
            <a:r>
              <a:rPr lang="en-US" sz="1800" dirty="0" smtClean="0"/>
              <a:t>();</a:t>
            </a:r>
          </a:p>
          <a:p>
            <a:pPr lvl="2"/>
            <a:r>
              <a:rPr lang="en-US" sz="1800" dirty="0" smtClean="0"/>
              <a:t>        //</a:t>
            </a:r>
            <a:r>
              <a:rPr lang="en-US" sz="1800" dirty="0" err="1" smtClean="0"/>
              <a:t>mVideoView.stop</a:t>
            </a:r>
            <a:r>
              <a:rPr lang="en-US" sz="1800" dirty="0" smtClean="0"/>
              <a:t>()</a:t>
            </a:r>
          </a:p>
          <a:p>
            <a:pPr lvl="2"/>
            <a:r>
              <a:rPr lang="en-US" sz="1800" dirty="0" smtClean="0"/>
              <a:t>        //</a:t>
            </a:r>
            <a:r>
              <a:rPr lang="en-US" sz="1800" dirty="0" err="1" smtClean="0"/>
              <a:t>mVideoView.suspend</a:t>
            </a:r>
            <a:r>
              <a:rPr lang="en-US" sz="1800" dirty="0" smtClean="0"/>
              <a:t>();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Make new project </a:t>
            </a:r>
          </a:p>
          <a:p>
            <a:pPr lvl="1"/>
            <a:r>
              <a:rPr lang="en-US" dirty="0" err="1" smtClean="0"/>
              <a:t>CameraFun</a:t>
            </a:r>
            <a:endParaRPr lang="en-US" dirty="0" smtClean="0"/>
          </a:p>
          <a:p>
            <a:pPr lvl="1"/>
            <a:r>
              <a:rPr lang="en-US" dirty="0" smtClean="0"/>
              <a:t>Give </a:t>
            </a:r>
            <a:r>
              <a:rPr lang="en-US" dirty="0" smtClean="0"/>
              <a:t>permission </a:t>
            </a:r>
            <a:r>
              <a:rPr lang="en-US" dirty="0" smtClean="0"/>
              <a:t>to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use </a:t>
            </a:r>
            <a:r>
              <a:rPr lang="en-US" dirty="0" smtClean="0"/>
              <a:t>camera</a:t>
            </a:r>
          </a:p>
          <a:p>
            <a:pPr lvl="2"/>
            <a:r>
              <a:rPr lang="en-US" dirty="0" err="1" smtClean="0"/>
              <a:t>write_external</a:t>
            </a:r>
            <a:r>
              <a:rPr lang="en-US" dirty="0" smtClean="0"/>
              <a:t> _storage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two buttons</a:t>
            </a:r>
          </a:p>
          <a:p>
            <a:pPr lvl="1"/>
            <a:r>
              <a:rPr lang="en-US" dirty="0" smtClean="0"/>
              <a:t>id </a:t>
            </a:r>
            <a:r>
              <a:rPr lang="en-US" dirty="0" err="1" smtClean="0"/>
              <a:t>t</a:t>
            </a:r>
            <a:r>
              <a:rPr lang="en-US" dirty="0" err="1" smtClean="0"/>
              <a:t>akePictureButton</a:t>
            </a:r>
            <a:endParaRPr lang="en-US" dirty="0" smtClean="0"/>
          </a:p>
          <a:p>
            <a:pPr lvl="1"/>
            <a:r>
              <a:rPr lang="en-US" dirty="0" smtClean="0"/>
              <a:t>id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howLastPicButton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SurfaceView</a:t>
            </a:r>
            <a:r>
              <a:rPr lang="en-US" dirty="0" smtClean="0"/>
              <a:t> to layout</a:t>
            </a:r>
          </a:p>
          <a:p>
            <a:pPr lvl="1"/>
            <a:r>
              <a:rPr lang="en-US" dirty="0" smtClean="0"/>
              <a:t>Surface view is something we can draw </a:t>
            </a:r>
            <a:r>
              <a:rPr lang="en-US" dirty="0" smtClean="0"/>
              <a:t>on</a:t>
            </a:r>
          </a:p>
          <a:p>
            <a:pPr lvl="2"/>
            <a:r>
              <a:rPr lang="en-US" dirty="0" smtClean="0"/>
              <a:t>Graphics on a </a:t>
            </a:r>
            <a:r>
              <a:rPr lang="en-US" dirty="0" err="1" smtClean="0"/>
              <a:t>SurfaceView</a:t>
            </a:r>
            <a:r>
              <a:rPr lang="en-US" dirty="0" smtClean="0"/>
              <a:t> is discussed in the video </a:t>
            </a:r>
            <a:r>
              <a:rPr lang="en-US" dirty="0" err="1" smtClean="0"/>
              <a:t>GraphicWithCanvas</a:t>
            </a:r>
            <a:endParaRPr lang="en-US" dirty="0" smtClean="0"/>
          </a:p>
          <a:p>
            <a:pPr lvl="1"/>
            <a:r>
              <a:rPr lang="en-US" dirty="0" smtClean="0"/>
              <a:t>This will show the picture preview</a:t>
            </a:r>
          </a:p>
          <a:p>
            <a:pPr lvl="1"/>
            <a:r>
              <a:rPr lang="en-US" dirty="0" smtClean="0"/>
              <a:t>Set layout height = </a:t>
            </a:r>
            <a:r>
              <a:rPr lang="en-US" dirty="0" err="1" smtClean="0"/>
              <a:t>fill_parent</a:t>
            </a:r>
            <a:r>
              <a:rPr lang="en-US" dirty="0" smtClean="0"/>
              <a:t> (or try 10dip)</a:t>
            </a:r>
          </a:p>
          <a:p>
            <a:pPr lvl="1"/>
            <a:r>
              <a:rPr lang="en-US" dirty="0" smtClean="0"/>
              <a:t>Set layout width = </a:t>
            </a:r>
            <a:r>
              <a:rPr lang="en-US" dirty="0" err="1" smtClean="0"/>
              <a:t>fill_parent</a:t>
            </a:r>
            <a:endParaRPr lang="en-US" dirty="0" smtClean="0"/>
          </a:p>
          <a:p>
            <a:pPr lvl="1"/>
            <a:r>
              <a:rPr lang="en-US" dirty="0" smtClean="0"/>
              <a:t>Set layout weight = 1</a:t>
            </a:r>
          </a:p>
          <a:p>
            <a:pPr lvl="1"/>
            <a:r>
              <a:rPr lang="en-US" dirty="0" smtClean="0"/>
              <a:t>Id = @+id/</a:t>
            </a:r>
            <a:r>
              <a:rPr lang="en-US" dirty="0" err="1" smtClean="0"/>
              <a:t>surface_camera</a:t>
            </a:r>
            <a:endParaRPr lang="en-US" dirty="0" smtClean="0"/>
          </a:p>
          <a:p>
            <a:r>
              <a:rPr lang="en-US" dirty="0" err="1" smtClean="0"/>
              <a:t>SurfaceView</a:t>
            </a:r>
            <a:r>
              <a:rPr lang="en-US" dirty="0" smtClean="0"/>
              <a:t> changes when the phone’s orientation changes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SurfaceView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handle the surface and changes in the surface, we need our activity to implement </a:t>
            </a:r>
            <a:r>
              <a:rPr lang="en-US" dirty="0" err="1"/>
              <a:t>SurfaceHolder.Callback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public class </a:t>
            </a:r>
            <a:r>
              <a:rPr lang="en-US" dirty="0" err="1" smtClean="0"/>
              <a:t>CameraFunActivity</a:t>
            </a:r>
            <a:r>
              <a:rPr lang="en-US" dirty="0" smtClean="0"/>
              <a:t> </a:t>
            </a:r>
            <a:r>
              <a:rPr lang="en-US" dirty="0"/>
              <a:t>extends Activity implements </a:t>
            </a:r>
            <a:r>
              <a:rPr lang="en-US" dirty="0" err="1"/>
              <a:t>SurfaceHolder.Callback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See Graphics with Canvas notes for how to make </a:t>
            </a:r>
            <a:r>
              <a:rPr lang="en-US" dirty="0" err="1" smtClean="0"/>
              <a:t>surfaceView</a:t>
            </a:r>
            <a:r>
              <a:rPr lang="en-US" dirty="0" smtClean="0"/>
              <a:t> a class, not the activity</a:t>
            </a:r>
            <a:endParaRPr lang="en-US" dirty="0"/>
          </a:p>
          <a:p>
            <a:r>
              <a:rPr lang="en-US" dirty="0"/>
              <a:t>Our </a:t>
            </a:r>
            <a:r>
              <a:rPr lang="en-US" dirty="0" err="1" smtClean="0"/>
              <a:t>CameraFunActivity</a:t>
            </a:r>
            <a:r>
              <a:rPr lang="en-US" dirty="0" smtClean="0"/>
              <a:t> </a:t>
            </a:r>
            <a:r>
              <a:rPr lang="en-US" dirty="0"/>
              <a:t>class needs some objects</a:t>
            </a:r>
          </a:p>
          <a:p>
            <a:pPr lvl="1"/>
            <a:r>
              <a:rPr lang="en-US" dirty="0"/>
              <a:t>Camera </a:t>
            </a:r>
            <a:r>
              <a:rPr lang="en-US" dirty="0" err="1"/>
              <a:t>mCamera</a:t>
            </a:r>
            <a:r>
              <a:rPr lang="en-US" dirty="0"/>
              <a:t>; // to hold the camera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//!! When importing package camera, make sure to get </a:t>
            </a:r>
            <a:r>
              <a:rPr lang="en-US" dirty="0" err="1" smtClean="0"/>
              <a:t>android.hardware.camera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err="1"/>
              <a:t>SurfaceView</a:t>
            </a:r>
            <a:r>
              <a:rPr lang="en-US" dirty="0"/>
              <a:t> </a:t>
            </a:r>
            <a:r>
              <a:rPr lang="en-US" dirty="0" err="1"/>
              <a:t>mSurfaceView</a:t>
            </a:r>
            <a:r>
              <a:rPr lang="en-US" dirty="0"/>
              <a:t>; // to hold the surface view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SurfaceHolder</a:t>
            </a:r>
            <a:r>
              <a:rPr lang="en-US" dirty="0"/>
              <a:t> </a:t>
            </a:r>
            <a:r>
              <a:rPr lang="en-US" dirty="0" err="1"/>
              <a:t>mSurfaceHolder</a:t>
            </a:r>
            <a:r>
              <a:rPr lang="en-US" dirty="0"/>
              <a:t>; // to hold the interface for the </a:t>
            </a:r>
            <a:r>
              <a:rPr lang="en-US" dirty="0" err="1" smtClean="0"/>
              <a:t>surfaceview</a:t>
            </a:r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previewRunning</a:t>
            </a:r>
            <a:r>
              <a:rPr lang="en-US" dirty="0" smtClean="0"/>
              <a:t> = false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We’ll add some more later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  <a:endParaRPr lang="en-US" dirty="0"/>
          </a:p>
          <a:p>
            <a:pPr lvl="1"/>
            <a:r>
              <a:rPr lang="en-US" dirty="0" err="1" smtClean="0"/>
              <a:t>mSurfaceView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SurfaceView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R.id.surface_camera</a:t>
            </a:r>
            <a:r>
              <a:rPr lang="en-US" dirty="0"/>
              <a:t>); // get surface object</a:t>
            </a:r>
          </a:p>
          <a:p>
            <a:pPr lvl="1"/>
            <a:r>
              <a:rPr lang="en-US" dirty="0" err="1"/>
              <a:t>mSurfaceHolder</a:t>
            </a:r>
            <a:r>
              <a:rPr lang="en-US" dirty="0"/>
              <a:t> = </a:t>
            </a:r>
            <a:r>
              <a:rPr lang="en-US" dirty="0" err="1"/>
              <a:t>mSurfaceView.getHolder</a:t>
            </a:r>
            <a:r>
              <a:rPr lang="en-US" dirty="0"/>
              <a:t>();	// get surface holder</a:t>
            </a:r>
          </a:p>
          <a:p>
            <a:pPr lvl="1"/>
            <a:r>
              <a:rPr lang="en-US" dirty="0" err="1"/>
              <a:t>mSurfaceHolder.addCallback</a:t>
            </a:r>
            <a:r>
              <a:rPr lang="en-US" dirty="0"/>
              <a:t>(this);	// this activity is the </a:t>
            </a:r>
            <a:r>
              <a:rPr lang="en-US" dirty="0" smtClean="0"/>
              <a:t>callback</a:t>
            </a:r>
          </a:p>
          <a:p>
            <a:pPr lvl="1"/>
            <a:r>
              <a:rPr lang="en-US" dirty="0" smtClean="0"/>
              <a:t>// note, instead this, we could make a new class that implements </a:t>
            </a:r>
            <a:r>
              <a:rPr lang="en-US" dirty="0" err="1" smtClean="0"/>
              <a:t>SurfaceHolder.Callback</a:t>
            </a:r>
            <a:endParaRPr lang="en-US" dirty="0"/>
          </a:p>
          <a:p>
            <a:pPr lvl="1"/>
            <a:r>
              <a:rPr lang="en-US" dirty="0" err="1"/>
              <a:t>mSurfaceHolder.setType</a:t>
            </a:r>
            <a:r>
              <a:rPr lang="en-US" dirty="0"/>
              <a:t>(</a:t>
            </a:r>
            <a:r>
              <a:rPr lang="en-US" dirty="0" err="1"/>
              <a:t>SurfaceHolder.SURFACE_TYPE_PUSH_BUFFERS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Implementing </a:t>
            </a:r>
            <a:r>
              <a:rPr lang="en-US" dirty="0" err="1" smtClean="0"/>
              <a:t>SurfaceHolder.CallBack</a:t>
            </a:r>
            <a:r>
              <a:rPr lang="en-US" dirty="0" smtClean="0"/>
              <a:t> requires three functions to be implemented</a:t>
            </a:r>
          </a:p>
          <a:p>
            <a:pPr lvl="1"/>
            <a:r>
              <a:rPr lang="en-US" dirty="0" err="1" smtClean="0"/>
              <a:t>surfaceCreated</a:t>
            </a:r>
            <a:endParaRPr lang="en-US" dirty="0" smtClean="0"/>
          </a:p>
          <a:p>
            <a:pPr lvl="1"/>
            <a:r>
              <a:rPr lang="en-US" dirty="0" err="1" smtClean="0"/>
              <a:t>surfaceChanged</a:t>
            </a:r>
            <a:endParaRPr lang="en-US" dirty="0" smtClean="0"/>
          </a:p>
          <a:p>
            <a:pPr lvl="2"/>
            <a:r>
              <a:rPr lang="en-US" dirty="0" smtClean="0"/>
              <a:t>Called when orientation is changed and after </a:t>
            </a:r>
            <a:r>
              <a:rPr lang="en-US" dirty="0" err="1" smtClean="0"/>
              <a:t>surfaceCreated</a:t>
            </a:r>
            <a:endParaRPr lang="en-US" dirty="0" smtClean="0"/>
          </a:p>
          <a:p>
            <a:pPr lvl="1"/>
            <a:r>
              <a:rPr lang="en-US" dirty="0" err="1"/>
              <a:t>surfaceDestroyed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surfaceCreated</a:t>
            </a:r>
            <a:r>
              <a:rPr lang="en-US" dirty="0" smtClean="0"/>
              <a:t> and </a:t>
            </a:r>
            <a:r>
              <a:rPr lang="en-US" dirty="0" err="1" smtClean="0"/>
              <a:t>surfaceDestroyed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public void </a:t>
            </a:r>
            <a:r>
              <a:rPr lang="en-US" sz="1800" dirty="0" err="1" smtClean="0"/>
              <a:t>surfaceCreated</a:t>
            </a:r>
            <a:r>
              <a:rPr lang="en-US" sz="1800" dirty="0" smtClean="0"/>
              <a:t>(</a:t>
            </a:r>
            <a:r>
              <a:rPr lang="en-US" sz="1800" dirty="0" err="1" smtClean="0"/>
              <a:t>SurfaceHolder</a:t>
            </a:r>
            <a:r>
              <a:rPr lang="en-US" sz="1800" dirty="0" smtClean="0"/>
              <a:t> holder) {</a:t>
            </a:r>
          </a:p>
          <a:p>
            <a:pPr lvl="1"/>
            <a:r>
              <a:rPr lang="en-US" sz="1600" dirty="0" err="1" smtClean="0"/>
              <a:t>Log.e</a:t>
            </a:r>
            <a:r>
              <a:rPr lang="en-US" sz="1600" dirty="0" smtClean="0"/>
              <a:t>("</a:t>
            </a:r>
            <a:r>
              <a:rPr lang="en-US" sz="1600" dirty="0" err="1" smtClean="0"/>
              <a:t>CameraFun</a:t>
            </a:r>
            <a:r>
              <a:rPr lang="en-US" sz="1600" dirty="0" smtClean="0"/>
              <a:t>", "</a:t>
            </a:r>
            <a:r>
              <a:rPr lang="en-US" sz="1600" dirty="0" err="1" smtClean="0"/>
              <a:t>surfaceCreated</a:t>
            </a:r>
            <a:r>
              <a:rPr lang="en-US" sz="1600" dirty="0" smtClean="0"/>
              <a:t>");</a:t>
            </a:r>
          </a:p>
          <a:p>
            <a:pPr lvl="1"/>
            <a:r>
              <a:rPr lang="en-US" sz="1600" dirty="0" err="1" smtClean="0"/>
              <a:t>mCamera</a:t>
            </a:r>
            <a:r>
              <a:rPr lang="en-US" sz="1600" dirty="0" smtClean="0"/>
              <a:t> = </a:t>
            </a:r>
            <a:r>
              <a:rPr lang="en-US" sz="1600" dirty="0" err="1" smtClean="0"/>
              <a:t>Camera.open</a:t>
            </a:r>
            <a:r>
              <a:rPr lang="en-US" sz="1600" dirty="0" smtClean="0"/>
              <a:t>(); // this will not compile if the wrong camera package was imported (see previous slide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}</a:t>
            </a:r>
          </a:p>
          <a:p>
            <a:r>
              <a:rPr lang="en-US" sz="1800" dirty="0" smtClean="0"/>
              <a:t>public void </a:t>
            </a:r>
            <a:r>
              <a:rPr lang="en-US" sz="1800" dirty="0" err="1" smtClean="0"/>
              <a:t>surfaceDestroyed</a:t>
            </a:r>
            <a:r>
              <a:rPr lang="en-US" sz="1800" dirty="0" smtClean="0"/>
              <a:t>(</a:t>
            </a:r>
            <a:r>
              <a:rPr lang="en-US" sz="1800" dirty="0" err="1" smtClean="0"/>
              <a:t>SurfaceHolder</a:t>
            </a:r>
            <a:r>
              <a:rPr lang="en-US" sz="1800" dirty="0" smtClean="0"/>
              <a:t> holder) {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Log.e</a:t>
            </a:r>
            <a:r>
              <a:rPr lang="en-US" sz="1800" dirty="0" smtClean="0"/>
              <a:t>("</a:t>
            </a:r>
            <a:r>
              <a:rPr lang="en-US" sz="1800" dirty="0" err="1" smtClean="0"/>
              <a:t>CamerFun</a:t>
            </a:r>
            <a:r>
              <a:rPr lang="en-US" sz="1800" dirty="0" smtClean="0"/>
              <a:t>", "</a:t>
            </a:r>
            <a:r>
              <a:rPr lang="en-US" sz="1800" dirty="0" err="1" smtClean="0"/>
              <a:t>surfaceDestroyed</a:t>
            </a:r>
            <a:r>
              <a:rPr lang="en-US" sz="1800" dirty="0" smtClean="0"/>
              <a:t>");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mCamera.stopPreview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mCamera.release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previewRunning</a:t>
            </a:r>
            <a:r>
              <a:rPr lang="en-US" sz="1800" dirty="0" smtClean="0"/>
              <a:t> = false;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surfaceChanged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surfaceChanged</a:t>
            </a:r>
            <a:r>
              <a:rPr lang="en-US" dirty="0" smtClean="0"/>
              <a:t>(</a:t>
            </a:r>
            <a:r>
              <a:rPr lang="en-US" dirty="0" err="1" smtClean="0"/>
              <a:t>SurfaceHolder</a:t>
            </a:r>
            <a:r>
              <a:rPr lang="en-US" dirty="0" smtClean="0"/>
              <a:t> holder, </a:t>
            </a:r>
            <a:r>
              <a:rPr lang="en-US" dirty="0" err="1" smtClean="0"/>
              <a:t>int</a:t>
            </a:r>
            <a:r>
              <a:rPr lang="en-US" dirty="0" smtClean="0"/>
              <a:t> format, 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 smtClean="0"/>
              <a:t> height) {</a:t>
            </a:r>
          </a:p>
          <a:p>
            <a:pPr lvl="1"/>
            <a:r>
              <a:rPr lang="en-US" dirty="0" smtClean="0"/>
              <a:t>// </a:t>
            </a:r>
            <a:r>
              <a:rPr lang="en-US" dirty="0" smtClean="0"/>
              <a:t>called when surface created and when orientation is </a:t>
            </a:r>
            <a:r>
              <a:rPr lang="en-US" dirty="0" smtClean="0"/>
              <a:t>changed</a:t>
            </a:r>
          </a:p>
          <a:p>
            <a:pPr lvl="1"/>
            <a:r>
              <a:rPr lang="en-US" dirty="0" err="1" smtClean="0"/>
              <a:t>Log.d</a:t>
            </a:r>
            <a:r>
              <a:rPr lang="en-US" dirty="0" smtClean="0"/>
              <a:t>("</a:t>
            </a:r>
            <a:r>
              <a:rPr lang="en-US" dirty="0" err="1" smtClean="0"/>
              <a:t>CameraFun</a:t>
            </a:r>
            <a:r>
              <a:rPr lang="en-US" dirty="0" smtClean="0"/>
              <a:t>", "</a:t>
            </a:r>
            <a:r>
              <a:rPr lang="en-US" dirty="0" err="1" smtClean="0"/>
              <a:t>surfaceChanged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previewRunning</a:t>
            </a:r>
            <a:r>
              <a:rPr lang="en-US" dirty="0" smtClean="0"/>
              <a:t>) </a:t>
            </a:r>
            <a:endParaRPr lang="en-US" dirty="0" smtClean="0"/>
          </a:p>
          <a:p>
            <a:pPr lvl="2"/>
            <a:r>
              <a:rPr lang="en-US" dirty="0" err="1" smtClean="0"/>
              <a:t>mCamera.stopPreview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CameraFun","view</a:t>
            </a:r>
            <a:r>
              <a:rPr lang="en-US" dirty="0" smtClean="0"/>
              <a:t> width"+width+" height"+height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Camera.Parameters</a:t>
            </a:r>
            <a:r>
              <a:rPr lang="en-US" dirty="0" smtClean="0"/>
              <a:t> </a:t>
            </a:r>
            <a:r>
              <a:rPr lang="en-US" dirty="0" smtClean="0"/>
              <a:t>p = </a:t>
            </a:r>
            <a:r>
              <a:rPr lang="en-US" dirty="0" err="1" smtClean="0"/>
              <a:t>mCamera.getParameters</a:t>
            </a:r>
            <a:r>
              <a:rPr lang="en-US" dirty="0" smtClean="0"/>
              <a:t>(); // set the preview </a:t>
            </a:r>
            <a:r>
              <a:rPr lang="en-US" dirty="0" smtClean="0"/>
              <a:t>size</a:t>
            </a:r>
          </a:p>
          <a:p>
            <a:pPr lvl="1"/>
            <a:r>
              <a:rPr lang="en-US" dirty="0" err="1" smtClean="0"/>
              <a:t>p.setPreviewSize</a:t>
            </a:r>
            <a:r>
              <a:rPr lang="en-US" dirty="0" smtClean="0"/>
              <a:t>(width</a:t>
            </a:r>
            <a:r>
              <a:rPr lang="en-US" dirty="0" smtClean="0"/>
              <a:t>, height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mCamera.setParameters</a:t>
            </a:r>
            <a:r>
              <a:rPr lang="en-US" dirty="0" smtClean="0"/>
              <a:t>(p);</a:t>
            </a:r>
          </a:p>
          <a:p>
            <a:pPr lvl="1"/>
            <a:r>
              <a:rPr lang="en-US" dirty="0" smtClean="0"/>
              <a:t>try {</a:t>
            </a:r>
          </a:p>
          <a:p>
            <a:pPr lvl="2"/>
            <a:r>
              <a:rPr lang="en-US" dirty="0" err="1" smtClean="0"/>
              <a:t>mCamera.setPreviewDisplay</a:t>
            </a:r>
            <a:r>
              <a:rPr lang="en-US" dirty="0" smtClean="0"/>
              <a:t>(holder);</a:t>
            </a:r>
          </a:p>
          <a:p>
            <a:pPr lvl="1"/>
            <a:r>
              <a:rPr lang="en-US" dirty="0" smtClean="0"/>
              <a:t>} </a:t>
            </a:r>
            <a:r>
              <a:rPr lang="en-US" dirty="0" smtClean="0"/>
              <a:t>catch (</a:t>
            </a:r>
            <a:r>
              <a:rPr lang="en-US" dirty="0" err="1" smtClean="0"/>
              <a:t>IOException</a:t>
            </a:r>
            <a:r>
              <a:rPr lang="en-US" dirty="0" smtClean="0"/>
              <a:t> e) </a:t>
            </a:r>
            <a:r>
              <a:rPr lang="en-US" dirty="0" smtClean="0"/>
              <a:t>{</a:t>
            </a:r>
          </a:p>
          <a:p>
            <a:pPr lvl="2"/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mCamera.startPreview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mPreviewRunning</a:t>
            </a:r>
            <a:r>
              <a:rPr lang="en-US" dirty="0" smtClean="0"/>
              <a:t> </a:t>
            </a:r>
            <a:r>
              <a:rPr lang="en-US" dirty="0" smtClean="0"/>
              <a:t>= true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crashes on </a:t>
            </a:r>
            <a:r>
              <a:rPr lang="en-US" sz="2000" dirty="0" smtClean="0"/>
              <a:t>most devices</a:t>
            </a:r>
            <a:endParaRPr lang="en-US" sz="2000" dirty="0" smtClean="0"/>
          </a:p>
          <a:p>
            <a:r>
              <a:rPr lang="en-US" sz="2000" dirty="0" smtClean="0"/>
              <a:t>Check log</a:t>
            </a:r>
          </a:p>
          <a:p>
            <a:r>
              <a:rPr lang="en-US" sz="2000" dirty="0" smtClean="0"/>
              <a:t>Note that error when setting preview size</a:t>
            </a:r>
          </a:p>
          <a:p>
            <a:r>
              <a:rPr lang="en-US" sz="2000" dirty="0" smtClean="0"/>
              <a:t>Note that preview size is odd.</a:t>
            </a:r>
          </a:p>
          <a:p>
            <a:r>
              <a:rPr lang="en-US" sz="2000" dirty="0" smtClean="0"/>
              <a:t>Check web for more info on </a:t>
            </a:r>
            <a:r>
              <a:rPr lang="en-US" sz="2000" dirty="0" err="1" smtClean="0"/>
              <a:t>Camera.Parameters</a:t>
            </a:r>
            <a:r>
              <a:rPr lang="en-US" sz="2000" dirty="0" smtClean="0"/>
              <a:t> and </a:t>
            </a:r>
            <a:r>
              <a:rPr lang="en-US" sz="2000" dirty="0" err="1" smtClean="0"/>
              <a:t>Camera.Parameters.setPreviewSize</a:t>
            </a:r>
            <a:endParaRPr lang="en-US" sz="2000" dirty="0" smtClean="0"/>
          </a:p>
          <a:p>
            <a:pPr lvl="1"/>
            <a:r>
              <a:rPr lang="en-US" sz="1600" dirty="0" smtClean="0"/>
              <a:t>see </a:t>
            </a:r>
            <a:r>
              <a:rPr lang="en-US" sz="1600" dirty="0" err="1" smtClean="0"/>
              <a:t>getSupportedPreviewSizes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Improved </a:t>
            </a:r>
            <a:r>
              <a:rPr lang="en-US" dirty="0" err="1" smtClean="0"/>
              <a:t>surfaceChanged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surfaceChanged</a:t>
            </a:r>
            <a:r>
              <a:rPr lang="en-US" dirty="0" smtClean="0"/>
              <a:t>, before </a:t>
            </a:r>
            <a:r>
              <a:rPr lang="en-US" dirty="0" err="1" smtClean="0"/>
              <a:t>setParameters</a:t>
            </a:r>
            <a:r>
              <a:rPr lang="en-US" dirty="0" smtClean="0"/>
              <a:t>, </a:t>
            </a:r>
            <a:r>
              <a:rPr lang="en-US" dirty="0" smtClean="0"/>
              <a:t>add</a:t>
            </a:r>
            <a:endParaRPr lang="en-US" dirty="0" smtClean="0"/>
          </a:p>
          <a:p>
            <a:pPr lvl="1"/>
            <a:r>
              <a:rPr lang="en-US" dirty="0" err="1" smtClean="0"/>
              <a:t>Log.</a:t>
            </a:r>
            <a:r>
              <a:rPr lang="en-US" i="1" dirty="0" err="1" smtClean="0"/>
              <a:t>e</a:t>
            </a:r>
            <a:r>
              <a:rPr lang="en-US" i="1" dirty="0" smtClean="0"/>
              <a:t>("</a:t>
            </a:r>
            <a:r>
              <a:rPr lang="en-US" i="1" dirty="0" err="1" smtClean="0"/>
              <a:t>MyCameraFun","width</a:t>
            </a:r>
            <a:r>
              <a:rPr lang="en-US" i="1" dirty="0" smtClean="0"/>
              <a:t>"+width+" h"+height);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Camera.Size</a:t>
            </a:r>
            <a:r>
              <a:rPr lang="en-US" dirty="0" smtClean="0"/>
              <a:t>&gt;  sizes = </a:t>
            </a:r>
            <a:r>
              <a:rPr lang="en-US" dirty="0" err="1" smtClean="0"/>
              <a:t>mCamera.getParameters</a:t>
            </a:r>
            <a:r>
              <a:rPr lang="en-US" dirty="0" smtClean="0"/>
              <a:t>().</a:t>
            </a:r>
            <a:r>
              <a:rPr lang="en-US" dirty="0" err="1" smtClean="0"/>
              <a:t>getSupportedPreviewSizes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Camera.Size</a:t>
            </a:r>
            <a:r>
              <a:rPr lang="en-US" dirty="0" smtClean="0"/>
              <a:t> </a:t>
            </a:r>
            <a:r>
              <a:rPr lang="en-US" dirty="0" err="1" smtClean="0"/>
              <a:t>sizeToSet</a:t>
            </a:r>
            <a:r>
              <a:rPr lang="en-US" dirty="0" smtClean="0"/>
              <a:t> = null;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Camera.Size</a:t>
            </a:r>
            <a:r>
              <a:rPr lang="en-US" dirty="0" smtClean="0"/>
              <a:t> t: sizes)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"view";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+= </a:t>
            </a:r>
            <a:r>
              <a:rPr lang="en-US" dirty="0" err="1" smtClean="0"/>
              <a:t>t.width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+= "by" + </a:t>
            </a:r>
            <a:r>
              <a:rPr lang="en-US" dirty="0" err="1" smtClean="0"/>
              <a:t>t.height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CameraFun</a:t>
            </a:r>
            <a:r>
              <a:rPr lang="en-US" dirty="0" smtClean="0"/>
              <a:t>",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t.width</a:t>
            </a:r>
            <a:r>
              <a:rPr lang="en-US" dirty="0" smtClean="0"/>
              <a:t>&lt;= width &amp;&amp; </a:t>
            </a:r>
            <a:r>
              <a:rPr lang="en-US" dirty="0" err="1" smtClean="0"/>
              <a:t>t.height</a:t>
            </a:r>
            <a:r>
              <a:rPr lang="en-US" dirty="0" smtClean="0"/>
              <a:t>&lt;= height &amp;&amp; </a:t>
            </a:r>
            <a:r>
              <a:rPr lang="en-US" dirty="0" err="1" smtClean="0"/>
              <a:t>sizeToSet</a:t>
            </a:r>
            <a:r>
              <a:rPr lang="en-US" dirty="0" smtClean="0"/>
              <a:t> == null) </a:t>
            </a:r>
          </a:p>
          <a:p>
            <a:pPr lvl="1"/>
            <a:r>
              <a:rPr lang="en-US" dirty="0" err="1" smtClean="0"/>
              <a:t>sizeToSet</a:t>
            </a:r>
            <a:r>
              <a:rPr lang="en-US" dirty="0" smtClean="0"/>
              <a:t> = t;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CameraFun","w</a:t>
            </a:r>
            <a:r>
              <a:rPr lang="en-US" dirty="0" smtClean="0"/>
              <a:t>="+</a:t>
            </a:r>
            <a:r>
              <a:rPr lang="en-US" dirty="0" err="1" smtClean="0"/>
              <a:t>sizeToSet.width</a:t>
            </a:r>
            <a:r>
              <a:rPr lang="en-US" dirty="0" smtClean="0"/>
              <a:t>+" h="+</a:t>
            </a:r>
            <a:r>
              <a:rPr lang="en-US" dirty="0" err="1" smtClean="0"/>
              <a:t>sizeToSet.height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change</a:t>
            </a:r>
          </a:p>
          <a:p>
            <a:pPr lvl="1"/>
            <a:r>
              <a:rPr lang="en-US" dirty="0" err="1" smtClean="0"/>
              <a:t>p.setPreviewSize</a:t>
            </a:r>
            <a:r>
              <a:rPr lang="en-US" dirty="0" smtClean="0"/>
              <a:t>(width</a:t>
            </a:r>
            <a:r>
              <a:rPr lang="en-US" dirty="0" smtClean="0"/>
              <a:t>, height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to</a:t>
            </a:r>
          </a:p>
          <a:p>
            <a:pPr lvl="1"/>
            <a:r>
              <a:rPr lang="en-US" dirty="0" err="1" smtClean="0"/>
              <a:t>p.setPreviewSize</a:t>
            </a:r>
            <a:r>
              <a:rPr lang="en-US" dirty="0" smtClean="0"/>
              <a:t>(</a:t>
            </a:r>
            <a:r>
              <a:rPr lang="en-US" dirty="0" err="1" smtClean="0"/>
              <a:t>sizeToSet.width</a:t>
            </a:r>
            <a:r>
              <a:rPr lang="en-US" dirty="0" smtClean="0"/>
              <a:t>, </a:t>
            </a:r>
            <a:r>
              <a:rPr lang="en-US" dirty="0" err="1" smtClean="0"/>
              <a:t>sizeToSet.height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// note that this </a:t>
            </a:r>
            <a:r>
              <a:rPr lang="en-US" dirty="0" err="1" smtClean="0"/>
              <a:t>sizetoSet</a:t>
            </a:r>
            <a:r>
              <a:rPr lang="en-US" dirty="0" smtClean="0"/>
              <a:t> might be null. In which case none of the supported sizes works. This condition should be handled</a:t>
            </a:r>
          </a:p>
          <a:p>
            <a:r>
              <a:rPr lang="en-US" dirty="0" smtClean="0"/>
              <a:t>run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Rotation/orientation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Note that the orientation is messed up</a:t>
            </a:r>
          </a:p>
          <a:p>
            <a:pPr lvl="1"/>
            <a:r>
              <a:rPr lang="en-US" dirty="0" smtClean="0"/>
              <a:t>Perhaps the image is correct in only one orientation.</a:t>
            </a:r>
          </a:p>
          <a:p>
            <a:r>
              <a:rPr lang="en-US" dirty="0" smtClean="0"/>
              <a:t>Two fixes</a:t>
            </a:r>
          </a:p>
          <a:p>
            <a:pPr lvl="1"/>
            <a:r>
              <a:rPr lang="en-US" dirty="0" smtClean="0"/>
              <a:t>Fix the orientation to be in portrait or landscape and set display orientation accordingly</a:t>
            </a:r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3"/>
            <a:r>
              <a:rPr lang="en-US" dirty="0" err="1" smtClean="0"/>
              <a:t>setRequestedOrientation</a:t>
            </a:r>
            <a:r>
              <a:rPr lang="en-US" dirty="0" smtClean="0"/>
              <a:t>(</a:t>
            </a:r>
            <a:r>
              <a:rPr lang="en-US" dirty="0" err="1" smtClean="0"/>
              <a:t>ActivityInfo.SCREEN_ORIENTATION_PORTRAIT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surfaceChanged</a:t>
            </a:r>
            <a:r>
              <a:rPr lang="en-US" dirty="0" smtClean="0"/>
              <a:t>, add</a:t>
            </a:r>
          </a:p>
          <a:p>
            <a:pPr lvl="3"/>
            <a:r>
              <a:rPr lang="en-US" dirty="0" smtClean="0"/>
              <a:t>In version 2.2 and above:</a:t>
            </a:r>
          </a:p>
          <a:p>
            <a:pPr lvl="4"/>
            <a:r>
              <a:rPr lang="en-US" dirty="0" err="1" smtClean="0"/>
              <a:t>mCamera.setDisplayOrientation</a:t>
            </a:r>
            <a:r>
              <a:rPr lang="en-US" dirty="0" smtClean="0"/>
              <a:t>(180); // or 90 or </a:t>
            </a:r>
            <a:r>
              <a:rPr lang="en-US" dirty="0" smtClean="0"/>
              <a:t>whatever value works</a:t>
            </a:r>
          </a:p>
          <a:p>
            <a:pPr lvl="3"/>
            <a:r>
              <a:rPr lang="en-US" dirty="0" smtClean="0"/>
              <a:t>In 2.1</a:t>
            </a:r>
          </a:p>
          <a:p>
            <a:pPr lvl="4"/>
            <a:r>
              <a:rPr lang="en-US" dirty="0" err="1" smtClean="0"/>
              <a:t>Camera.Parameters</a:t>
            </a:r>
            <a:r>
              <a:rPr lang="en-US" dirty="0" smtClean="0"/>
              <a:t> parameters = </a:t>
            </a:r>
            <a:r>
              <a:rPr lang="en-US" dirty="0" err="1" smtClean="0"/>
              <a:t>mCamera.getParameters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parameters.set</a:t>
            </a:r>
            <a:r>
              <a:rPr lang="en-US" dirty="0" smtClean="0"/>
              <a:t>("orientation", "portrait");</a:t>
            </a:r>
            <a:br>
              <a:rPr lang="en-US" dirty="0" smtClean="0"/>
            </a:br>
            <a:r>
              <a:rPr lang="en-US" dirty="0" err="1" smtClean="0"/>
              <a:t>mCamera.setParameters</a:t>
            </a:r>
            <a:r>
              <a:rPr lang="en-US" dirty="0" smtClean="0"/>
              <a:t>(parameters);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Get the rotation and then set camera orientation accordingly</a:t>
            </a:r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surfaceChanged</a:t>
            </a:r>
            <a:r>
              <a:rPr lang="en-US" dirty="0" smtClean="0"/>
              <a:t>, add</a:t>
            </a:r>
          </a:p>
          <a:p>
            <a:pPr lvl="3"/>
            <a:r>
              <a:rPr lang="en-US" dirty="0" smtClean="0"/>
              <a:t>Display </a:t>
            </a:r>
            <a:r>
              <a:rPr lang="en-US" dirty="0" err="1" smtClean="0"/>
              <a:t>display</a:t>
            </a:r>
            <a:r>
              <a:rPr lang="en-US" dirty="0" smtClean="0"/>
              <a:t> = </a:t>
            </a:r>
            <a:r>
              <a:rPr lang="en-US" dirty="0" err="1" smtClean="0"/>
              <a:t>getWindowManager</a:t>
            </a:r>
            <a:r>
              <a:rPr lang="en-US" dirty="0" smtClean="0"/>
              <a:t>().</a:t>
            </a:r>
            <a:r>
              <a:rPr lang="en-US" dirty="0" err="1" smtClean="0"/>
              <a:t>getDefaultDisplay</a:t>
            </a:r>
            <a:r>
              <a:rPr lang="en-US" dirty="0" smtClean="0"/>
              <a:t>();</a:t>
            </a:r>
          </a:p>
          <a:p>
            <a:pPr lvl="3"/>
            <a:r>
              <a:rPr lang="en-US" dirty="0" smtClean="0"/>
              <a:t>switch (</a:t>
            </a:r>
            <a:r>
              <a:rPr lang="en-US" dirty="0" err="1" smtClean="0"/>
              <a:t>display.getRotation</a:t>
            </a:r>
            <a:r>
              <a:rPr lang="en-US" dirty="0" smtClean="0"/>
              <a:t>()) {</a:t>
            </a:r>
          </a:p>
          <a:p>
            <a:pPr lvl="4"/>
            <a:r>
              <a:rPr lang="en-US" dirty="0" smtClean="0"/>
              <a:t>case Surface.ROTATION_0:</a:t>
            </a:r>
          </a:p>
          <a:p>
            <a:pPr lvl="5"/>
            <a:r>
              <a:rPr lang="en-US" dirty="0" err="1" smtClean="0"/>
              <a:t>Log.e</a:t>
            </a:r>
            <a:r>
              <a:rPr lang="en-US" dirty="0" smtClean="0"/>
              <a:t>("DEBUG </a:t>
            </a:r>
            <a:r>
              <a:rPr lang="en-US" dirty="0" err="1" smtClean="0"/>
              <a:t>INFO","rotation</a:t>
            </a:r>
            <a:r>
              <a:rPr lang="en-US" dirty="0" smtClean="0"/>
              <a:t> = 0");</a:t>
            </a:r>
          </a:p>
          <a:p>
            <a:pPr lvl="5"/>
            <a:r>
              <a:rPr lang="en-US" dirty="0" err="1" smtClean="0"/>
              <a:t>mCamera.setDisplayOrientation</a:t>
            </a:r>
            <a:r>
              <a:rPr lang="en-US" dirty="0" smtClean="0"/>
              <a:t>(180); // whatever value works</a:t>
            </a:r>
          </a:p>
          <a:p>
            <a:pPr lvl="5"/>
            <a:r>
              <a:rPr lang="en-US" dirty="0" smtClean="0"/>
              <a:t>break;</a:t>
            </a:r>
          </a:p>
          <a:p>
            <a:pPr lvl="4"/>
            <a:r>
              <a:rPr lang="en-US" dirty="0" smtClean="0"/>
              <a:t>case Surface.ROTATION_90:</a:t>
            </a:r>
          </a:p>
          <a:p>
            <a:pPr lvl="5"/>
            <a:r>
              <a:rPr lang="en-US" dirty="0" smtClean="0"/>
              <a:t>Etc. etc.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 add button click listener</a:t>
            </a:r>
          </a:p>
          <a:p>
            <a:pPr lvl="1"/>
            <a:r>
              <a:rPr lang="en-US" dirty="0" smtClean="0"/>
              <a:t>When clicked call</a:t>
            </a:r>
          </a:p>
          <a:p>
            <a:pPr lvl="2"/>
            <a:r>
              <a:rPr lang="en-US" dirty="0" err="1" smtClean="0"/>
              <a:t>mCamera.takePicture</a:t>
            </a:r>
            <a:r>
              <a:rPr lang="en-US" dirty="0" smtClean="0"/>
              <a:t>(null</a:t>
            </a:r>
            <a:r>
              <a:rPr lang="en-US" dirty="0"/>
              <a:t>, </a:t>
            </a:r>
            <a:r>
              <a:rPr lang="en-US" dirty="0" smtClean="0"/>
              <a:t>null, </a:t>
            </a:r>
            <a:r>
              <a:rPr lang="en-US" dirty="0" err="1" smtClean="0"/>
              <a:t>pictureCallback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The first null could be set to play a sound. But we will just use the default</a:t>
            </a:r>
          </a:p>
          <a:p>
            <a:pPr lvl="1"/>
            <a:r>
              <a:rPr lang="en-US" dirty="0" err="1" smtClean="0"/>
              <a:t>pictureCallback</a:t>
            </a:r>
            <a:r>
              <a:rPr lang="en-US" dirty="0" smtClean="0"/>
              <a:t> is a </a:t>
            </a:r>
            <a:r>
              <a:rPr lang="en-US" dirty="0" err="1" smtClean="0"/>
              <a:t>Camera.PictureCallback</a:t>
            </a:r>
            <a:r>
              <a:rPr lang="en-US" dirty="0" smtClean="0"/>
              <a:t> object that we must make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2342&quot;&gt;&lt;object type=&quot;3&quot; unique_id=&quot;12343&quot;&gt;&lt;property id=&quot;20148&quot; value=&quot;5&quot;/&gt;&lt;property id=&quot;20300&quot; value=&quot;Slide 1 - &amp;quot;camera&amp;quot;&quot;/&gt;&lt;property id=&quot;20307&quot; value=&quot;256&quot;/&gt;&lt;/object&gt;&lt;object type=&quot;3&quot; unique_id=&quot;12344&quot;&gt;&lt;property id=&quot;20148&quot; value=&quot;5&quot;/&gt;&lt;property id=&quot;20300&quot; value=&quot;Slide 2&quot;/&gt;&lt;property id=&quot;20307&quot; value=&quot;257&quot;/&gt;&lt;/object&gt;&lt;object type=&quot;3&quot; unique_id=&quot;12345&quot;&gt;&lt;property id=&quot;20148&quot; value=&quot;5&quot;/&gt;&lt;property id=&quot;20300&quot; value=&quot;Slide 3&quot;/&gt;&lt;property id=&quot;20307&quot; value=&quot;258&quot;/&gt;&lt;/object&gt;&lt;object type=&quot;3&quot; unique_id=&quot;12346&quot;&gt;&lt;property id=&quot;20148&quot; value=&quot;5&quot;/&gt;&lt;property id=&quot;20300&quot; value=&quot;Slide 4&quot;/&gt;&lt;property id=&quot;20307&quot; value=&quot;259&quot;/&gt;&lt;/object&gt;&lt;object type=&quot;3&quot; unique_id=&quot;12347&quot;&gt;&lt;property id=&quot;20148&quot; value=&quot;5&quot;/&gt;&lt;property id=&quot;20300&quot; value=&quot;Slide 7&quot;/&gt;&lt;property id=&quot;20307&quot; value=&quot;260&quot;/&gt;&lt;/object&gt;&lt;object type=&quot;3&quot; unique_id=&quot;12348&quot;&gt;&lt;property id=&quot;20148&quot; value=&quot;5&quot;/&gt;&lt;property id=&quot;20300&quot; value=&quot;Slide 8&quot;/&gt;&lt;property id=&quot;20307&quot; value=&quot;261&quot;/&gt;&lt;/object&gt;&lt;object type=&quot;3&quot; unique_id=&quot;12413&quot;&gt;&lt;property id=&quot;20148&quot; value=&quot;5&quot;/&gt;&lt;property id=&quot;20300&quot; value=&quot;Slide 9 - &amp;quot;run&amp;quot;&quot;/&gt;&lt;property id=&quot;20307&quot; value=&quot;262&quot;/&gt;&lt;/object&gt;&lt;object type=&quot;3&quot; unique_id=&quot;12414&quot;&gt;&lt;property id=&quot;20148&quot; value=&quot;5&quot;/&gt;&lt;property id=&quot;20300&quot; value=&quot;Slide 10&quot;/&gt;&lt;property id=&quot;20307&quot; value=&quot;263&quot;/&gt;&lt;/object&gt;&lt;object type=&quot;3&quot; unique_id=&quot;12415&quot;&gt;&lt;property id=&quot;20148&quot; value=&quot;5&quot;/&gt;&lt;property id=&quot;20300&quot; value=&quot;Slide 11&quot;/&gt;&lt;property id=&quot;20307&quot; value=&quot;264&quot;/&gt;&lt;/object&gt;&lt;object type=&quot;3&quot; unique_id=&quot;12493&quot;&gt;&lt;property id=&quot;20148&quot; value=&quot;5&quot;/&gt;&lt;property id=&quot;20300&quot; value=&quot;Slide 5&quot;/&gt;&lt;property id=&quot;20307&quot; value=&quot;266&quot;/&gt;&lt;/object&gt;&lt;object type=&quot;3&quot; unique_id=&quot;12494&quot;&gt;&lt;property id=&quot;20148&quot; value=&quot;5&quot;/&gt;&lt;property id=&quot;20300&quot; value=&quot;Slide 6&quot;/&gt;&lt;property id=&quot;20307&quot; value=&quot;267&quot;/&gt;&lt;/object&gt;&lt;object type=&quot;3&quot; unique_id=&quot;12495&quot;&gt;&lt;property id=&quot;20148&quot; value=&quot;5&quot;/&gt;&lt;property id=&quot;20300&quot; value=&quot;Slide 12 - &amp;quot;Take picture&amp;quot;&quot;/&gt;&lt;property id=&quot;20307&quot; value=&quot;265&quot;/&gt;&lt;/object&gt;&lt;object type=&quot;3&quot; unique_id=&quot;12496&quot;&gt;&lt;property id=&quot;20148&quot; value=&quot;5&quot;/&gt;&lt;property id=&quot;20300&quot; value=&quot;Slide 13&quot;/&gt;&lt;property id=&quot;20307&quot; value=&quot;268&quot;/&gt;&lt;/object&gt;&lt;object type=&quot;3&quot; unique_id=&quot;12572&quot;&gt;&lt;property id=&quot;20148&quot; value=&quot;5&quot;/&gt;&lt;property id=&quot;20300&quot; value=&quot;Slide 14 - &amp;quot;Show picture&amp;quot;&quot;/&gt;&lt;property id=&quot;20307&quot; value=&quot;269&quot;/&gt;&lt;/object&gt;&lt;/object&gt;&lt;object type=&quot;8&quot; unique_id=&quot;1235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10745</TotalTime>
  <Words>991</Words>
  <Application>Microsoft Office PowerPoint</Application>
  <PresentationFormat>On-screen Show (4:3)</PresentationFormat>
  <Paragraphs>221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camera</vt:lpstr>
      <vt:lpstr>Slide 2</vt:lpstr>
      <vt:lpstr>SurfaceView</vt:lpstr>
      <vt:lpstr>surfaceCreated and surfaceDestroyed</vt:lpstr>
      <vt:lpstr>surfaceChanged</vt:lpstr>
      <vt:lpstr>run</vt:lpstr>
      <vt:lpstr>Improved surfaceChanged</vt:lpstr>
      <vt:lpstr>Rotation/orientation</vt:lpstr>
      <vt:lpstr>Take picture</vt:lpstr>
      <vt:lpstr>PictureCallback</vt:lpstr>
      <vt:lpstr>Show picture</vt:lpstr>
      <vt:lpstr>Record video</vt:lpstr>
      <vt:lpstr>In stop video button</vt:lpstr>
      <vt:lpstr>Playing Video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</dc:title>
  <dc:creator>SB</dc:creator>
  <cp:lastModifiedBy>bohacek</cp:lastModifiedBy>
  <cp:revision>21</cp:revision>
  <dcterms:created xsi:type="dcterms:W3CDTF">2010-05-04T17:25:45Z</dcterms:created>
  <dcterms:modified xsi:type="dcterms:W3CDTF">2012-03-21T06:27:58Z</dcterms:modified>
</cp:coreProperties>
</file>