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0" r:id="rId3"/>
    <p:sldId id="291" r:id="rId4"/>
    <p:sldId id="292" r:id="rId5"/>
    <p:sldId id="293" r:id="rId6"/>
    <p:sldId id="294" r:id="rId7"/>
    <p:sldId id="320" r:id="rId8"/>
    <p:sldId id="319" r:id="rId9"/>
    <p:sldId id="286" r:id="rId10"/>
    <p:sldId id="295" r:id="rId11"/>
    <p:sldId id="321" r:id="rId12"/>
    <p:sldId id="322" r:id="rId13"/>
    <p:sldId id="323" r:id="rId14"/>
    <p:sldId id="324" r:id="rId15"/>
    <p:sldId id="301" r:id="rId16"/>
    <p:sldId id="302" r:id="rId17"/>
    <p:sldId id="303" r:id="rId18"/>
    <p:sldId id="304" r:id="rId19"/>
    <p:sldId id="306" r:id="rId20"/>
    <p:sldId id="305" r:id="rId21"/>
    <p:sldId id="307" r:id="rId22"/>
    <p:sldId id="308" r:id="rId23"/>
    <p:sldId id="300" r:id="rId24"/>
    <p:sldId id="309" r:id="rId25"/>
    <p:sldId id="310" r:id="rId26"/>
    <p:sldId id="311" r:id="rId27"/>
    <p:sldId id="317" r:id="rId28"/>
    <p:sldId id="318" r:id="rId29"/>
    <p:sldId id="287" r:id="rId30"/>
    <p:sldId id="315" r:id="rId31"/>
    <p:sldId id="316" r:id="rId32"/>
    <p:sldId id="289" r:id="rId33"/>
    <p:sldId id="296" r:id="rId34"/>
    <p:sldId id="297" r:id="rId35"/>
    <p:sldId id="298" r:id="rId36"/>
    <p:sldId id="299" r:id="rId37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3C120-08CB-4558-A6D3-56435AF6E3D6}">
          <p14:sldIdLst>
            <p14:sldId id="256"/>
          </p14:sldIdLst>
        </p14:section>
        <p14:section name="Untitled Section" id="{B0934531-7DDF-4ADE-9739-B4522A77BE1C}">
          <p14:sldIdLst>
            <p14:sldId id="290"/>
            <p14:sldId id="291"/>
            <p14:sldId id="292"/>
            <p14:sldId id="293"/>
            <p14:sldId id="294"/>
            <p14:sldId id="320"/>
            <p14:sldId id="319"/>
            <p14:sldId id="286"/>
            <p14:sldId id="295"/>
            <p14:sldId id="321"/>
            <p14:sldId id="322"/>
            <p14:sldId id="323"/>
            <p14:sldId id="324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0"/>
            <p14:sldId id="309"/>
            <p14:sldId id="310"/>
            <p14:sldId id="311"/>
            <p14:sldId id="317"/>
            <p14:sldId id="318"/>
            <p14:sldId id="287"/>
            <p14:sldId id="315"/>
            <p14:sldId id="316"/>
            <p14:sldId id="289"/>
            <p14:sldId id="296"/>
            <p14:sldId id="297"/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409" autoAdjust="0"/>
    <p:restoredTop sz="85049" autoAdjust="0"/>
  </p:normalViewPr>
  <p:slideViewPr>
    <p:cSldViewPr>
      <p:cViewPr varScale="1">
        <p:scale>
          <a:sx n="78" d="100"/>
          <a:sy n="78" d="100"/>
        </p:scale>
        <p:origin x="-24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awt/event/MouseAdapter.html" TargetMode="External"/><Relationship Id="rId2" Type="http://schemas.openxmlformats.org/officeDocument/2006/relationships/hyperlink" Target="http://docs.oracle.com/javase/7/docs/api/java/awt/event/MouseListen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android.com/reference/android/view/MotionEv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Gestures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Common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GestureDetector.OnGestureListener</a:t>
            </a:r>
            <a:r>
              <a:rPr lang="en-US" dirty="0"/>
              <a:t> </a:t>
            </a:r>
            <a:r>
              <a:rPr lang="en-US" dirty="0" smtClean="0"/>
              <a:t>(several gestures) </a:t>
            </a:r>
          </a:p>
          <a:p>
            <a:r>
              <a:rPr lang="en-US" dirty="0" smtClean="0"/>
              <a:t>or </a:t>
            </a:r>
            <a:r>
              <a:rPr lang="en-US" dirty="0"/>
              <a:t>a </a:t>
            </a:r>
            <a:r>
              <a:rPr lang="en-US" sz="3200" dirty="0" err="1" smtClean="0"/>
              <a:t>GestureDetector.DoubleTapListener</a:t>
            </a:r>
            <a:r>
              <a:rPr lang="en-US" sz="3200" dirty="0" smtClean="0"/>
              <a:t> (</a:t>
            </a:r>
            <a:r>
              <a:rPr lang="en-US" dirty="0" smtClean="0"/>
              <a:t>more gestures) and register it with the </a:t>
            </a:r>
            <a:r>
              <a:rPr lang="en-US" dirty="0" err="1" smtClean="0"/>
              <a:t>GesturerDetector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GestureDetector.OnGestureListener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92" y="990600"/>
            <a:ext cx="916469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5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GestureDetector.DoubleTapListener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24135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2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Adapter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5344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OOP Pattern</a:t>
            </a:r>
          </a:p>
          <a:p>
            <a:r>
              <a:rPr lang="en-US" dirty="0" smtClean="0"/>
              <a:t>Create a class that implements methods of interface with minimal (or no) functionality</a:t>
            </a:r>
          </a:p>
          <a:p>
            <a:r>
              <a:rPr lang="en-US" dirty="0" smtClean="0"/>
              <a:t>Standard Java Example</a:t>
            </a:r>
          </a:p>
          <a:p>
            <a:r>
              <a:rPr lang="en-US" dirty="0" smtClean="0"/>
              <a:t>Interfaces for </a:t>
            </a:r>
            <a:r>
              <a:rPr lang="en-US" dirty="0" err="1" smtClean="0">
                <a:hlinkClick r:id="rId2"/>
              </a:rPr>
              <a:t>MouseListener</a:t>
            </a:r>
            <a:r>
              <a:rPr lang="en-US" dirty="0" smtClean="0"/>
              <a:t>(5), </a:t>
            </a:r>
            <a:r>
              <a:rPr lang="en-US" dirty="0" err="1" smtClean="0"/>
              <a:t>MouseWheelListener</a:t>
            </a:r>
            <a:r>
              <a:rPr lang="en-US" dirty="0" smtClean="0"/>
              <a:t>(1), and </a:t>
            </a:r>
            <a:r>
              <a:rPr lang="en-US" dirty="0" err="1" smtClean="0"/>
              <a:t>MouseMotionListener</a:t>
            </a:r>
            <a:r>
              <a:rPr lang="en-US" dirty="0" smtClean="0"/>
              <a:t>(3)</a:t>
            </a:r>
          </a:p>
          <a:p>
            <a:r>
              <a:rPr lang="en-US" dirty="0" err="1" smtClean="0">
                <a:hlinkClick r:id="rId3"/>
              </a:rPr>
              <a:t>MouseAdapter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class implements all three interfaces with empty methods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MouseAdapter</a:t>
            </a:r>
            <a:r>
              <a:rPr lang="en-US" dirty="0" smtClean="0"/>
              <a:t> and add functionality for events you care about.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GestureDetector.SimpleOnGestureListener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all methods of </a:t>
            </a:r>
            <a:r>
              <a:rPr lang="en-US" dirty="0" err="1" smtClean="0"/>
              <a:t>GestureDetector.OnGestureListener</a:t>
            </a:r>
            <a:r>
              <a:rPr lang="en-US" dirty="0" smtClean="0"/>
              <a:t> and </a:t>
            </a:r>
            <a:r>
              <a:rPr lang="en-US" dirty="0" err="1" smtClean="0"/>
              <a:t>GestureDetector.DoubleTapListener</a:t>
            </a:r>
            <a:endParaRPr lang="en-US" dirty="0" smtClean="0"/>
          </a:p>
          <a:p>
            <a:r>
              <a:rPr lang="en-US" dirty="0" smtClean="0"/>
              <a:t>Does nothing but return false for all the methods</a:t>
            </a:r>
          </a:p>
          <a:p>
            <a:r>
              <a:rPr lang="en-US" dirty="0" smtClean="0"/>
              <a:t>Extend this class and add more meaningful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Gesture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953000" cy="5211763"/>
          </a:xfrm>
        </p:spPr>
        <p:txBody>
          <a:bodyPr/>
          <a:lstStyle/>
          <a:p>
            <a:r>
              <a:rPr lang="en-US" dirty="0" smtClean="0"/>
              <a:t>App that listens for simple gestures</a:t>
            </a:r>
          </a:p>
          <a:p>
            <a:r>
              <a:rPr lang="en-US" dirty="0" smtClean="0"/>
              <a:t>update lower TextView in call back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90" y="1014620"/>
            <a:ext cx="350888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1447798"/>
            <a:ext cx="9296400" cy="432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imply pass event on to the </a:t>
            </a:r>
            <a:r>
              <a:rPr lang="en-US" dirty="0" err="1" smtClean="0"/>
              <a:t>GestureDetectorCompat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it will call back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29" y="3048000"/>
            <a:ext cx="917852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Callback Methods for </a:t>
            </a:r>
            <a:br>
              <a:rPr lang="en-US" dirty="0" smtClean="0"/>
            </a:br>
            <a:r>
              <a:rPr lang="en-US" dirty="0" err="1" smtClean="0"/>
              <a:t>OnGestureListener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016"/>
            <a:ext cx="9144000" cy="45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8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Callback Methods for </a:t>
            </a:r>
            <a:br>
              <a:rPr lang="en-US" dirty="0"/>
            </a:br>
            <a:r>
              <a:rPr lang="en-US" dirty="0" err="1"/>
              <a:t>OnGestureListener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59417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Gestures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70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5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Callback Methods for </a:t>
            </a:r>
            <a:br>
              <a:rPr lang="en-US" dirty="0" smtClean="0"/>
            </a:br>
            <a:r>
              <a:rPr lang="en-US" dirty="0" err="1" smtClean="0"/>
              <a:t>DoubleTapListener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" y="1295399"/>
            <a:ext cx="8938591" cy="550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Touch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fingers (pointers) touch screen at same time</a:t>
            </a:r>
          </a:p>
          <a:p>
            <a:r>
              <a:rPr lang="en-US" dirty="0" smtClean="0"/>
              <a:t>Still handled via </a:t>
            </a:r>
            <a:r>
              <a:rPr lang="en-US" dirty="0" err="1" smtClean="0"/>
              <a:t>MotionEvents</a:t>
            </a:r>
            <a:endParaRPr lang="en-US" dirty="0" smtClean="0"/>
          </a:p>
          <a:p>
            <a:r>
              <a:rPr lang="en-US" dirty="0" smtClean="0"/>
              <a:t>each pointer (finger) has a </a:t>
            </a:r>
            <a:r>
              <a:rPr lang="en-US" dirty="0" err="1" smtClean="0"/>
              <a:t>MotionEvent</a:t>
            </a:r>
            <a:endParaRPr lang="en-US" dirty="0" smtClean="0"/>
          </a:p>
          <a:p>
            <a:r>
              <a:rPr lang="en-US" dirty="0" smtClean="0"/>
              <a:t>track via index (in array of </a:t>
            </a:r>
            <a:r>
              <a:rPr lang="en-US" dirty="0" err="1" smtClean="0"/>
              <a:t>MotionEvents</a:t>
            </a:r>
            <a:r>
              <a:rPr lang="en-US" dirty="0" smtClean="0"/>
              <a:t>) or ID</a:t>
            </a:r>
          </a:p>
          <a:p>
            <a:r>
              <a:rPr lang="en-US" dirty="0" err="1" smtClean="0"/>
              <a:t>MotionEvent</a:t>
            </a:r>
            <a:r>
              <a:rPr lang="en-US" dirty="0" smtClean="0"/>
              <a:t> object sent to </a:t>
            </a:r>
            <a:r>
              <a:rPr lang="en-US" dirty="0" err="1" smtClean="0"/>
              <a:t>onTouch</a:t>
            </a:r>
            <a:r>
              <a:rPr lang="en-US" dirty="0" smtClean="0"/>
              <a:t> contains number of "pointers"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dirty="0" err="1" smtClean="0"/>
              <a:t>Multitouch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from </a:t>
            </a:r>
            <a:r>
              <a:rPr lang="en-US" dirty="0" err="1" smtClean="0"/>
              <a:t>MotionEventCompat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67115" cy="41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6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Scale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791200" cy="5211763"/>
          </a:xfrm>
        </p:spPr>
        <p:txBody>
          <a:bodyPr/>
          <a:lstStyle/>
          <a:p>
            <a:r>
              <a:rPr lang="en-US" dirty="0" err="1" smtClean="0"/>
              <a:t>ScaleGestureDetector</a:t>
            </a:r>
            <a:r>
              <a:rPr lang="en-US" dirty="0" smtClean="0"/>
              <a:t> class from </a:t>
            </a:r>
            <a:r>
              <a:rPr lang="en-US" dirty="0" err="1" smtClean="0"/>
              <a:t>Api</a:t>
            </a:r>
            <a:r>
              <a:rPr lang="en-US" dirty="0" smtClean="0"/>
              <a:t> level 8 (API 2.2)</a:t>
            </a:r>
          </a:p>
          <a:p>
            <a:r>
              <a:rPr lang="en-US" dirty="0" smtClean="0"/>
              <a:t>pinch to zoom in or out</a:t>
            </a:r>
          </a:p>
          <a:p>
            <a:r>
              <a:rPr lang="en-US" dirty="0" smtClean="0"/>
              <a:t>out -&gt; scale up</a:t>
            </a:r>
          </a:p>
          <a:p>
            <a:r>
              <a:rPr lang="en-US" dirty="0" smtClean="0"/>
              <a:t>in -&gt; scale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289"/>
            <a:ext cx="2667000" cy="623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6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class that </a:t>
            </a:r>
            <a:r>
              <a:rPr lang="en-US" dirty="0"/>
              <a:t>implements </a:t>
            </a:r>
            <a:r>
              <a:rPr lang="en-US" sz="3200" dirty="0" err="1" smtClean="0"/>
              <a:t>ScaleGestureDetector.OnScaleGestureListener</a:t>
            </a:r>
            <a:endParaRPr lang="en-US" sz="3200" dirty="0" smtClean="0"/>
          </a:p>
          <a:p>
            <a:r>
              <a:rPr lang="en-US" dirty="0" smtClean="0"/>
              <a:t>OR create class that </a:t>
            </a:r>
            <a:r>
              <a:rPr lang="en-US" dirty="0"/>
              <a:t>extends </a:t>
            </a:r>
            <a:r>
              <a:rPr lang="en-US" sz="2800" dirty="0" err="1" smtClean="0"/>
              <a:t>ScaleGestureDetector.SimpleOnScaleGestureListener</a:t>
            </a:r>
            <a:endParaRPr lang="en-US" sz="2800" dirty="0" smtClean="0"/>
          </a:p>
          <a:p>
            <a:pPr lvl="1"/>
            <a:r>
              <a:rPr lang="en-US" sz="2800" dirty="0" smtClean="0"/>
              <a:t>adapter class</a:t>
            </a:r>
          </a:p>
          <a:p>
            <a:pPr lvl="1"/>
            <a:r>
              <a:rPr lang="en-US" sz="2800" dirty="0" smtClean="0"/>
              <a:t>implements methods from </a:t>
            </a:r>
            <a:r>
              <a:rPr lang="en-US" sz="2800" dirty="0" err="1" smtClean="0"/>
              <a:t>OnScaleGestureListener</a:t>
            </a:r>
            <a:r>
              <a:rPr lang="en-US" sz="2800" dirty="0" smtClean="0"/>
              <a:t> with dummy methods</a:t>
            </a:r>
          </a:p>
          <a:p>
            <a:pPr lvl="1"/>
            <a:r>
              <a:rPr lang="en-US" sz="2800" dirty="0" smtClean="0"/>
              <a:t>override only the methods you care about</a:t>
            </a:r>
          </a:p>
          <a:p>
            <a:r>
              <a:rPr lang="en-US" dirty="0" smtClean="0"/>
              <a:t>Create a </a:t>
            </a:r>
            <a:r>
              <a:rPr lang="en-US" smtClean="0"/>
              <a:t>ScaleGestureDetector</a:t>
            </a:r>
            <a:r>
              <a:rPr lang="en-US" dirty="0" smtClean="0"/>
              <a:t> with listener</a:t>
            </a:r>
          </a:p>
          <a:p>
            <a:r>
              <a:rPr lang="en-US" dirty="0" smtClean="0"/>
              <a:t>pass Motion events from </a:t>
            </a:r>
            <a:r>
              <a:rPr lang="en-US" dirty="0" err="1" smtClean="0"/>
              <a:t>onTouch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updates overall scale factor</a:t>
            </a:r>
          </a:p>
          <a:p>
            <a:r>
              <a:rPr lang="en-US" dirty="0" smtClean="0"/>
              <a:t>shows current scale factor in TextView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2480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68"/>
          <a:stretch/>
        </p:blipFill>
        <p:spPr bwMode="auto">
          <a:xfrm>
            <a:off x="2438400" y="990600"/>
            <a:ext cx="5143500" cy="559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handling Scale gestures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View.OnDragListener</a:t>
            </a:r>
            <a:endParaRPr lang="en-US" dirty="0" smtClean="0"/>
          </a:p>
          <a:p>
            <a:pPr lvl="1"/>
            <a:r>
              <a:rPr lang="en-US" dirty="0" smtClean="0"/>
              <a:t>one method, </a:t>
            </a:r>
            <a:r>
              <a:rPr lang="en-US" dirty="0" err="1" smtClean="0"/>
              <a:t>onDrag</a:t>
            </a:r>
            <a:r>
              <a:rPr lang="en-US" dirty="0" smtClean="0"/>
              <a:t>(View v, </a:t>
            </a:r>
            <a:r>
              <a:rPr lang="en-US" dirty="0" err="1" smtClean="0"/>
              <a:t>DragEvent</a:t>
            </a:r>
            <a:r>
              <a:rPr lang="en-US" dirty="0" smtClean="0"/>
              <a:t> de)</a:t>
            </a:r>
          </a:p>
          <a:p>
            <a:r>
              <a:rPr lang="en-US" dirty="0" smtClean="0"/>
              <a:t>Drag event phases:</a:t>
            </a:r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continuing</a:t>
            </a:r>
          </a:p>
          <a:p>
            <a:pPr lvl="1"/>
            <a:r>
              <a:rPr lang="en-US" dirty="0" smtClean="0"/>
              <a:t>dropped</a:t>
            </a:r>
          </a:p>
          <a:p>
            <a:pPr lvl="1"/>
            <a:r>
              <a:rPr lang="en-US" dirty="0" smtClean="0"/>
              <a:t>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 standard gestures require lots of code to recognize</a:t>
            </a:r>
          </a:p>
          <a:p>
            <a:r>
              <a:rPr lang="en-US" dirty="0" smtClean="0"/>
              <a:t>Android 1.6 introduced new APIs to store, load, draw, and recognize gestures</a:t>
            </a:r>
          </a:p>
          <a:p>
            <a:r>
              <a:rPr lang="en-US" dirty="0" smtClean="0"/>
              <a:t>Gesture Builder app on emulator</a:t>
            </a:r>
          </a:p>
          <a:p>
            <a:pPr lvl="1"/>
            <a:r>
              <a:rPr lang="en-US" dirty="0" smtClean="0"/>
              <a:t>emulator must include virtual SD card</a:t>
            </a:r>
          </a:p>
          <a:p>
            <a:pPr lvl="1"/>
            <a:r>
              <a:rPr lang="en-US" dirty="0" smtClean="0"/>
              <a:t>allows creating set of gestures for your application</a:t>
            </a:r>
          </a:p>
          <a:p>
            <a:pPr lvl="1"/>
            <a:r>
              <a:rPr lang="en-US" dirty="0" smtClean="0"/>
              <a:t>limited success with jelly bean emulators</a:t>
            </a:r>
          </a:p>
          <a:p>
            <a:pPr lvl="1"/>
            <a:r>
              <a:rPr lang="en-US" dirty="0" smtClean="0"/>
              <a:t>App on class 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Gestures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543800" cy="577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6387909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http://developer.android.com/design/patterns/gestures.html</a:t>
            </a:r>
          </a:p>
        </p:txBody>
      </p:sp>
    </p:spTree>
    <p:extLst>
      <p:ext uri="{BB962C8B-B14F-4D97-AF65-F5344CB8AC3E}">
        <p14:creationId xmlns:p14="http://schemas.microsoft.com/office/powerpoint/2010/main" val="24774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4102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gesture associated with name</a:t>
            </a:r>
          </a:p>
          <a:p>
            <a:r>
              <a:rPr lang="en-US" dirty="0" smtClean="0"/>
              <a:t>Limited to single pointer</a:t>
            </a:r>
          </a:p>
          <a:p>
            <a:r>
              <a:rPr lang="en-US" dirty="0" smtClean="0"/>
              <a:t>multiple gestures can have same name </a:t>
            </a:r>
          </a:p>
          <a:p>
            <a:pPr lvl="1"/>
            <a:r>
              <a:rPr lang="en-US" dirty="0" smtClean="0"/>
              <a:t>variations on same gesture, better chance of recognizing</a:t>
            </a:r>
          </a:p>
          <a:p>
            <a:r>
              <a:rPr lang="en-US" dirty="0" smtClean="0"/>
              <a:t> Move gestures from emulator to application res/raw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80395"/>
            <a:ext cx="3710609" cy="587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6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DDMS file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09097"/>
            <a:ext cx="10439400" cy="514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5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gestures via a </a:t>
            </a:r>
            <a:r>
              <a:rPr lang="en-US" dirty="0" err="1" smtClean="0"/>
              <a:t>GestureOverlayView</a:t>
            </a:r>
            <a:endParaRPr lang="en-US" dirty="0" smtClean="0"/>
          </a:p>
          <a:p>
            <a:r>
              <a:rPr lang="en-US" dirty="0" smtClean="0"/>
              <a:t>simple drawing board on top of view that shows and records user gestures</a:t>
            </a:r>
          </a:p>
          <a:p>
            <a:r>
              <a:rPr lang="en-US" dirty="0" smtClean="0"/>
              <a:t>When gesture complete </a:t>
            </a:r>
            <a:r>
              <a:rPr lang="en-US" dirty="0" err="1" smtClean="0"/>
              <a:t>GestureLibrary</a:t>
            </a:r>
            <a:r>
              <a:rPr lang="en-US" dirty="0" smtClean="0"/>
              <a:t> queried to see if gesture is recognized</a:t>
            </a:r>
          </a:p>
          <a:p>
            <a:r>
              <a:rPr lang="en-US" dirty="0" smtClean="0"/>
              <a:t>Predictions of entered gesture and those in the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Sounds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2861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19809"/>
            <a:ext cx="3552825" cy="548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8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313"/>
            <a:ext cx="894748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" y="1371600"/>
            <a:ext cx="91406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417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1126849"/>
            <a:ext cx="105346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9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112837"/>
            <a:ext cx="51054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Fling or flick gesture: similar to swipe or drag</a:t>
            </a:r>
          </a:p>
          <a:p>
            <a:r>
              <a:rPr lang="en-US" dirty="0" smtClean="0"/>
              <a:t>scroll/swipe/drag</a:t>
            </a:r>
          </a:p>
          <a:p>
            <a:pPr lvl="1"/>
            <a:r>
              <a:rPr lang="en-US" dirty="0" smtClean="0"/>
              <a:t>user presses then moves finger </a:t>
            </a:r>
            <a:r>
              <a:rPr lang="en-US" smtClean="0"/>
              <a:t>in steady </a:t>
            </a:r>
            <a:r>
              <a:rPr lang="en-US" dirty="0" smtClean="0"/>
              <a:t>motion before lifting finger</a:t>
            </a:r>
          </a:p>
          <a:p>
            <a:r>
              <a:rPr lang="en-US" dirty="0" smtClean="0"/>
              <a:t>fling or flick</a:t>
            </a:r>
          </a:p>
          <a:p>
            <a:pPr lvl="1"/>
            <a:r>
              <a:rPr lang="en-US" dirty="0" smtClean="0"/>
              <a:t>user presses then moves finger in an accelerating motion before lifting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0551"/>
            <a:ext cx="2362200" cy="56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12837"/>
            <a:ext cx="5629275" cy="5211763"/>
          </a:xfrm>
        </p:spPr>
        <p:txBody>
          <a:bodyPr/>
          <a:lstStyle/>
          <a:p>
            <a:r>
              <a:rPr lang="en-US" dirty="0" smtClean="0"/>
              <a:t>To handle simple touch events create </a:t>
            </a:r>
            <a:r>
              <a:rPr lang="en-US" dirty="0" err="1" smtClean="0"/>
              <a:t>View.OnTouchListener</a:t>
            </a:r>
            <a:r>
              <a:rPr lang="en-US" dirty="0" smtClean="0"/>
              <a:t> for view</a:t>
            </a:r>
          </a:p>
          <a:p>
            <a:r>
              <a:rPr lang="en-US" dirty="0" smtClean="0"/>
              <a:t>Example from tutorial, screen press leads to player moving if it is their turn and they touch an open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914400"/>
            <a:ext cx="3514725" cy="547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onTouchEvent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114800" cy="5770117"/>
          </a:xfrm>
        </p:spPr>
        <p:txBody>
          <a:bodyPr>
            <a:normAutofit/>
          </a:bodyPr>
          <a:lstStyle/>
          <a:p>
            <a:r>
              <a:rPr lang="en-US" dirty="0" smtClean="0"/>
              <a:t>passed a </a:t>
            </a:r>
            <a:r>
              <a:rPr lang="en-US" dirty="0" err="1" smtClean="0"/>
              <a:t>MotionEvent</a:t>
            </a:r>
            <a:r>
              <a:rPr lang="en-US" dirty="0" smtClean="0"/>
              <a:t> object with a </a:t>
            </a:r>
            <a:r>
              <a:rPr lang="en-US" b="1" u="sng" dirty="0" smtClean="0"/>
              <a:t>large</a:t>
            </a:r>
            <a:r>
              <a:rPr lang="en-US" dirty="0" smtClean="0"/>
              <a:t> amount of data</a:t>
            </a:r>
          </a:p>
          <a:p>
            <a:r>
              <a:rPr lang="en-US" dirty="0" smtClean="0"/>
              <a:t>in tic tac toe tutorial you only use location of event </a:t>
            </a:r>
            <a:r>
              <a:rPr lang="en-US" dirty="0"/>
              <a:t>(x and 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990599"/>
            <a:ext cx="4646595" cy="589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MotionEvent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00849"/>
            <a:ext cx="8229600" cy="52117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of the astonishing amount of data packed into the </a:t>
            </a:r>
            <a:r>
              <a:rPr lang="en-US" b="1" dirty="0" err="1" smtClean="0"/>
              <a:t>motionEvent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529377"/>
            <a:ext cx="7391401" cy="132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21533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772400" y="4876800"/>
            <a:ext cx="1143000" cy="4953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View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also has ability to </a:t>
            </a:r>
            <a:r>
              <a:rPr lang="en-US" dirty="0" smtClean="0"/>
              <a:t>listen </a:t>
            </a:r>
            <a:r>
              <a:rPr lang="en-US" dirty="0"/>
              <a:t>for long clicks and </a:t>
            </a:r>
            <a:r>
              <a:rPr lang="en-US" dirty="0" smtClean="0"/>
              <a:t>drags</a:t>
            </a:r>
          </a:p>
          <a:p>
            <a:r>
              <a:rPr lang="en-US" dirty="0"/>
              <a:t>I</a:t>
            </a:r>
            <a:r>
              <a:rPr lang="en-US" dirty="0" smtClean="0"/>
              <a:t>n addition to </a:t>
            </a:r>
            <a:r>
              <a:rPr lang="en-US" dirty="0" err="1" smtClean="0"/>
              <a:t>View.OnTouchListener</a:t>
            </a:r>
            <a:endParaRPr lang="en-US" dirty="0" smtClean="0"/>
          </a:p>
          <a:p>
            <a:r>
              <a:rPr lang="en-US" dirty="0" err="1" smtClean="0"/>
              <a:t>View.OnLongClickListener</a:t>
            </a:r>
            <a:endParaRPr lang="en-US" dirty="0" smtClean="0"/>
          </a:p>
          <a:p>
            <a:r>
              <a:rPr lang="en-US" dirty="0" err="1" smtClean="0"/>
              <a:t>View.OnDragListener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Common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trying to decode gestures from the </a:t>
            </a:r>
            <a:r>
              <a:rPr lang="en-US" dirty="0" err="1" smtClean="0"/>
              <a:t>MotionEvent</a:t>
            </a:r>
            <a:r>
              <a:rPr lang="en-US" dirty="0" smtClean="0"/>
              <a:t> passed to the on touch method  …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GestureDetector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GestureDetector</a:t>
            </a:r>
            <a:r>
              <a:rPr lang="en-US" dirty="0" smtClean="0"/>
              <a:t> object to View</a:t>
            </a:r>
          </a:p>
          <a:p>
            <a:r>
              <a:rPr lang="en-US" dirty="0" smtClean="0"/>
              <a:t>override </a:t>
            </a:r>
            <a:r>
              <a:rPr lang="en-US" dirty="0" err="1" smtClean="0"/>
              <a:t>View.onTouchEvent</a:t>
            </a:r>
            <a:r>
              <a:rPr lang="en-US" dirty="0" smtClean="0"/>
              <a:t> method to pass </a:t>
            </a:r>
            <a:r>
              <a:rPr lang="en-US" dirty="0" err="1" smtClean="0"/>
              <a:t>MotionEvent</a:t>
            </a:r>
            <a:r>
              <a:rPr lang="en-US" dirty="0" smtClean="0"/>
              <a:t> on to the </a:t>
            </a:r>
            <a:r>
              <a:rPr lang="en-US" dirty="0" err="1" smtClean="0"/>
              <a:t>GestureDetector.onTouchEvent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669</Words>
  <Application>Microsoft Office PowerPoint</Application>
  <PresentationFormat>On-screen Show (4:3)</PresentationFormat>
  <Paragraphs>152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CS371m - Mobile Computing</vt:lpstr>
      <vt:lpstr>Common Gestures</vt:lpstr>
      <vt:lpstr>Common Gestures</vt:lpstr>
      <vt:lpstr>Common Gestures</vt:lpstr>
      <vt:lpstr>Dealing With Gestures</vt:lpstr>
      <vt:lpstr>onTouchEvent</vt:lpstr>
      <vt:lpstr>MotionEvent</vt:lpstr>
      <vt:lpstr>Other View Listeners</vt:lpstr>
      <vt:lpstr>Handling Common Gestures</vt:lpstr>
      <vt:lpstr>Handling Common Gestures</vt:lpstr>
      <vt:lpstr>GestureDetector.OnGestureListener</vt:lpstr>
      <vt:lpstr>GestureDetector.DoubleTapListener</vt:lpstr>
      <vt:lpstr>Adapter Classes</vt:lpstr>
      <vt:lpstr>GestureDetector.SimpleOnGestureListener</vt:lpstr>
      <vt:lpstr>Simple Gesture Demo</vt:lpstr>
      <vt:lpstr>Gesture Demo</vt:lpstr>
      <vt:lpstr>Gesture Demo</vt:lpstr>
      <vt:lpstr>Callback Methods for  OnGestureListener</vt:lpstr>
      <vt:lpstr>Callback Methods for  OnGestureListener</vt:lpstr>
      <vt:lpstr>Callback Methods for  DoubleTapListener</vt:lpstr>
      <vt:lpstr>Multi Touch Gestures</vt:lpstr>
      <vt:lpstr>Displaying Multitouch data</vt:lpstr>
      <vt:lpstr>Scale Gestures</vt:lpstr>
      <vt:lpstr>Scale Gestures</vt:lpstr>
      <vt:lpstr>Scaling Example</vt:lpstr>
      <vt:lpstr>Scale Example</vt:lpstr>
      <vt:lpstr>Drag Gestures</vt:lpstr>
      <vt:lpstr>Complex gestures</vt:lpstr>
      <vt:lpstr>Complex Gestures</vt:lpstr>
      <vt:lpstr>Complex Gestures</vt:lpstr>
      <vt:lpstr>Gesture Data File</vt:lpstr>
      <vt:lpstr>Complex Gestures</vt:lpstr>
      <vt:lpstr>Animal Sounds App</vt:lpstr>
      <vt:lpstr>Predictions</vt:lpstr>
      <vt:lpstr>onCreate</vt:lpstr>
      <vt:lpstr>Listener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165</cp:revision>
  <cp:lastPrinted>2012-01-30T16:00:04Z</cp:lastPrinted>
  <dcterms:created xsi:type="dcterms:W3CDTF">2012-01-17T18:47:14Z</dcterms:created>
  <dcterms:modified xsi:type="dcterms:W3CDTF">2016-05-25T20:37:03Z</dcterms:modified>
</cp:coreProperties>
</file>