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310" r:id="rId3"/>
    <p:sldId id="286" r:id="rId4"/>
    <p:sldId id="257" r:id="rId5"/>
    <p:sldId id="306" r:id="rId6"/>
    <p:sldId id="270" r:id="rId7"/>
    <p:sldId id="271" r:id="rId8"/>
    <p:sldId id="258" r:id="rId9"/>
    <p:sldId id="30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87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8" r:id="rId32"/>
    <p:sldId id="282" r:id="rId33"/>
    <p:sldId id="283" r:id="rId34"/>
    <p:sldId id="285" r:id="rId35"/>
    <p:sldId id="284" r:id="rId36"/>
    <p:sldId id="311" r:id="rId37"/>
    <p:sldId id="308" r:id="rId38"/>
    <p:sldId id="309" r:id="rId39"/>
    <p:sldId id="300" r:id="rId40"/>
    <p:sldId id="301" r:id="rId41"/>
    <p:sldId id="313" r:id="rId42"/>
    <p:sldId id="314" r:id="rId43"/>
    <p:sldId id="312" r:id="rId44"/>
    <p:sldId id="302" r:id="rId45"/>
    <p:sldId id="303" r:id="rId46"/>
    <p:sldId id="304" r:id="rId47"/>
    <p:sldId id="305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3094" autoAdjust="0"/>
  </p:normalViewPr>
  <p:slideViewPr>
    <p:cSldViewPr>
      <p:cViewPr varScale="1">
        <p:scale>
          <a:sx n="85" d="100"/>
          <a:sy n="8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ToneGenerator.html" TargetMode="External"/><Relationship Id="rId2" Type="http://schemas.openxmlformats.org/officeDocument/2006/relationships/hyperlink" Target="http://developer.android.com/reference/android/media/AudioTra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inyurl.com/3pwljfj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Audio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Local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play audio local to the app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MediaPlayer.create</a:t>
            </a:r>
            <a:r>
              <a:rPr lang="en-US" dirty="0" smtClean="0"/>
              <a:t> convenience method</a:t>
            </a:r>
          </a:p>
          <a:p>
            <a:pPr lvl="1"/>
            <a:r>
              <a:rPr lang="en-US" dirty="0" smtClean="0"/>
              <a:t>when complete </a:t>
            </a:r>
            <a:r>
              <a:rPr lang="en-US" dirty="0" err="1" smtClean="0"/>
              <a:t>MediaPlayer</a:t>
            </a:r>
            <a:r>
              <a:rPr lang="en-US" dirty="0" smtClean="0"/>
              <a:t> in the </a:t>
            </a:r>
            <a:r>
              <a:rPr lang="en-US" b="1" dirty="0" smtClean="0"/>
              <a:t>prepared</a:t>
            </a:r>
            <a:r>
              <a:rPr lang="en-US" dirty="0" smtClean="0"/>
              <a:t> state</a:t>
            </a:r>
          </a:p>
          <a:p>
            <a:r>
              <a:rPr lang="en-US" dirty="0" smtClean="0"/>
              <a:t>start MediaPlayer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build listeners for each button to call the </a:t>
            </a:r>
            <a:r>
              <a:rPr lang="en-US" dirty="0" err="1" smtClean="0"/>
              <a:t>playSound</a:t>
            </a:r>
            <a:r>
              <a:rPr lang="en-US" dirty="0" smtClean="0"/>
              <a:t> method with appropriate song id when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9"/>
            <a:ext cx="8576756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133600" y="4696238"/>
            <a:ext cx="3048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62600" y="2667000"/>
            <a:ext cx="1066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97286" y="3071312"/>
            <a:ext cx="274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ids for sound files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397286" y="1007645"/>
            <a:ext cx="166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button ids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6397286" y="1530865"/>
            <a:ext cx="833434" cy="2217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playSound</a:t>
            </a:r>
            <a:r>
              <a:rPr lang="en-US" dirty="0" smtClean="0"/>
              <a:t> method initial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useful for </a:t>
            </a:r>
            <a:r>
              <a:rPr lang="en-US" i="1" dirty="0" smtClean="0"/>
              <a:t>short </a:t>
            </a:r>
            <a:r>
              <a:rPr lang="en-US" dirty="0" smtClean="0"/>
              <a:t>sounds</a:t>
            </a:r>
          </a:p>
          <a:p>
            <a:r>
              <a:rPr lang="en-US" dirty="0" smtClean="0"/>
              <a:t>downsides:</a:t>
            </a:r>
          </a:p>
          <a:p>
            <a:pPr lvl="1"/>
            <a:r>
              <a:rPr lang="en-US" dirty="0" smtClean="0"/>
              <a:t>plays to completion</a:t>
            </a:r>
          </a:p>
          <a:p>
            <a:pPr lvl="1"/>
            <a:r>
              <a:rPr lang="en-US" dirty="0" smtClean="0"/>
              <a:t>multiple sounds play at same time (desirable in some cases)</a:t>
            </a:r>
          </a:p>
          <a:p>
            <a:pPr lvl="1"/>
            <a:r>
              <a:rPr lang="en-US" dirty="0" smtClean="0"/>
              <a:t>audio continues to play when app paused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6" y="1066800"/>
            <a:ext cx="901950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Changing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211763"/>
          </a:xfrm>
        </p:spPr>
        <p:txBody>
          <a:bodyPr/>
          <a:lstStyle/>
          <a:p>
            <a:r>
              <a:rPr lang="en-US" dirty="0" smtClean="0"/>
              <a:t>Add instance variable for MediaPlayer</a:t>
            </a:r>
          </a:p>
          <a:p>
            <a:r>
              <a:rPr lang="en-US" dirty="0" smtClean="0"/>
              <a:t>If playing stop and release before creating new Player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6999"/>
            <a:ext cx="7620000" cy="413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6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version did not end well</a:t>
            </a:r>
          </a:p>
          <a:p>
            <a:r>
              <a:rPr lang="en-US" dirty="0" smtClean="0"/>
              <a:t>Audio continued to play if back button pressed and even if home button pressed!</a:t>
            </a:r>
          </a:p>
          <a:p>
            <a:r>
              <a:rPr lang="en-US" dirty="0" smtClean="0"/>
              <a:t>Activity Life Cycle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onPause</a:t>
            </a:r>
            <a:r>
              <a:rPr lang="en-US" dirty="0" smtClean="0"/>
              <a:t> for app we should stop MediaPlayer and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stopPlayer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app stop button to </a:t>
            </a:r>
            <a:r>
              <a:rPr lang="en-US" dirty="0" err="1" smtClean="0"/>
              <a:t>stopPlayer</a:t>
            </a:r>
            <a:endParaRPr lang="en-US" dirty="0" smtClean="0"/>
          </a:p>
          <a:p>
            <a:pPr lvl="1"/>
            <a:r>
              <a:rPr lang="en-US" dirty="0" smtClean="0"/>
              <a:t>could use XML </a:t>
            </a:r>
            <a:r>
              <a:rPr lang="en-US" dirty="0" err="1" smtClean="0"/>
              <a:t>onClick</a:t>
            </a:r>
            <a:r>
              <a:rPr lang="en-US" dirty="0" smtClean="0"/>
              <a:t> and add View parameter or set up listener ourselves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6858000" cy="383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575514" y="3896972"/>
            <a:ext cx="1066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0856" y="4301284"/>
            <a:ext cx="379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buildListeners</a:t>
            </a:r>
            <a:r>
              <a:rPr lang="en-US" sz="2800" dirty="0" smtClean="0"/>
              <a:t>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0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343400" cy="5211763"/>
          </a:xfrm>
        </p:spPr>
        <p:txBody>
          <a:bodyPr/>
          <a:lstStyle/>
          <a:p>
            <a:r>
              <a:rPr lang="en-US" dirty="0" err="1" smtClean="0"/>
              <a:t>onPause</a:t>
            </a:r>
            <a:r>
              <a:rPr lang="en-US" dirty="0" smtClean="0"/>
              <a:t>() should call the </a:t>
            </a:r>
            <a:r>
              <a:rPr lang="en-US" dirty="0" err="1" smtClean="0"/>
              <a:t>stopPlayer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happens if activity resumed?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575774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5" y="4343400"/>
            <a:ext cx="391291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7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music where we left off if paused or activity destroyed due to orientation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03" y="2873002"/>
            <a:ext cx="8215227" cy="398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9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" y="2802731"/>
            <a:ext cx="870479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MediaPlayer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lot of data so used the </a:t>
            </a:r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38568" y="4267200"/>
            <a:ext cx="4124432" cy="652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onResume</a:t>
            </a:r>
            <a:r>
              <a:rPr lang="en-US" dirty="0" smtClean="0"/>
              <a:t> check if audio was interrupted recreate player with same id and move to correct position</a:t>
            </a:r>
          </a:p>
          <a:p>
            <a:r>
              <a:rPr lang="en-US" dirty="0" smtClean="0"/>
              <a:t>Can write data to shared preferences or bundle (</a:t>
            </a:r>
            <a:r>
              <a:rPr lang="en-US" dirty="0" err="1" smtClean="0"/>
              <a:t>onSaveInstanceState</a:t>
            </a:r>
            <a:r>
              <a:rPr lang="en-US" dirty="0" smtClean="0"/>
              <a:t>) and pull out in </a:t>
            </a:r>
            <a:r>
              <a:rPr lang="en-US" dirty="0" err="1" smtClean="0"/>
              <a:t>onResume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on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Devices have multiple audio streams:</a:t>
            </a:r>
          </a:p>
          <a:p>
            <a:pPr lvl="1"/>
            <a:r>
              <a:rPr lang="en-US" dirty="0" smtClean="0"/>
              <a:t>music, alarms, notifications, </a:t>
            </a:r>
            <a:br>
              <a:rPr lang="en-US" dirty="0" smtClean="0"/>
            </a:br>
            <a:r>
              <a:rPr lang="en-US" dirty="0" smtClean="0"/>
              <a:t>incoming call ringer, in call volume, </a:t>
            </a:r>
            <a:br>
              <a:rPr lang="en-US" dirty="0" smtClean="0"/>
            </a:br>
            <a:r>
              <a:rPr lang="en-US" dirty="0" smtClean="0"/>
              <a:t>system sounds, DTMF tones (dual tone multi frequency, the "traditional" phone sounds and tones)</a:t>
            </a:r>
          </a:p>
          <a:p>
            <a:r>
              <a:rPr lang="en-US" dirty="0" smtClean="0"/>
              <a:t>Most of the streams are restricted to system events, so we almost always use STREAM_MUSIC via a </a:t>
            </a:r>
            <a:r>
              <a:rPr lang="en-US" dirty="0" err="1" smtClean="0"/>
              <a:t>MediaPlayer</a:t>
            </a:r>
            <a:r>
              <a:rPr lang="en-US" dirty="0" smtClean="0"/>
              <a:t> or </a:t>
            </a:r>
            <a:r>
              <a:rPr lang="en-US" dirty="0" err="1" smtClean="0"/>
              <a:t>SoundPool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Audio from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audio is on device / system, but not local to app use a URI</a:t>
            </a:r>
          </a:p>
          <a:p>
            <a:r>
              <a:rPr lang="en-US" dirty="0" smtClean="0"/>
              <a:t>Obtain URIs of Music via a Content Resolver</a:t>
            </a:r>
          </a:p>
          <a:p>
            <a:r>
              <a:rPr lang="en-US" dirty="0" smtClean="0"/>
              <a:t>Example of simply listing URIs to the </a:t>
            </a:r>
            <a:r>
              <a:rPr lang="en-US" dirty="0" err="1" smtClean="0"/>
              <a:t>logcat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Retrieving Music URIs</a:t>
            </a:r>
            <a:br>
              <a:rPr lang="en-US" dirty="0" smtClean="0"/>
            </a:br>
            <a:r>
              <a:rPr lang="en-US" dirty="0" smtClean="0"/>
              <a:t>Using a Content Resolver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447800"/>
            <a:ext cx="9093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9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MediaPlayer</a:t>
            </a:r>
            <a:r>
              <a:rPr lang="en-US" dirty="0" smtClean="0"/>
              <a:t> and System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610600" cy="5211763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URI retrieved can play audio with </a:t>
            </a:r>
            <a:r>
              <a:rPr lang="en-US" dirty="0" err="1" smtClean="0"/>
              <a:t>MediaPlayer</a:t>
            </a:r>
            <a:endParaRPr lang="en-US" dirty="0" smtClean="0"/>
          </a:p>
          <a:p>
            <a:r>
              <a:rPr lang="en-US" dirty="0" smtClean="0"/>
              <a:t>this approach requires calling </a:t>
            </a:r>
            <a:r>
              <a:rPr lang="en-US" dirty="0" err="1" smtClean="0"/>
              <a:t>MediaPlayer</a:t>
            </a:r>
            <a:r>
              <a:rPr lang="en-US" dirty="0" smtClean="0"/>
              <a:t> prepare yourself</a:t>
            </a:r>
          </a:p>
          <a:p>
            <a:r>
              <a:rPr lang="en-US" dirty="0" smtClean="0"/>
              <a:t>Or could use </a:t>
            </a:r>
            <a:r>
              <a:rPr lang="en-US" dirty="0" err="1" smtClean="0"/>
              <a:t>MediaPlayer</a:t>
            </a:r>
            <a:r>
              <a:rPr lang="en-US" dirty="0" smtClean="0"/>
              <a:t> create method that takes a URI</a:t>
            </a:r>
          </a:p>
          <a:p>
            <a:endParaRPr lang="en-US" dirty="0" err="1"/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8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Audio Via Local 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obtained via approach from </a:t>
            </a:r>
            <a:r>
              <a:rPr lang="en-US" dirty="0" err="1" smtClean="0"/>
              <a:t>showContent</a:t>
            </a:r>
            <a:r>
              <a:rPr lang="en-US" dirty="0" smtClean="0"/>
              <a:t> method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239250" cy="431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3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audio for ringtones, notifications, and alarms can be accessed via a </a:t>
            </a:r>
            <a:r>
              <a:rPr lang="en-US" dirty="0" err="1" smtClean="0"/>
              <a:t>RingtoneManager</a:t>
            </a:r>
            <a:endParaRPr lang="en-US" dirty="0" smtClean="0"/>
          </a:p>
          <a:p>
            <a:r>
              <a:rPr lang="en-US" dirty="0" smtClean="0"/>
              <a:t>Obtain URIs and play with media player</a:t>
            </a:r>
          </a:p>
          <a:p>
            <a:r>
              <a:rPr lang="en-US" dirty="0" smtClean="0"/>
              <a:t>from</a:t>
            </a:r>
            <a:br>
              <a:rPr lang="en-US" dirty="0" smtClean="0"/>
            </a:br>
            <a:r>
              <a:rPr lang="en-US" dirty="0" smtClean="0"/>
              <a:t>DDMS: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91857"/>
            <a:ext cx="6248400" cy="284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8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Other Audio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" y="876550"/>
            <a:ext cx="8639175" cy="599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800600" y="1295400"/>
            <a:ext cx="2062216" cy="652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Other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URI is obtained, playing other audio is same as playing song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871109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Audio from Remote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 given the URL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16793"/>
            <a:ext cx="10100811" cy="387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3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r>
              <a:rPr lang="en-US" dirty="0" smtClean="0"/>
              <a:t>If action required when audio done playing implement the </a:t>
            </a:r>
            <a:r>
              <a:rPr lang="en-US" dirty="0" err="1" smtClean="0"/>
              <a:t>MediaPlayer.onCompletionListener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could make activity the 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884886" cy="260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9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player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loop sound (play over and over) simply set the </a:t>
            </a:r>
            <a:r>
              <a:rPr lang="en-US" dirty="0" err="1" smtClean="0"/>
              <a:t>isLooping</a:t>
            </a:r>
            <a:r>
              <a:rPr lang="en-US" dirty="0" smtClean="0"/>
              <a:t> method of the </a:t>
            </a:r>
            <a:r>
              <a:rPr lang="en-US" dirty="0" err="1" smtClean="0"/>
              <a:t>MediaPlayer</a:t>
            </a:r>
            <a:r>
              <a:rPr lang="en-US" dirty="0" smtClean="0"/>
              <a:t> to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pool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Android class</a:t>
            </a:r>
          </a:p>
          <a:p>
            <a:pPr lvl="1"/>
            <a:r>
              <a:rPr lang="en-US" dirty="0" smtClean="0"/>
              <a:t>Used in tutorials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753600" cy="288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7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SoundPool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for applications with a number of short sound samples</a:t>
            </a:r>
          </a:p>
          <a:p>
            <a:r>
              <a:rPr lang="en-US" dirty="0" err="1" smtClean="0"/>
              <a:t>maxStreams</a:t>
            </a:r>
            <a:r>
              <a:rPr lang="en-US" dirty="0" smtClean="0"/>
              <a:t> parameter sets maximum number of sounds that can be played at once via this </a:t>
            </a:r>
            <a:r>
              <a:rPr lang="en-US" dirty="0" err="1" smtClean="0"/>
              <a:t>SoundPool</a:t>
            </a:r>
            <a:endParaRPr lang="en-US" dirty="0" smtClean="0"/>
          </a:p>
          <a:p>
            <a:r>
              <a:rPr lang="en-US" dirty="0" smtClean="0"/>
              <a:t>If max is exceeded stream with lowest priority stopped</a:t>
            </a:r>
          </a:p>
          <a:p>
            <a:pPr lvl="1"/>
            <a:r>
              <a:rPr lang="en-US" dirty="0" smtClean="0"/>
              <a:t>and then by age (oldest) with lowest priority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SoundPool</a:t>
            </a:r>
            <a:r>
              <a:rPr lang="en-US" dirty="0" smtClean="0"/>
              <a:t> 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2" y="1333500"/>
            <a:ext cx="900504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2" y="2079171"/>
            <a:ext cx="85153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6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SoundPool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Looping of sounds:</a:t>
            </a:r>
          </a:p>
          <a:p>
            <a:pPr lvl="1"/>
            <a:r>
              <a:rPr lang="en-US" dirty="0" smtClean="0"/>
              <a:t>    0 no looping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-1 loop forever</a:t>
            </a:r>
          </a:p>
          <a:p>
            <a:pPr lvl="1"/>
            <a:r>
              <a:rPr lang="en-US" dirty="0" smtClean="0"/>
              <a:t>    &gt;0, play that many times</a:t>
            </a:r>
          </a:p>
          <a:p>
            <a:r>
              <a:rPr lang="en-US" dirty="0" smtClean="0"/>
              <a:t>frequency (speed) can be changed</a:t>
            </a:r>
          </a:p>
          <a:p>
            <a:pPr lvl="1"/>
            <a:r>
              <a:rPr lang="en-US" dirty="0" smtClean="0"/>
              <a:t>range from 0.5 to 2.0</a:t>
            </a:r>
          </a:p>
          <a:p>
            <a:pPr lvl="1"/>
            <a:r>
              <a:rPr lang="en-US" dirty="0" smtClean="0"/>
              <a:t>0.5 twice as long to play</a:t>
            </a:r>
          </a:p>
          <a:p>
            <a:pPr lvl="1"/>
            <a:r>
              <a:rPr lang="en-US" dirty="0" smtClean="0"/>
              <a:t>2.0 half as long to play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SoundPool.Builder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534400" cy="5745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Added in API level 21, Android 5.0 Lollipop</a:t>
            </a:r>
          </a:p>
          <a:p>
            <a:r>
              <a:rPr lang="en-US" dirty="0" smtClean="0"/>
              <a:t>static methods to </a:t>
            </a:r>
          </a:p>
          <a:p>
            <a:pPr lvl="1"/>
            <a:r>
              <a:rPr lang="en-US" dirty="0" smtClean="0"/>
              <a:t>set audio attributes</a:t>
            </a:r>
          </a:p>
          <a:p>
            <a:pPr lvl="1"/>
            <a:r>
              <a:rPr lang="en-US" dirty="0" smtClean="0"/>
              <a:t>set max number of streams</a:t>
            </a:r>
          </a:p>
          <a:p>
            <a:pPr lvl="1"/>
            <a:r>
              <a:rPr lang="en-US" dirty="0" smtClean="0"/>
              <a:t>build and return a </a:t>
            </a:r>
            <a:r>
              <a:rPr lang="en-US" dirty="0" err="1" smtClean="0"/>
              <a:t>SoundPool</a:t>
            </a:r>
            <a:r>
              <a:rPr lang="en-US" dirty="0" smtClean="0"/>
              <a:t> object given the current audio attributes and number of streams</a:t>
            </a:r>
          </a:p>
          <a:p>
            <a:r>
              <a:rPr lang="en-US" dirty="0" smtClean="0"/>
              <a:t>Audio Attributes include why, what and how for sound</a:t>
            </a:r>
          </a:p>
          <a:p>
            <a:pPr lvl="1"/>
            <a:r>
              <a:rPr lang="en-US" dirty="0" smtClean="0"/>
              <a:t>USAGE_GAME, CONTENT_TYPE_SONIFICATION, various flags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6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Sources of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AudioTrack</a:t>
            </a:r>
            <a:endParaRPr lang="en-US" dirty="0" smtClean="0"/>
          </a:p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developer.android.com/reference/android/media/AudioTrack.html</a:t>
            </a:r>
            <a:endParaRPr lang="en-US" sz="2000" dirty="0" smtClean="0"/>
          </a:p>
          <a:p>
            <a:r>
              <a:rPr lang="en-US" dirty="0" smtClean="0"/>
              <a:t>low level API for handling audio streams in formats </a:t>
            </a:r>
            <a:r>
              <a:rPr lang="en-US" dirty="0" err="1" smtClean="0"/>
              <a:t>MediaPlayer</a:t>
            </a:r>
            <a:r>
              <a:rPr lang="en-US" dirty="0" smtClean="0"/>
              <a:t> cannot handle</a:t>
            </a:r>
          </a:p>
          <a:p>
            <a:r>
              <a:rPr lang="en-US" dirty="0" err="1" smtClean="0"/>
              <a:t>ToneGenerator</a:t>
            </a:r>
            <a:endParaRPr lang="en-US" dirty="0" smtClean="0"/>
          </a:p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developer.android.com/reference/android/media/ToneGenerator.html</a:t>
            </a:r>
            <a:endParaRPr lang="en-US" sz="1800" dirty="0" smtClean="0"/>
          </a:p>
          <a:p>
            <a:r>
              <a:rPr lang="en-US" dirty="0" smtClean="0"/>
              <a:t>Traditional phone tones</a:t>
            </a:r>
          </a:p>
          <a:p>
            <a:r>
              <a:rPr lang="en-US" i="1" dirty="0" smtClean="0"/>
              <a:t>Dual-Tone Multi-Frequency</a:t>
            </a:r>
            <a:r>
              <a:rPr lang="en-US" dirty="0" smtClean="0"/>
              <a:t> (DTMF)</a:t>
            </a:r>
          </a:p>
          <a:p>
            <a:r>
              <a:rPr lang="en-US" dirty="0" smtClean="0"/>
              <a:t>Just to make sounds, not send tones over phone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ToneGenerator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27273" cy="501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9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haptic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the MediaPlayer class</a:t>
            </a:r>
          </a:p>
          <a:p>
            <a:r>
              <a:rPr lang="en-US" dirty="0" smtClean="0"/>
              <a:t>Common Audio Formats supported:</a:t>
            </a:r>
          </a:p>
          <a:p>
            <a:pPr lvl="1"/>
            <a:r>
              <a:rPr lang="en-US" dirty="0" smtClean="0"/>
              <a:t>MP3, MIDI (.mid and others), </a:t>
            </a:r>
            <a:r>
              <a:rPr lang="en-US" dirty="0" err="1" smtClean="0"/>
              <a:t>Vorbis</a:t>
            </a:r>
            <a:r>
              <a:rPr lang="en-US" dirty="0" smtClean="0"/>
              <a:t> (.</a:t>
            </a:r>
            <a:r>
              <a:rPr lang="en-US" dirty="0" err="1" smtClean="0"/>
              <a:t>ogg</a:t>
            </a:r>
            <a:r>
              <a:rPr lang="en-US" dirty="0" smtClean="0"/>
              <a:t>), WAVE (.wav) and others</a:t>
            </a:r>
          </a:p>
          <a:p>
            <a:r>
              <a:rPr lang="en-US" dirty="0" smtClean="0"/>
              <a:t>Sources of audio</a:t>
            </a:r>
          </a:p>
          <a:p>
            <a:pPr lvl="1"/>
            <a:r>
              <a:rPr lang="en-US" dirty="0" smtClean="0"/>
              <a:t>local resources (part of app)</a:t>
            </a:r>
          </a:p>
          <a:p>
            <a:pPr lvl="1"/>
            <a:r>
              <a:rPr lang="en-US" dirty="0" smtClean="0"/>
              <a:t> internal URIs (Content Provider for other audio available)</a:t>
            </a:r>
          </a:p>
          <a:p>
            <a:pPr lvl="1"/>
            <a:r>
              <a:rPr lang="en-US" dirty="0" smtClean="0"/>
              <a:t>External URLs (streaming)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Haptic Feedback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112837"/>
            <a:ext cx="8839200" cy="5211763"/>
          </a:xfrm>
        </p:spPr>
        <p:txBody>
          <a:bodyPr/>
          <a:lstStyle/>
          <a:p>
            <a:r>
              <a:rPr lang="en-US" dirty="0" smtClean="0"/>
              <a:t>haptic: "of or relating to the sense of touch"</a:t>
            </a:r>
          </a:p>
          <a:p>
            <a:r>
              <a:rPr lang="en-US" dirty="0" smtClean="0"/>
              <a:t>Easy to add this kind of feedback to an app</a:t>
            </a:r>
          </a:p>
          <a:p>
            <a:r>
              <a:rPr lang="en-US" dirty="0" smtClean="0"/>
              <a:t>can enable haptic feedback for any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Haptic Feedback on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Methods from View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8357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-381000" y="2450480"/>
            <a:ext cx="9525000" cy="685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54" y="4062761"/>
            <a:ext cx="804511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537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HapticFeedbackConstants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4527"/>
            <a:ext cx="794385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528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possible to create more complex haptic feedback for apps:</a:t>
            </a:r>
          </a:p>
          <a:p>
            <a:r>
              <a:rPr lang="en-US" dirty="0"/>
              <a:t>Request permission</a:t>
            </a:r>
          </a:p>
          <a:p>
            <a:r>
              <a:rPr lang="en-US" dirty="0"/>
              <a:t>Get the Vibrator </a:t>
            </a:r>
            <a:r>
              <a:rPr lang="en-US" dirty="0" smtClean="0"/>
              <a:t>object from </a:t>
            </a:r>
            <a:r>
              <a:rPr lang="en-US" dirty="0"/>
              <a:t>the system</a:t>
            </a:r>
          </a:p>
          <a:p>
            <a:r>
              <a:rPr lang="en-US" dirty="0"/>
              <a:t>call vibrate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9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Haptic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Permission</a:t>
            </a:r>
          </a:p>
          <a:p>
            <a:endParaRPr lang="en-US" dirty="0"/>
          </a:p>
          <a:p>
            <a:r>
              <a:rPr lang="en-US" dirty="0" smtClean="0"/>
              <a:t>Get Vibrator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" y="1758175"/>
            <a:ext cx="88106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3" y="3057525"/>
            <a:ext cx="563074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85" y="4343400"/>
            <a:ext cx="9476149" cy="195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3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Haptic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95" y="1787912"/>
            <a:ext cx="93769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2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Vibrator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7" y="1215483"/>
            <a:ext cx="910605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audio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Audio - </a:t>
            </a:r>
            <a:r>
              <a:rPr lang="en-US" dirty="0" err="1" smtClean="0"/>
              <a:t>MediaRecorder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MediaRecorder</a:t>
            </a:r>
            <a:r>
              <a:rPr lang="en-US" dirty="0" smtClean="0"/>
              <a:t> object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set audio source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set audio format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set file format for audio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set file name to record to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prepare </a:t>
            </a:r>
            <a:r>
              <a:rPr lang="en-US" dirty="0" err="1" smtClean="0"/>
              <a:t>MediaRecorder</a:t>
            </a:r>
            <a:r>
              <a:rPr lang="en-US" dirty="0" smtClean="0"/>
              <a:t> for recording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start recording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stop and release </a:t>
            </a:r>
            <a:r>
              <a:rPr lang="en-US" dirty="0" err="1" smtClean="0"/>
              <a:t>MediaRecorder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3933377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View with buttons to start and stop recording</a:t>
            </a:r>
          </a:p>
          <a:p>
            <a:r>
              <a:rPr lang="en-US" dirty="0" smtClean="0"/>
              <a:t>alternatively could change text on record audio button</a:t>
            </a:r>
          </a:p>
          <a:p>
            <a:pPr lvl="1"/>
            <a:r>
              <a:rPr lang="en-US" dirty="0" smtClean="0"/>
              <a:t>single button or toggle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77" y="1066800"/>
            <a:ext cx="5058223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9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res/raw directory</a:t>
            </a:r>
          </a:p>
          <a:p>
            <a:r>
              <a:rPr lang="en-US" dirty="0" smtClean="0"/>
              <a:t>assets/ directory</a:t>
            </a:r>
          </a:p>
          <a:p>
            <a:pPr lvl="1"/>
            <a:r>
              <a:rPr lang="en-US" dirty="0" smtClean="0"/>
              <a:t>reference as file://andorid_asset in a URI</a:t>
            </a:r>
          </a:p>
          <a:p>
            <a:pPr lvl="1"/>
            <a:r>
              <a:rPr lang="en-US" dirty="0" smtClean="0"/>
              <a:t>can share with other apps via URI</a:t>
            </a:r>
          </a:p>
          <a:p>
            <a:r>
              <a:rPr lang="en-US" dirty="0" smtClean="0"/>
              <a:t>Store media in application local directory, pull from network / web and store locally</a:t>
            </a:r>
          </a:p>
          <a:p>
            <a:r>
              <a:rPr lang="en-US" dirty="0" smtClean="0"/>
              <a:t>Store and use media on SD card</a:t>
            </a:r>
          </a:p>
          <a:p>
            <a:r>
              <a:rPr lang="en-US" dirty="0" smtClean="0"/>
              <a:t>Stream via the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Record Audio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78" y="914400"/>
            <a:ext cx="9171278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0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Recording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45243"/>
            <a:ext cx="757784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406944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4087586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</a:t>
            </a:r>
            <a:r>
              <a:rPr lang="en-US" sz="3200" dirty="0" smtClean="0"/>
              <a:t> few seconds of audio results in a file size of </a:t>
            </a:r>
            <a:br>
              <a:rPr lang="en-US" sz="3200" dirty="0" smtClean="0"/>
            </a:br>
            <a:r>
              <a:rPr lang="en-US" sz="3200" dirty="0" smtClean="0"/>
              <a:t>~ 10 kb with default settings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PERMISSIONS! -- must </a:t>
            </a:r>
            <a:r>
              <a:rPr lang="en-US" sz="3200" dirty="0"/>
              <a:t>request RECORD_AUDIO and </a:t>
            </a:r>
            <a:r>
              <a:rPr lang="en-US" sz="3200" dirty="0" smtClean="0"/>
              <a:t>WRITE_EXTERNAL_STORAGE permissions in manifest 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05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211763"/>
          </a:xfrm>
        </p:spPr>
        <p:txBody>
          <a:bodyPr/>
          <a:lstStyle/>
          <a:p>
            <a:r>
              <a:rPr lang="en-US" dirty="0" err="1" smtClean="0"/>
              <a:t>android.speech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Simplest example - start an Intent for a result</a:t>
            </a:r>
          </a:p>
          <a:p>
            <a:pPr marL="457200" lvl="1" indent="0">
              <a:buNone/>
            </a:pPr>
            <a:r>
              <a:rPr lang="en-US" dirty="0" err="1" smtClean="0"/>
              <a:t>RecognizerIntent.ACTION_RECOGNIZE_SPEECH</a:t>
            </a:r>
            <a:endParaRPr lang="en-US" dirty="0" smtClean="0"/>
          </a:p>
          <a:p>
            <a:pPr marL="628650" indent="-571500"/>
            <a:r>
              <a:rPr lang="en-US" dirty="0" smtClean="0"/>
              <a:t>uses network</a:t>
            </a:r>
          </a:p>
          <a:p>
            <a:pPr marL="1028700" lvl="1" indent="-571500"/>
            <a:r>
              <a:rPr lang="en-US" dirty="0" smtClean="0"/>
              <a:t>true on the </a:t>
            </a:r>
            <a:r>
              <a:rPr lang="en-US" dirty="0" err="1" smtClean="0"/>
              <a:t>dev</a:t>
            </a:r>
            <a:r>
              <a:rPr lang="en-US" dirty="0" smtClean="0"/>
              <a:t> phones</a:t>
            </a:r>
          </a:p>
          <a:p>
            <a:pPr marL="1028700" lvl="1" indent="-571500"/>
            <a:r>
              <a:rPr lang="en-US" dirty="0" smtClean="0"/>
              <a:t>doesn't work on emulator</a:t>
            </a:r>
          </a:p>
          <a:p>
            <a:pPr marL="628650" indent="-5715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329"/>
            <a:ext cx="350682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305" y="558801"/>
            <a:ext cx="423543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08220"/>
            <a:ext cx="5125565" cy="2949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733800" y="2124529"/>
            <a:ext cx="685800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43600" y="3276600"/>
            <a:ext cx="533400" cy="448129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Intent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43" y="1371600"/>
            <a:ext cx="919881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4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458200" cy="5211763"/>
          </a:xfrm>
        </p:spPr>
        <p:txBody>
          <a:bodyPr/>
          <a:lstStyle/>
          <a:p>
            <a:r>
              <a:rPr lang="en-US" dirty="0" smtClean="0"/>
              <a:t>Note: list of results, ordered by 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57" y="1905000"/>
            <a:ext cx="8382000" cy="474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4542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8997820" cy="96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700"/>
            <a:ext cx="93215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8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Playback control of </a:t>
            </a:r>
            <a:r>
              <a:rPr lang="en-US" dirty="0" err="1"/>
              <a:t>MediaPlayer</a:t>
            </a:r>
            <a:r>
              <a:rPr lang="en-US" dirty="0"/>
              <a:t> managed as a state machine</a:t>
            </a:r>
          </a:p>
          <a:p>
            <a:r>
              <a:rPr lang="en-US" dirty="0" smtClean="0"/>
              <a:t>Idle</a:t>
            </a:r>
          </a:p>
          <a:p>
            <a:r>
              <a:rPr lang="en-US" dirty="0" smtClean="0"/>
              <a:t>Initialized</a:t>
            </a:r>
          </a:p>
          <a:p>
            <a:r>
              <a:rPr lang="en-US" dirty="0" smtClean="0"/>
              <a:t>Preparing</a:t>
            </a:r>
          </a:p>
          <a:p>
            <a:r>
              <a:rPr lang="en-US" dirty="0" smtClean="0"/>
              <a:t>Prepared</a:t>
            </a:r>
          </a:p>
          <a:p>
            <a:r>
              <a:rPr lang="en-US" dirty="0" smtClean="0"/>
              <a:t>Started</a:t>
            </a:r>
          </a:p>
          <a:p>
            <a:r>
              <a:rPr lang="en-US" dirty="0" smtClean="0"/>
              <a:t>Paused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Playback Complete</a:t>
            </a:r>
          </a:p>
          <a:p>
            <a:r>
              <a:rPr lang="en-US" dirty="0" smtClean="0"/>
              <a:t>Stopped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Invalid state transitions result in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112837"/>
            <a:ext cx="4126029" cy="5211763"/>
          </a:xfrm>
        </p:spPr>
        <p:txBody>
          <a:bodyPr/>
          <a:lstStyle/>
          <a:p>
            <a:r>
              <a:rPr lang="en-US" dirty="0" smtClean="0"/>
              <a:t>Single arrows are synchronous transitions</a:t>
            </a:r>
          </a:p>
          <a:p>
            <a:r>
              <a:rPr lang="en-US" dirty="0" smtClean="0"/>
              <a:t>Double arrows are asynchronous transitions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172" y="0"/>
            <a:ext cx="50252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44958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MediaPlayer</a:t>
            </a:r>
            <a:r>
              <a:rPr lang="en-US" dirty="0" smtClean="0"/>
              <a:t> State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Sound Demo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6388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audio files local to app placed in res/raw</a:t>
            </a:r>
          </a:p>
          <a:p>
            <a:r>
              <a:rPr lang="en-US" dirty="0" smtClean="0"/>
              <a:t>CAUTION</a:t>
            </a:r>
          </a:p>
          <a:p>
            <a:pPr lvl="1"/>
            <a:r>
              <a:rPr lang="en-US" dirty="0" smtClean="0"/>
              <a:t>large sound files difficult to install on emulator: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tinyurl.com/3pwljfj</a:t>
            </a:r>
            <a:endParaRPr lang="en-US" dirty="0" smtClean="0"/>
          </a:p>
          <a:p>
            <a:pPr lvl="1"/>
            <a:r>
              <a:rPr lang="en-US" dirty="0" smtClean="0"/>
              <a:t>better success with </a:t>
            </a:r>
            <a:r>
              <a:rPr lang="en-US" dirty="0" err="1" smtClean="0"/>
              <a:t>dev</a:t>
            </a:r>
            <a:r>
              <a:rPr lang="en-US" dirty="0" smtClean="0"/>
              <a:t> phones / actual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90600"/>
            <a:ext cx="333756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0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MediaPlayer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MediaPlayer.create</a:t>
            </a:r>
            <a:r>
              <a:rPr lang="en-US" dirty="0" smtClean="0"/>
              <a:t>() method used for raw resources</a:t>
            </a:r>
          </a:p>
          <a:p>
            <a:r>
              <a:rPr lang="en-US" dirty="0" err="1" smtClean="0"/>
              <a:t>MediaPlayer.create</a:t>
            </a:r>
            <a:r>
              <a:rPr lang="en-US" dirty="0" smtClean="0"/>
              <a:t>() method for URIs</a:t>
            </a:r>
          </a:p>
          <a:p>
            <a:r>
              <a:rPr lang="en-US" dirty="0" smtClean="0"/>
              <a:t>various </a:t>
            </a:r>
            <a:r>
              <a:rPr lang="en-US" dirty="0" err="1" smtClean="0"/>
              <a:t>MediaPlayer.setDataSource</a:t>
            </a:r>
            <a:r>
              <a:rPr lang="en-US" dirty="0" smtClean="0"/>
              <a:t>() methods if not a raw resource and not a URI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1094</Words>
  <Application>Microsoft Office PowerPoint</Application>
  <PresentationFormat>On-screen Show (4:3)</PresentationFormat>
  <Paragraphs>270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CS371m - Mobile Computing</vt:lpstr>
      <vt:lpstr>Audio on Device</vt:lpstr>
      <vt:lpstr>media player</vt:lpstr>
      <vt:lpstr>Android Audio</vt:lpstr>
      <vt:lpstr>Audio Resources</vt:lpstr>
      <vt:lpstr>MediaPlayer</vt:lpstr>
      <vt:lpstr>MediaPlayer State Diagram</vt:lpstr>
      <vt:lpstr>Simple Sound Demo App</vt:lpstr>
      <vt:lpstr>Using MediaPlayer</vt:lpstr>
      <vt:lpstr>Playing Local Audio</vt:lpstr>
      <vt:lpstr>Simple Approach</vt:lpstr>
      <vt:lpstr>playSound method initial version</vt:lpstr>
      <vt:lpstr>Changing Behavior</vt:lpstr>
      <vt:lpstr>Cleaning Up</vt:lpstr>
      <vt:lpstr>stopPlayer method</vt:lpstr>
      <vt:lpstr>onPause</vt:lpstr>
      <vt:lpstr>Saving State</vt:lpstr>
      <vt:lpstr>Saving MediaPlayer State</vt:lpstr>
      <vt:lpstr>Restarting Audio</vt:lpstr>
      <vt:lpstr>audio sources</vt:lpstr>
      <vt:lpstr>Playing Audio from Phone</vt:lpstr>
      <vt:lpstr>Retrieving Music URIs Using a Content Resolver</vt:lpstr>
      <vt:lpstr>MediaPlayer and System Audio</vt:lpstr>
      <vt:lpstr>Playing Audio Via Local URI</vt:lpstr>
      <vt:lpstr>Other Audio</vt:lpstr>
      <vt:lpstr>Listing Other Audio</vt:lpstr>
      <vt:lpstr>Playing Other Audio</vt:lpstr>
      <vt:lpstr>Playing Audio from Remote URL</vt:lpstr>
      <vt:lpstr>Completion of Audio</vt:lpstr>
      <vt:lpstr>Looping </vt:lpstr>
      <vt:lpstr>sound pool</vt:lpstr>
      <vt:lpstr>SoundPool</vt:lpstr>
      <vt:lpstr>Using SoundPool</vt:lpstr>
      <vt:lpstr>SoundPool play</vt:lpstr>
      <vt:lpstr>Using SoundPool</vt:lpstr>
      <vt:lpstr>SoundPool.Builder</vt:lpstr>
      <vt:lpstr>Other Sources of Sound</vt:lpstr>
      <vt:lpstr>ToneGenerator</vt:lpstr>
      <vt:lpstr>haptic feedback</vt:lpstr>
      <vt:lpstr>Haptic Feedback</vt:lpstr>
      <vt:lpstr>Haptic Feedback on a View</vt:lpstr>
      <vt:lpstr>HapticFeedbackConstants Class</vt:lpstr>
      <vt:lpstr>More Complex Feedback</vt:lpstr>
      <vt:lpstr>Haptic Feedback</vt:lpstr>
      <vt:lpstr>Haptic Feedback</vt:lpstr>
      <vt:lpstr>Vibrator Methods</vt:lpstr>
      <vt:lpstr>recording audio</vt:lpstr>
      <vt:lpstr>Recording Audio - MediaRecorder</vt:lpstr>
      <vt:lpstr>Record Audio</vt:lpstr>
      <vt:lpstr>Record Audio</vt:lpstr>
      <vt:lpstr>Stop Recording</vt:lpstr>
      <vt:lpstr>speech recognition</vt:lpstr>
      <vt:lpstr>Speech Recognition</vt:lpstr>
      <vt:lpstr>Speech Recognition</vt:lpstr>
      <vt:lpstr>Starting Intent</vt:lpstr>
      <vt:lpstr>Responding to Result</vt:lpstr>
      <vt:lpstr>Results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212</cp:revision>
  <cp:lastPrinted>2012-01-30T16:00:04Z</cp:lastPrinted>
  <dcterms:created xsi:type="dcterms:W3CDTF">2012-01-17T18:47:14Z</dcterms:created>
  <dcterms:modified xsi:type="dcterms:W3CDTF">2016-05-25T20:59:17Z</dcterms:modified>
</cp:coreProperties>
</file>