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5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09" autoAdjust="0"/>
    <p:restoredTop sz="78417" autoAdjust="0"/>
  </p:normalViewPr>
  <p:slideViewPr>
    <p:cSldViewPr>
      <p:cViewPr varScale="1">
        <p:scale>
          <a:sx n="92" d="100"/>
          <a:sy n="92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StrictMod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CS371m - </a:t>
            </a:r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Responsiveness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506"/>
            <a:ext cx="433185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C:\Users\scottm\Documents\scottmAlt\images\cs324e\col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07" y="1667435"/>
            <a:ext cx="4594593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RandomArt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subclass of View that does the computation and draws the graphics</a:t>
            </a:r>
          </a:p>
          <a:p>
            <a:r>
              <a:rPr lang="en-US" dirty="0" smtClean="0"/>
              <a:t>More on 2d graphics later in term</a:t>
            </a:r>
          </a:p>
          <a:p>
            <a:pPr lvl="1"/>
            <a:r>
              <a:rPr lang="en-US" dirty="0" smtClean="0"/>
              <a:t>but we simply override the </a:t>
            </a:r>
            <a:r>
              <a:rPr lang="en-US" dirty="0" err="1" smtClean="0"/>
              <a:t>onDraw</a:t>
            </a:r>
            <a:r>
              <a:rPr lang="en-US" dirty="0" smtClean="0"/>
              <a:t>(Canvas) method and draw want we want</a:t>
            </a:r>
          </a:p>
          <a:p>
            <a:pPr lvl="1"/>
            <a:r>
              <a:rPr lang="en-US" dirty="0" smtClean="0"/>
              <a:t>colors via Paint objects</a:t>
            </a:r>
          </a:p>
          <a:p>
            <a:pPr lvl="1"/>
            <a:r>
              <a:rPr lang="en-US" dirty="0" err="1" smtClean="0"/>
              <a:t>Canvas.drawPoint</a:t>
            </a:r>
            <a:r>
              <a:rPr lang="en-US" dirty="0" smtClean="0"/>
              <a:t>(x, y, Paint) method</a:t>
            </a:r>
          </a:p>
          <a:p>
            <a:r>
              <a:rPr lang="en-US" dirty="0" smtClean="0"/>
              <a:t>add click listener to the View so click results in new expression and a redraw</a:t>
            </a:r>
          </a:p>
          <a:p>
            <a:pPr lvl="1"/>
            <a:r>
              <a:rPr lang="en-US" dirty="0" smtClean="0"/>
              <a:t>invalidate() -&gt; leads to </a:t>
            </a:r>
            <a:r>
              <a:rPr lang="en-US" dirty="0" err="1" smtClean="0"/>
              <a:t>onDraw</a:t>
            </a:r>
            <a:r>
              <a:rPr lang="en-US" dirty="0" smtClean="0"/>
              <a:t>(Canvas)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562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Neat idea but computationally expensive</a:t>
            </a:r>
          </a:p>
          <a:p>
            <a:r>
              <a:rPr lang="en-US" dirty="0" smtClean="0"/>
              <a:t>480 by 800 screen on Galaxy Nexus</a:t>
            </a:r>
          </a:p>
          <a:p>
            <a:r>
              <a:rPr lang="en-US" dirty="0" smtClean="0"/>
              <a:t>384,00 pixels</a:t>
            </a:r>
          </a:p>
          <a:p>
            <a:r>
              <a:rPr lang="en-US" dirty="0" smtClean="0"/>
              <a:t>depending on the expressions, tens of millions of computations, plus the rendering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14399"/>
            <a:ext cx="3469341" cy="578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1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058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user's threshold of pain? 1 second? 2? 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dev</a:t>
            </a:r>
            <a:r>
              <a:rPr lang="en-US" dirty="0" smtClean="0"/>
              <a:t> documents claim 100 to 200 milliseconds (0.1 to 0.2 seconds)</a:t>
            </a:r>
          </a:p>
          <a:p>
            <a:r>
              <a:rPr lang="en-US" dirty="0" smtClean="0"/>
              <a:t>The Android Systems has its own threshold of pain</a:t>
            </a:r>
          </a:p>
          <a:p>
            <a:pPr lvl="1"/>
            <a:r>
              <a:rPr lang="en-US" dirty="0" smtClean="0"/>
              <a:t>if the systems determines an application has become unresponsive it displays the Application Not Responding dialog</a:t>
            </a:r>
          </a:p>
          <a:p>
            <a:r>
              <a:rPr lang="en-US" dirty="0" smtClean="0"/>
              <a:t>ANR occurs if app not responsive to user input</a:t>
            </a:r>
          </a:p>
        </p:txBody>
      </p:sp>
    </p:spTree>
    <p:extLst>
      <p:ext uri="{BB962C8B-B14F-4D97-AF65-F5344CB8AC3E}">
        <p14:creationId xmlns:p14="http://schemas.microsoft.com/office/powerpoint/2010/main" val="37603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 Manager and Window Manager system </a:t>
            </a:r>
            <a:r>
              <a:rPr lang="en-US" i="1" dirty="0" smtClean="0"/>
              <a:t>services </a:t>
            </a:r>
            <a:r>
              <a:rPr lang="en-US" dirty="0" smtClean="0"/>
              <a:t>monitor applications for responsiveness</a:t>
            </a:r>
          </a:p>
          <a:p>
            <a:r>
              <a:rPr lang="en-US" dirty="0" smtClean="0"/>
              <a:t>ANR dialog displayed if:</a:t>
            </a:r>
          </a:p>
          <a:p>
            <a:pPr lvl="1"/>
            <a:r>
              <a:rPr lang="en-US" dirty="0" smtClean="0"/>
              <a:t>No response to an input event such as a key press or screen touch in 5 seconds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BroadcastRecevier</a:t>
            </a:r>
            <a:r>
              <a:rPr lang="en-US" dirty="0" smtClean="0"/>
              <a:t> doesn't finish executing in 10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 calculations or rendering</a:t>
            </a:r>
          </a:p>
          <a:p>
            <a:pPr lvl="1"/>
            <a:r>
              <a:rPr lang="en-US" dirty="0" smtClean="0"/>
              <a:t>AI picking next move in game</a:t>
            </a:r>
          </a:p>
          <a:p>
            <a:r>
              <a:rPr lang="en-US" dirty="0" smtClean="0"/>
              <a:t>looking at data set of unknown size</a:t>
            </a:r>
          </a:p>
          <a:p>
            <a:r>
              <a:rPr lang="en-US" dirty="0" smtClean="0"/>
              <a:t>parsing a data set</a:t>
            </a:r>
          </a:p>
          <a:p>
            <a:r>
              <a:rPr lang="en-US" dirty="0" smtClean="0"/>
              <a:t>processing multimedia files</a:t>
            </a:r>
          </a:p>
          <a:p>
            <a:r>
              <a:rPr lang="en-US" b="1" dirty="0" smtClean="0"/>
              <a:t>accessing network resources</a:t>
            </a:r>
          </a:p>
          <a:p>
            <a:r>
              <a:rPr lang="en-US" b="1" dirty="0" smtClean="0"/>
              <a:t>accessing location based services</a:t>
            </a:r>
          </a:p>
          <a:p>
            <a:r>
              <a:rPr lang="en-US" dirty="0" smtClean="0"/>
              <a:t>access a content provider</a:t>
            </a:r>
          </a:p>
          <a:p>
            <a:r>
              <a:rPr lang="en-US" dirty="0" smtClean="0"/>
              <a:t>accessing a local database</a:t>
            </a:r>
          </a:p>
          <a:p>
            <a:r>
              <a:rPr lang="en-US" b="1" dirty="0" smtClean="0"/>
              <a:t>accessing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applications that consist of an Activity (or Activities) it is vital to </a:t>
            </a:r>
            <a:r>
              <a:rPr lang="en-US" b="1" dirty="0" smtClean="0"/>
              <a:t>NOT</a:t>
            </a:r>
            <a:r>
              <a:rPr lang="en-US" dirty="0" smtClean="0"/>
              <a:t> block the UI thread (main thread of execution)</a:t>
            </a:r>
          </a:p>
          <a:p>
            <a:r>
              <a:rPr lang="en-US" dirty="0" smtClean="0"/>
              <a:t>AND on API level 11 and later certain operations </a:t>
            </a:r>
            <a:r>
              <a:rPr lang="en-US" b="1" dirty="0" smtClean="0"/>
              <a:t>must</a:t>
            </a:r>
            <a:r>
              <a:rPr lang="en-US" dirty="0" smtClean="0"/>
              <a:t> be moved off the main UI thread</a:t>
            </a:r>
          </a:p>
          <a:p>
            <a:pPr lvl="1"/>
            <a:r>
              <a:rPr lang="en-US" dirty="0" smtClean="0"/>
              <a:t>code that accesses resources over a network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 smtClean="0"/>
              <a:t>HTTPrequests</a:t>
            </a:r>
            <a:r>
              <a:rPr lang="en-US" dirty="0" smtClean="0"/>
              <a:t> on the main UI thread result </a:t>
            </a:r>
            <a:r>
              <a:rPr lang="en-US" dirty="0"/>
              <a:t>in a </a:t>
            </a:r>
            <a:r>
              <a:rPr lang="en-US" dirty="0" err="1" smtClean="0"/>
              <a:t>NetworkOnMainThreadException</a:t>
            </a:r>
            <a:endParaRPr lang="en-US" dirty="0" smtClean="0"/>
          </a:p>
          <a:p>
            <a:pPr lvl="1"/>
            <a:r>
              <a:rPr lang="en-US" dirty="0" smtClean="0"/>
              <a:t>discover </a:t>
            </a:r>
            <a:r>
              <a:rPr lang="en-US" dirty="0" err="1" smtClean="0"/>
              <a:t>StrictMode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>
                <a:hlinkClick r:id="rId2"/>
              </a:rPr>
              <a:t>http://developer.android.com/reference/android/os/StrictMode.html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7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move time consuming operations to child threads</a:t>
            </a:r>
          </a:p>
          <a:p>
            <a:pPr lvl="1"/>
            <a:r>
              <a:rPr lang="en-US" dirty="0" smtClean="0"/>
              <a:t>Android AsyncTask</a:t>
            </a:r>
          </a:p>
          <a:p>
            <a:pPr lvl="1"/>
            <a:r>
              <a:rPr lang="en-US" dirty="0" smtClean="0"/>
              <a:t>Java Thread</a:t>
            </a:r>
          </a:p>
          <a:p>
            <a:pPr lvl="1"/>
            <a:r>
              <a:rPr lang="en-US" dirty="0" smtClean="0"/>
              <a:t>Service?</a:t>
            </a:r>
          </a:p>
          <a:p>
            <a:r>
              <a:rPr lang="en-US" dirty="0" smtClean="0"/>
              <a:t>provide progress bar for worker threads</a:t>
            </a:r>
          </a:p>
          <a:p>
            <a:r>
              <a:rPr lang="en-US" dirty="0" smtClean="0"/>
              <a:t>big setups -&gt; use a splash screen or render main view as quickly as possible and filling in information asynchronously</a:t>
            </a:r>
          </a:p>
          <a:p>
            <a:r>
              <a:rPr lang="en-US" dirty="0" smtClean="0"/>
              <a:t>assume the network is SLOW</a:t>
            </a:r>
          </a:p>
          <a:p>
            <a:r>
              <a:rPr lang="en-US" dirty="0"/>
              <a:t>d</a:t>
            </a:r>
            <a:r>
              <a:rPr lang="en-US" dirty="0" smtClean="0"/>
              <a:t>on't access </a:t>
            </a:r>
            <a:r>
              <a:rPr lang="en-US" dirty="0"/>
              <a:t>the Android UI toolkit from outside the UI thread  </a:t>
            </a:r>
            <a:endParaRPr lang="en-US" dirty="0" smtClean="0"/>
          </a:p>
          <a:p>
            <a:pPr lvl="1"/>
            <a:r>
              <a:rPr lang="en-US" dirty="0" smtClean="0"/>
              <a:t>can result in undefined and unexpected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7315"/>
            <a:ext cx="9067800" cy="44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Asking for Trouble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 smtClean="0"/>
              <a:t>Loading image from network may be slow and can block the main (UI) thread of the application - (Change to TBBT 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class to handle simple threading for operations that take a few seconds</a:t>
            </a:r>
          </a:p>
          <a:p>
            <a:r>
              <a:rPr lang="en-US" dirty="0" smtClean="0"/>
              <a:t>Removes some of the complexities of Java Thread and Android Handler classes</a:t>
            </a:r>
          </a:p>
          <a:p>
            <a:r>
              <a:rPr lang="en-US" dirty="0" smtClean="0"/>
              <a:t>UI creates an AsyncTask object and calls the</a:t>
            </a:r>
            <a:r>
              <a:rPr lang="en-US" i="1" dirty="0" smtClean="0"/>
              <a:t> execute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Result </a:t>
            </a:r>
            <a:r>
              <a:rPr lang="en-US" i="1" dirty="0" smtClean="0"/>
              <a:t>published </a:t>
            </a:r>
            <a:r>
              <a:rPr lang="en-US" dirty="0" smtClean="0"/>
              <a:t>to the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Nifty Assignments</a:t>
            </a:r>
          </a:p>
          <a:p>
            <a:r>
              <a:rPr lang="en-US" dirty="0" smtClean="0"/>
              <a:t>Draw a picture use randomness</a:t>
            </a:r>
          </a:p>
          <a:p>
            <a:r>
              <a:rPr lang="en-US" dirty="0" smtClean="0"/>
              <a:t>Pick an equation at random</a:t>
            </a:r>
          </a:p>
          <a:p>
            <a:r>
              <a:rPr lang="en-US" dirty="0" smtClean="0"/>
              <a:t>Operators in the equation have the following property:</a:t>
            </a:r>
            <a:br>
              <a:rPr lang="en-US" dirty="0" smtClean="0"/>
            </a:br>
            <a:r>
              <a:rPr lang="en-US" dirty="0" smtClean="0"/>
              <a:t>Given an input between -1 and 1 the output is also between -1 and 1</a:t>
            </a:r>
          </a:p>
          <a:p>
            <a:r>
              <a:rPr lang="en-US" dirty="0" smtClean="0"/>
              <a:t>sin and </a:t>
            </a:r>
            <a:r>
              <a:rPr lang="en-US" dirty="0" err="1" smtClean="0"/>
              <a:t>cos</a:t>
            </a:r>
            <a:r>
              <a:rPr lang="en-US" dirty="0" smtClean="0"/>
              <a:t> scaled to pi / 2, multiply,  average, remainder (except for 0)</a:t>
            </a:r>
          </a:p>
        </p:txBody>
      </p:sp>
    </p:spTree>
    <p:extLst>
      <p:ext uri="{BB962C8B-B14F-4D97-AF65-F5344CB8AC3E}">
        <p14:creationId xmlns:p14="http://schemas.microsoft.com/office/powerpoint/2010/main" val="12461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Generic Parameters</a:t>
            </a:r>
          </a:p>
          <a:p>
            <a:pPr lvl="1"/>
            <a:r>
              <a:rPr lang="en-US" dirty="0" smtClean="0"/>
              <a:t>data type of </a:t>
            </a:r>
            <a:r>
              <a:rPr lang="en-US" i="1" dirty="0" smtClean="0"/>
              <a:t>Parameter(s)</a:t>
            </a:r>
            <a:r>
              <a:rPr lang="en-US" dirty="0" smtClean="0"/>
              <a:t> for task</a:t>
            </a:r>
          </a:p>
          <a:p>
            <a:pPr lvl="1"/>
            <a:r>
              <a:rPr lang="en-US" dirty="0" smtClean="0"/>
              <a:t>data type of </a:t>
            </a:r>
            <a:r>
              <a:rPr lang="en-US" i="1" dirty="0" smtClean="0"/>
              <a:t>Progress</a:t>
            </a:r>
          </a:p>
          <a:p>
            <a:pPr lvl="1"/>
            <a:r>
              <a:rPr lang="en-US" dirty="0" smtClean="0"/>
              <a:t>data type of </a:t>
            </a:r>
            <a:r>
              <a:rPr lang="en-US" i="1" dirty="0" smtClean="0"/>
              <a:t>Result</a:t>
            </a:r>
          </a:p>
          <a:p>
            <a:r>
              <a:rPr lang="en-US" dirty="0" smtClean="0"/>
              <a:t>four steps in carrying out task</a:t>
            </a:r>
          </a:p>
          <a:p>
            <a:pPr lvl="1"/>
            <a:r>
              <a:rPr lang="en-US" dirty="0" err="1" smtClean="0"/>
              <a:t>onPreExecute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doInBackground</a:t>
            </a:r>
            <a:r>
              <a:rPr lang="en-US" dirty="0" smtClean="0"/>
              <a:t>(Param…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onProgressUpdate</a:t>
            </a:r>
            <a:r>
              <a:rPr lang="en-US" dirty="0" smtClean="0"/>
              <a:t>(Progress values)</a:t>
            </a:r>
          </a:p>
          <a:p>
            <a:pPr lvl="1"/>
            <a:r>
              <a:rPr lang="en-US" dirty="0" err="1" smtClean="0"/>
              <a:t>onPostExecute</a:t>
            </a:r>
            <a:r>
              <a:rPr lang="en-US" dirty="0" smtClean="0"/>
              <a:t>(Result result)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onPreExecute</a:t>
            </a:r>
            <a:r>
              <a:rPr lang="en-US" b="1" dirty="0" smtClean="0"/>
              <a:t>() </a:t>
            </a:r>
            <a:r>
              <a:rPr lang="en-US" dirty="0" smtClean="0"/>
              <a:t>runs on UI thread before background processing begins</a:t>
            </a:r>
          </a:p>
          <a:p>
            <a:r>
              <a:rPr lang="en-US" b="1" dirty="0" err="1" smtClean="0"/>
              <a:t>doInBackground</a:t>
            </a:r>
            <a:r>
              <a:rPr lang="en-US" b="1" dirty="0" smtClean="0"/>
              <a:t>(</a:t>
            </a:r>
            <a:r>
              <a:rPr lang="en-US" b="1" dirty="0"/>
              <a:t>Param… </a:t>
            </a:r>
            <a:r>
              <a:rPr lang="en-US" b="1" dirty="0" err="1"/>
              <a:t>params</a:t>
            </a:r>
            <a:r>
              <a:rPr lang="en-US" b="1" dirty="0" smtClean="0"/>
              <a:t>) </a:t>
            </a:r>
            <a:r>
              <a:rPr lang="en-US" dirty="0" smtClean="0"/>
              <a:t>runs on a background thread and won't block UI thread</a:t>
            </a:r>
          </a:p>
          <a:p>
            <a:r>
              <a:rPr lang="en-US" b="1" dirty="0" err="1" smtClean="0"/>
              <a:t>publishProgress</a:t>
            </a:r>
            <a:r>
              <a:rPr lang="en-US" b="1" dirty="0" smtClean="0"/>
              <a:t>(Progress… values) </a:t>
            </a:r>
            <a:r>
              <a:rPr lang="en-US" dirty="0" smtClean="0"/>
              <a:t>method invoked by </a:t>
            </a:r>
            <a:r>
              <a:rPr lang="en-US" b="1" dirty="0" err="1" smtClean="0"/>
              <a:t>doInBackground</a:t>
            </a:r>
            <a:r>
              <a:rPr lang="en-US" dirty="0" smtClean="0"/>
              <a:t> and results in call to </a:t>
            </a:r>
            <a:r>
              <a:rPr lang="en-US" b="1" dirty="0" err="1" smtClean="0"/>
              <a:t>onProgressUpdate</a:t>
            </a:r>
            <a:r>
              <a:rPr lang="en-US" b="1" dirty="0" smtClean="0"/>
              <a:t>() </a:t>
            </a:r>
            <a:r>
              <a:rPr lang="en-US" dirty="0" smtClean="0"/>
              <a:t>method on UI thread</a:t>
            </a:r>
          </a:p>
          <a:p>
            <a:r>
              <a:rPr lang="en-US" b="1" dirty="0" err="1" smtClean="0"/>
              <a:t>onPostExecute</a:t>
            </a:r>
            <a:r>
              <a:rPr lang="en-US" b="1" dirty="0" smtClean="0"/>
              <a:t>(Result result) </a:t>
            </a:r>
            <a:r>
              <a:rPr lang="en-US" dirty="0" smtClean="0"/>
              <a:t>runs on UI thread once </a:t>
            </a:r>
            <a:r>
              <a:rPr lang="en-US" b="1" dirty="0" err="1" smtClean="0"/>
              <a:t>doInBackground</a:t>
            </a:r>
            <a:r>
              <a:rPr lang="en-US" dirty="0" smtClean="0"/>
              <a:t>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with AsyncTask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862195"/>
            <a:ext cx="7772400" cy="60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Random Art with 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" y="1066800"/>
            <a:ext cx="4495800" cy="5211763"/>
          </a:xfrm>
        </p:spPr>
        <p:txBody>
          <a:bodyPr/>
          <a:lstStyle/>
          <a:p>
            <a:r>
              <a:rPr lang="en-US" dirty="0" smtClean="0"/>
              <a:t>Add progress bar and button for new art</a:t>
            </a:r>
          </a:p>
          <a:p>
            <a:r>
              <a:rPr lang="en-US" dirty="0" smtClean="0"/>
              <a:t>create a Bitmap and draw to that</a:t>
            </a:r>
          </a:p>
          <a:p>
            <a:r>
              <a:rPr lang="en-US" dirty="0" smtClean="0"/>
              <a:t>&lt;Integer, Integer, Bitmap&gt;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8" y="699247"/>
            <a:ext cx="3629599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Just One More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255012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Loader classes introduced in API 11</a:t>
            </a:r>
          </a:p>
          <a:p>
            <a:r>
              <a:rPr lang="en-US" dirty="0" smtClean="0"/>
              <a:t>Help asynchronously load data from content provider or network for Activity or Fragment</a:t>
            </a:r>
          </a:p>
          <a:p>
            <a:r>
              <a:rPr lang="en-US" dirty="0" smtClean="0"/>
              <a:t>monitor data source and deliver new results when content changes</a:t>
            </a:r>
          </a:p>
          <a:p>
            <a:r>
              <a:rPr lang="en-US" dirty="0" smtClean="0"/>
              <a:t>multiple classes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color at any given point is based on the x and y coordinates of that point scaled to between -1 and 1</a:t>
            </a:r>
          </a:p>
          <a:p>
            <a:r>
              <a:rPr lang="en-US" dirty="0" smtClean="0"/>
              <a:t>Feed the x and y coordinates into the equation</a:t>
            </a:r>
          </a:p>
          <a:p>
            <a:r>
              <a:rPr lang="en-US" dirty="0" smtClean="0"/>
              <a:t>Pick equations at random, keep the good pictures, throws away the boring ones</a:t>
            </a:r>
          </a:p>
          <a:p>
            <a:r>
              <a:rPr lang="en-US" dirty="0" smtClean="0"/>
              <a:t>Given the equation we can reproduce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88" y="1246094"/>
            <a:ext cx="7992402" cy="5383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1824" y="1766047"/>
            <a:ext cx="277906" cy="215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64270" y="2166010"/>
            <a:ext cx="73963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olor of this pixel?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large frame is 400 by 300.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this pixel is at 100, 30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x = 100 / 400 = 0.25 -&gt; scaled to -1 to 1 = -0.5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y = 30 / 300 = 0.1 -&gt; scaled to -1 to 1 = -0.8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Plug these values into random equation: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equation is  </a:t>
            </a:r>
            <a:r>
              <a:rPr lang="en-US" sz="2400" dirty="0" err="1" smtClean="0"/>
              <a:t>yxASCSySSxCyCACMMSCSSCC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postfix, A = Average, S = Sin, C = Cos, M = Multiply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Assume answer is 0.75. Scale to number of colors.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Assume 256 shades of gray.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Color at that pixel is 224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shade of gray (224, 224, 224)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990600"/>
            <a:ext cx="35814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5800" y="990600"/>
            <a:ext cx="0" cy="324074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1393" y="241012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30000" dirty="0" smtClean="0"/>
              <a:t>+</a:t>
            </a:r>
            <a:endParaRPr lang="en-US" sz="32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158123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</a:t>
            </a:r>
            <a:r>
              <a:rPr lang="en-US" sz="3200" baseline="30000" dirty="0" smtClean="0"/>
              <a:t>+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38800" y="15812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0, 0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62282" y="1352270"/>
            <a:ext cx="470612" cy="33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124200" y="1950567"/>
            <a:ext cx="228600" cy="215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 </a:t>
            </a:r>
            <a:r>
              <a:rPr lang="en-US" dirty="0" err="1"/>
              <a:t>yxASCSySSxCyCACMMSCSSCC</a:t>
            </a:r>
            <a:endParaRPr lang="en-US" dirty="0"/>
          </a:p>
        </p:txBody>
      </p:sp>
      <p:pic>
        <p:nvPicPr>
          <p:cNvPr id="2050" name="Picture 2" descr="C:\Users\scottm\Documents\scottmAlt\images\cs324e\lastC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35" y="1295400"/>
            <a:ext cx="5410200" cy="53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</a:t>
            </a:r>
            <a:r>
              <a:rPr lang="en-US" dirty="0" err="1"/>
              <a:t>xxACSSxCAyCyxASASCAyCCAyyyAAxMSxCxCAxSySMMCMCSMSCS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" y="2128161"/>
            <a:ext cx="7848600" cy="4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0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err="1"/>
              <a:t>yCCSxxMSSAS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66799"/>
            <a:ext cx="3962400" cy="56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 descr="C:\Users\scottm\Documents\scottmAlt\images\cs324e\4DeepOneMoreGood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7" y="1752600"/>
            <a:ext cx="42690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83976"/>
            <a:ext cx="4343400" cy="403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5035"/>
            <a:ext cx="4571166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cottm\Documents\scottmAlt\images\cs324e\colo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9" y="1550894"/>
            <a:ext cx="4492432" cy="4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780</Words>
  <Application>Microsoft Office PowerPoint</Application>
  <PresentationFormat>On-screen Show (4:3)</PresentationFormat>
  <Paragraphs>117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CS371m - Mobile Computing</vt:lpstr>
      <vt:lpstr>An App Idea</vt:lpstr>
      <vt:lpstr>Random Art</vt:lpstr>
      <vt:lpstr>Random Art</vt:lpstr>
      <vt:lpstr>Result  yxASCSySSxCyCACMMSCSSCC</vt:lpstr>
      <vt:lpstr>Result xxACSSxCAyCyxASASCAyCCAyyyAAxMSxCxCAxSySMMCMCSMSCS</vt:lpstr>
      <vt:lpstr>Result yCCSxxMSSAS</vt:lpstr>
      <vt:lpstr>Results</vt:lpstr>
      <vt:lpstr>Results</vt:lpstr>
      <vt:lpstr>Results</vt:lpstr>
      <vt:lpstr>RandomArt Application</vt:lpstr>
      <vt:lpstr>The Problem</vt:lpstr>
      <vt:lpstr>Responsiveness</vt:lpstr>
      <vt:lpstr>Android System</vt:lpstr>
      <vt:lpstr>Typical Blocking Operations</vt:lpstr>
      <vt:lpstr>The UI Thread</vt:lpstr>
      <vt:lpstr>Enabling Responsiveness</vt:lpstr>
      <vt:lpstr>Asking for Trouble</vt:lpstr>
      <vt:lpstr>AsyncTask</vt:lpstr>
      <vt:lpstr>AsyncTask</vt:lpstr>
      <vt:lpstr>Methods</vt:lpstr>
      <vt:lpstr>Downloading with AsyncTask</vt:lpstr>
      <vt:lpstr>Random Art with AsyncTask</vt:lpstr>
      <vt:lpstr>Just One More</vt:lpstr>
      <vt:lpstr>Loaders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211</cp:revision>
  <cp:lastPrinted>2012-01-30T16:00:04Z</cp:lastPrinted>
  <dcterms:created xsi:type="dcterms:W3CDTF">2012-01-17T18:47:14Z</dcterms:created>
  <dcterms:modified xsi:type="dcterms:W3CDTF">2016-05-25T20:35:39Z</dcterms:modified>
</cp:coreProperties>
</file>