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77" r:id="rId15"/>
    <p:sldId id="266" r:id="rId16"/>
    <p:sldId id="267" r:id="rId17"/>
    <p:sldId id="268" r:id="rId18"/>
    <p:sldId id="269" r:id="rId19"/>
    <p:sldId id="278" r:id="rId20"/>
    <p:sldId id="270" r:id="rId21"/>
    <p:sldId id="271" r:id="rId22"/>
    <p:sldId id="272" r:id="rId23"/>
    <p:sldId id="273" r:id="rId24"/>
  </p:sldIdLst>
  <p:sldSz cx="9144000" cy="6858000" type="screen4x3"/>
  <p:notesSz cx="9229725" cy="70008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C98BBF-0A01-49D1-8943-621B01FB652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4"/>
            <p14:sldId id="275"/>
            <p14:sldId id="276"/>
            <p14:sldId id="277"/>
            <p14:sldId id="266"/>
            <p14:sldId id="267"/>
            <p14:sldId id="268"/>
            <p14:sldId id="269"/>
            <p14:sldId id="278"/>
            <p14:sldId id="270"/>
            <p14:sldId id="271"/>
            <p14:sldId id="272"/>
            <p14:sldId id="273"/>
          </p14:sldIdLst>
        </p14:section>
        <p14:section name="Untitled Section" id="{FC6F6324-372A-4A9A-BF42-DA2F65924F3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3481" autoAdjust="0"/>
    <p:restoredTop sz="78705" autoAdjust="0"/>
  </p:normalViewPr>
  <p:slideViewPr>
    <p:cSldViewPr>
      <p:cViewPr varScale="1">
        <p:scale>
          <a:sx n="72" d="100"/>
          <a:sy n="72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8085" y="1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50E-68A7-4BF6-AD9D-1C7A44A395DD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8085" y="6649266"/>
            <a:ext cx="3999548" cy="350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81D9-15D7-4112-A060-F6577A2F8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21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8042" y="0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/>
          <a:lstStyle>
            <a:lvl1pPr algn="r">
              <a:defRPr sz="1200"/>
            </a:lvl1pPr>
          </a:lstStyle>
          <a:p>
            <a:fld id="{346C757F-8E6F-4388-B04F-98E120A4A3FC}" type="datetimeFigureOut">
              <a:rPr lang="en-US" smtClean="0"/>
              <a:t>4/16/2012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9" rIns="92738" bIns="463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973" y="3325416"/>
            <a:ext cx="7383780" cy="3150394"/>
          </a:xfrm>
          <a:prstGeom prst="rect">
            <a:avLst/>
          </a:prstGeom>
        </p:spPr>
        <p:txBody>
          <a:bodyPr vert="horz" lIns="92738" tIns="46369" rIns="92738" bIns="4636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8042" y="6649616"/>
            <a:ext cx="3999548" cy="350044"/>
          </a:xfrm>
          <a:prstGeom prst="rect">
            <a:avLst/>
          </a:prstGeom>
        </p:spPr>
        <p:txBody>
          <a:bodyPr vert="horz" lIns="92738" tIns="46369" rIns="92738" bIns="46369" rtlCol="0" anchor="b"/>
          <a:lstStyle>
            <a:lvl1pPr algn="r">
              <a:defRPr sz="1200"/>
            </a:lvl1pPr>
          </a:lstStyle>
          <a:p>
            <a:fld id="{4A48ABE3-AAC7-446F-BC4B-9C6CAE8F4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0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ABE3-AAC7-446F-BC4B-9C6CAE8F4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E820A771-8B3E-4BE1-A7E6-B6C2E6A656A2}" type="datetime1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555B-A913-47C2-815D-FFEEC9F1344F}" type="datetime1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6A207-1962-4FD5-8FA4-49017E3AFF08}" type="datetime1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6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4C94F-FA36-4542-90AC-05B517A96965}" type="datetime1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286E-D538-4C32-863A-BFE11AA382E4}" type="datetime1">
              <a:rPr lang="en-US" smtClean="0"/>
              <a:t>4/16/2012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70BB-EA0D-4A4F-87CD-E642573953E4}" type="datetime1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00E8-D1E2-4B2B-BD23-5DB0B74CD4B3}" type="datetime1">
              <a:rPr lang="en-US" smtClean="0"/>
              <a:t>4/16/2012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898-C825-4192-863E-99B6DD94B6CB}" type="datetime1">
              <a:rPr lang="en-US" smtClean="0"/>
              <a:t>4/16/2012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66E-919D-4DC5-9FEE-4E5C71B9F5A6}" type="datetime1">
              <a:rPr lang="en-US" smtClean="0"/>
              <a:t>4/16/2012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31FA-91F6-47EA-A3FB-4EA5E7F683F0}" type="datetime1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4227-4706-4F56-8E19-9E94D5BE047A}" type="datetime1">
              <a:rPr lang="en-US" smtClean="0"/>
              <a:t>4/16/2012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837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B1EFBAD-65B8-4099-8433-04365AC12FE4}" type="datetime1">
              <a:rPr lang="en-US" smtClean="0"/>
              <a:t>4/16/2012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F43637C-DFDA-4D48-8BAD-E22581FA05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3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openintents/wiki/SensorSimulato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6nhvnnv" TargetMode="External"/><Relationship Id="rId2" Type="http://schemas.openxmlformats.org/officeDocument/2006/relationships/hyperlink" Target="http://tinyurl.com/7rnbgy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openintents/wiki/SensorSimul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CS378 - 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Sensing and Sensors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Part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deprecated sensors and methods</a:t>
            </a:r>
          </a:p>
          <a:p>
            <a:r>
              <a:rPr lang="en-US" dirty="0" smtClean="0"/>
              <a:t>TYPE_ORIENTATION and TYPE_TEMPERATURE are deprecated as of Ice Cream Sandwich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5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on the emulator</a:t>
            </a:r>
          </a:p>
          <a:p>
            <a:r>
              <a:rPr lang="en-US" dirty="0" smtClean="0"/>
              <a:t>Android SDK doesn't provide any simulated sensors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sensor emulator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code.google.com/p/openintents/wiki/SensorSimulator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Sensor Simulator tool</a:t>
            </a:r>
          </a:p>
          <a:p>
            <a:r>
              <a:rPr lang="en-US" dirty="0" smtClean="0"/>
              <a:t>Start Sensor Simulator program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SensorSimulator</a:t>
            </a:r>
            <a:r>
              <a:rPr lang="en-US" dirty="0" smtClean="0"/>
              <a:t> </a:t>
            </a:r>
            <a:r>
              <a:rPr lang="en-US" dirty="0" err="1" smtClean="0"/>
              <a:t>apk</a:t>
            </a:r>
            <a:r>
              <a:rPr lang="en-US" dirty="0" smtClean="0"/>
              <a:t> on the emulator</a:t>
            </a:r>
          </a:p>
          <a:p>
            <a:r>
              <a:rPr lang="en-US" dirty="0" smtClean="0"/>
              <a:t>Start app, connect simulator to emulator, start app that requires sensor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305800" cy="56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28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038600" cy="5211763"/>
          </a:xfrm>
        </p:spPr>
        <p:txBody>
          <a:bodyPr/>
          <a:lstStyle/>
          <a:p>
            <a:r>
              <a:rPr lang="en-US" dirty="0" smtClean="0"/>
              <a:t>Mouse in Sensor Simulator controls phone, feeds sensor data to emulator</a:t>
            </a:r>
          </a:p>
          <a:p>
            <a:r>
              <a:rPr lang="en-US" dirty="0" smtClean="0"/>
              <a:t>Can also record sensor data from device and play back on emulator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07969"/>
            <a:ext cx="4090987" cy="58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575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ball in middle of screen</a:t>
            </a:r>
          </a:p>
          <a:p>
            <a:r>
              <a:rPr lang="en-US" dirty="0"/>
              <a:t>B</a:t>
            </a:r>
            <a:r>
              <a:rPr lang="en-US" dirty="0" smtClean="0"/>
              <a:t>all has position, velocity, and acceleration</a:t>
            </a:r>
          </a:p>
          <a:p>
            <a:r>
              <a:rPr lang="en-US" dirty="0" smtClean="0"/>
              <a:t>acceleration based on linear acceleration sensor</a:t>
            </a:r>
          </a:p>
          <a:p>
            <a:r>
              <a:rPr lang="en-US" dirty="0" smtClean="0"/>
              <a:t>update over time, based on equations of motion, but fudged to suit application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800600" cy="5211763"/>
          </a:xfrm>
        </p:spPr>
        <p:txBody>
          <a:bodyPr/>
          <a:lstStyle/>
          <a:p>
            <a:r>
              <a:rPr lang="en-US" dirty="0" smtClean="0"/>
              <a:t>Gross Simplification</a:t>
            </a:r>
          </a:p>
          <a:p>
            <a:r>
              <a:rPr lang="en-US" dirty="0" smtClean="0"/>
              <a:t>velocity set equal to acceleration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226904"/>
            <a:ext cx="7921190" cy="1898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31242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21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Moving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973763"/>
          </a:xfrm>
        </p:spPr>
        <p:txBody>
          <a:bodyPr>
            <a:normAutofit/>
          </a:bodyPr>
          <a:lstStyle/>
          <a:p>
            <a:r>
              <a:rPr lang="en-US" dirty="0" smtClean="0"/>
              <a:t>Alternate 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position updated in separate thread which redraws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8" y="1828800"/>
            <a:ext cx="9189293" cy="370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3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3962400" cy="5211763"/>
          </a:xfrm>
        </p:spPr>
        <p:txBody>
          <a:bodyPr/>
          <a:lstStyle/>
          <a:p>
            <a:r>
              <a:rPr lang="en-US" dirty="0" smtClean="0"/>
              <a:t>Draw lines for x and y velocities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17" y="914400"/>
            <a:ext cx="347472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" y="2362199"/>
            <a:ext cx="5502965" cy="449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85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Using </a:t>
            </a:r>
            <a:r>
              <a:rPr lang="en-US" dirty="0" err="1" smtClean="0"/>
              <a:t>SensorSimulator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599"/>
            <a:ext cx="7772400" cy="564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94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basics for using a Sensor:</a:t>
            </a:r>
          </a:p>
          <a:p>
            <a:pPr lvl="1"/>
            <a:r>
              <a:rPr lang="en-US" dirty="0"/>
              <a:t>Obtain the </a:t>
            </a:r>
            <a:r>
              <a:rPr lang="en-US" i="1" dirty="0" err="1"/>
              <a:t>SensorManager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create a </a:t>
            </a:r>
            <a:r>
              <a:rPr lang="en-US" i="1" dirty="0" err="1"/>
              <a:t>SensorEventListener</a:t>
            </a:r>
            <a:r>
              <a:rPr lang="en-US" dirty="0"/>
              <a:t> for </a:t>
            </a:r>
            <a:r>
              <a:rPr lang="en-US" i="1" dirty="0" err="1"/>
              <a:t>SensorEvents</a:t>
            </a:r>
            <a:endParaRPr lang="en-US" i="1" dirty="0"/>
          </a:p>
          <a:p>
            <a:pPr lvl="1"/>
            <a:r>
              <a:rPr lang="en-US" dirty="0"/>
              <a:t>logic that responds to sensor event</a:t>
            </a:r>
          </a:p>
          <a:p>
            <a:pPr lvl="1"/>
            <a:r>
              <a:rPr lang="en-US" dirty="0" smtClean="0"/>
              <a:t>Register </a:t>
            </a:r>
            <a:r>
              <a:rPr lang="en-US" dirty="0"/>
              <a:t>the sensor listener with a </a:t>
            </a:r>
            <a:r>
              <a:rPr lang="en-US" i="1" dirty="0"/>
              <a:t>Sensor</a:t>
            </a:r>
            <a:r>
              <a:rPr lang="en-US" dirty="0"/>
              <a:t> via the </a:t>
            </a:r>
            <a:r>
              <a:rPr lang="en-US" dirty="0" err="1"/>
              <a:t>SensorManager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1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Sample - TBBT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tinyurl.com/7rnbgy5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tinyurl.com/6nhvnnv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7840"/>
            <a:ext cx="8077200" cy="449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07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TBBT Sound Effect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8" y="911914"/>
            <a:ext cx="3533361" cy="588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95350"/>
            <a:ext cx="3543300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14800" y="3657600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97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Responding to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5874"/>
            <a:ext cx="9289012" cy="503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072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an Image View</a:t>
            </a:r>
          </a:p>
          <a:p>
            <a:r>
              <a:rPr lang="en-US" dirty="0" smtClean="0"/>
              <a:t>Initial Image set in </a:t>
            </a:r>
            <a:r>
              <a:rPr lang="en-US" dirty="0" err="1" smtClean="0"/>
              <a:t>onCreate</a:t>
            </a:r>
            <a:endParaRPr lang="en-US" dirty="0" smtClean="0"/>
          </a:p>
          <a:p>
            <a:r>
              <a:rPr lang="en-US" dirty="0" smtClean="0"/>
              <a:t>new image set in </a:t>
            </a:r>
            <a:r>
              <a:rPr lang="en-US" dirty="0" err="1" smtClean="0"/>
              <a:t>onSensorChange</a:t>
            </a:r>
            <a:endParaRPr lang="en-US" dirty="0" smtClean="0"/>
          </a:p>
          <a:p>
            <a:r>
              <a:rPr lang="en-US" dirty="0" smtClean="0"/>
              <a:t>register listener with </a:t>
            </a:r>
            <a:r>
              <a:rPr lang="en-US" dirty="0" err="1" smtClean="0"/>
              <a:t>MediaPlayer</a:t>
            </a:r>
            <a:endParaRPr lang="en-US" dirty="0" smtClean="0"/>
          </a:p>
          <a:p>
            <a:r>
              <a:rPr lang="en-US" dirty="0" smtClean="0"/>
              <a:t>on completion reset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4419600"/>
            <a:ext cx="922965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2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Unregister sensor </a:t>
            </a:r>
            <a:r>
              <a:rPr lang="en-US" dirty="0" smtClean="0"/>
              <a:t>listeners</a:t>
            </a:r>
          </a:p>
          <a:p>
            <a:pPr lvl="1"/>
            <a:r>
              <a:rPr lang="en-US" dirty="0" smtClean="0"/>
              <a:t>when done with Sensor or activity using sensor paused (</a:t>
            </a:r>
            <a:r>
              <a:rPr lang="en-US" dirty="0" err="1" smtClean="0"/>
              <a:t>onPause</a:t>
            </a:r>
            <a:r>
              <a:rPr lang="en-US" dirty="0" smtClean="0"/>
              <a:t> method)</a:t>
            </a:r>
          </a:p>
          <a:p>
            <a:pPr lvl="1"/>
            <a:r>
              <a:rPr lang="en-US" dirty="0" err="1" smtClean="0"/>
              <a:t>sensorManager</a:t>
            </a:r>
            <a:r>
              <a:rPr lang="en-US" dirty="0"/>
              <a:t>. </a:t>
            </a:r>
            <a:r>
              <a:rPr lang="en-US" dirty="0" err="1" smtClean="0"/>
              <a:t>unregisterListener</a:t>
            </a:r>
            <a:r>
              <a:rPr lang="en-US" dirty="0" smtClean="0"/>
              <a:t>(</a:t>
            </a:r>
            <a:r>
              <a:rPr lang="en-US" dirty="0" err="1" smtClean="0"/>
              <a:t>sensorListener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otherwise data still sent and battery resources continue to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on the emulator</a:t>
            </a:r>
          </a:p>
          <a:p>
            <a:r>
              <a:rPr lang="en-US" dirty="0" smtClean="0"/>
              <a:t>Android SDK doesn't provide any simulated sensors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sensor emulator</a:t>
            </a:r>
          </a:p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code.google.com/p/openintents/wiki/SensorSimulator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2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SensorSimulator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Sensor Simulator tool</a:t>
            </a:r>
          </a:p>
          <a:p>
            <a:r>
              <a:rPr lang="en-US" dirty="0" smtClean="0"/>
              <a:t>Start Sensor Simulator program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SensorSimulator</a:t>
            </a:r>
            <a:r>
              <a:rPr lang="en-US" dirty="0" smtClean="0"/>
              <a:t> </a:t>
            </a:r>
            <a:r>
              <a:rPr lang="en-US" dirty="0" err="1" smtClean="0"/>
              <a:t>apk</a:t>
            </a:r>
            <a:r>
              <a:rPr lang="en-US" dirty="0" smtClean="0"/>
              <a:t> on the emulator</a:t>
            </a:r>
          </a:p>
          <a:p>
            <a:r>
              <a:rPr lang="en-US" dirty="0" smtClean="0"/>
              <a:t>Start app, connect simulator to emulator, start app that requires sensor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305800" cy="56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2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4038600" cy="5211763"/>
          </a:xfrm>
        </p:spPr>
        <p:txBody>
          <a:bodyPr/>
          <a:lstStyle/>
          <a:p>
            <a:r>
              <a:rPr lang="en-US" dirty="0" smtClean="0"/>
              <a:t>Mouse in Sensor Simulator controls phone, feeds sensor data to emulator</a:t>
            </a:r>
          </a:p>
          <a:p>
            <a:r>
              <a:rPr lang="en-US" dirty="0" smtClean="0"/>
              <a:t>Can also record sensor data from device and play back on emulator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07969"/>
            <a:ext cx="4090987" cy="58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2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block the </a:t>
            </a:r>
            <a:r>
              <a:rPr lang="en-US" dirty="0" err="1"/>
              <a:t>onSensorChanged</a:t>
            </a:r>
            <a:r>
              <a:rPr lang="en-US" dirty="0"/>
              <a:t>()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recall the resolution on sensors</a:t>
            </a:r>
          </a:p>
          <a:p>
            <a:pPr lvl="1"/>
            <a:r>
              <a:rPr lang="en-US" dirty="0" smtClean="0"/>
              <a:t>50 updates a second for </a:t>
            </a:r>
            <a:r>
              <a:rPr lang="en-US" dirty="0" err="1" smtClean="0"/>
              <a:t>onSensorChange</a:t>
            </a:r>
            <a:r>
              <a:rPr lang="en-US" dirty="0" smtClean="0"/>
              <a:t> method not uncommon</a:t>
            </a:r>
          </a:p>
          <a:p>
            <a:pPr lvl="1"/>
            <a:r>
              <a:rPr lang="en-US" dirty="0" smtClean="0"/>
              <a:t>when registering listener update is only a hint and may be ignored</a:t>
            </a:r>
          </a:p>
          <a:p>
            <a:pPr lvl="1"/>
            <a:r>
              <a:rPr lang="en-US" dirty="0" smtClean="0"/>
              <a:t>if necessary save event and do work in another thread or </a:t>
            </a:r>
            <a:r>
              <a:rPr lang="en-US" dirty="0" err="1" smtClean="0"/>
              <a:t>asynch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0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sensor available before using it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getSensorList</a:t>
            </a:r>
            <a:r>
              <a:rPr lang="en-US" dirty="0" smtClean="0"/>
              <a:t> method and type</a:t>
            </a:r>
          </a:p>
          <a:p>
            <a:r>
              <a:rPr lang="en-US" dirty="0" smtClean="0"/>
              <a:t>ensure list is not empty before trying to register a listener with a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3637C-DFDA-4D48-8BAD-E22581FA05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8303</TotalTime>
  <Words>475</Words>
  <Application>Microsoft Office PowerPoint</Application>
  <PresentationFormat>On-screen Show (4:3)</PresentationFormat>
  <Paragraphs>107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CS378 - Mobile Computing</vt:lpstr>
      <vt:lpstr>Using Sensors</vt:lpstr>
      <vt:lpstr>Sensor Best Practices</vt:lpstr>
      <vt:lpstr>Sensor Best Practices</vt:lpstr>
      <vt:lpstr>SensorSimulator</vt:lpstr>
      <vt:lpstr>Sensor Simulator</vt:lpstr>
      <vt:lpstr>Sensor Simulator</vt:lpstr>
      <vt:lpstr>Sensors Best Practices</vt:lpstr>
      <vt:lpstr>Sensors Best Practices</vt:lpstr>
      <vt:lpstr>Sensors Best Practices</vt:lpstr>
      <vt:lpstr>Sensor Best Practices</vt:lpstr>
      <vt:lpstr>SensorSimulator</vt:lpstr>
      <vt:lpstr>Sensor Simulator</vt:lpstr>
      <vt:lpstr>Sensor Simulator</vt:lpstr>
      <vt:lpstr>Sensor Sample - Moving Ball</vt:lpstr>
      <vt:lpstr>Sensor Sample - Moving Ball</vt:lpstr>
      <vt:lpstr>Sensor Sample - Moving Ball</vt:lpstr>
      <vt:lpstr>Sensor Sample</vt:lpstr>
      <vt:lpstr>Demo Using SensorSimulator</vt:lpstr>
      <vt:lpstr>Sensor Sample - TBBT </vt:lpstr>
      <vt:lpstr>TBBT Sound Effect App</vt:lpstr>
      <vt:lpstr>Responding to Events</vt:lpstr>
      <vt:lpstr>Changing Images</vt:lpstr>
    </vt:vector>
  </TitlesOfParts>
  <Company>University of Texas at Austin Computer Science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CS378 - Mobile Computing</dc:title>
  <dc:creator>Michael D. Scott</dc:creator>
  <cp:lastModifiedBy>Michael D. Scott</cp:lastModifiedBy>
  <cp:revision>346</cp:revision>
  <cp:lastPrinted>2012-01-30T16:00:04Z</cp:lastPrinted>
  <dcterms:created xsi:type="dcterms:W3CDTF">2012-01-17T18:47:14Z</dcterms:created>
  <dcterms:modified xsi:type="dcterms:W3CDTF">2012-04-16T17:59:57Z</dcterms:modified>
</cp:coreProperties>
</file>