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575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81FAD6F0-8F49-4BA3-84FF-1C9077725C91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575" y="6649211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53C31BF7-2DF0-4505-B9BC-4F45A23C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8/27/2012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lclement@gmail.com" TargetMode="External"/><Relationship Id="rId2" Type="http://schemas.openxmlformats.org/officeDocument/2006/relationships/hyperlink" Target="mailto:scottm@cs.utexa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~scottm/cs3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Scott</a:t>
            </a:r>
          </a:p>
          <a:p>
            <a:pPr lvl="1"/>
            <a:r>
              <a:rPr lang="en-US" dirty="0" smtClean="0"/>
              <a:t>Lecturer (not a professor, no PhD, so "Mike" please)</a:t>
            </a:r>
          </a:p>
          <a:p>
            <a:pPr lvl="1"/>
            <a:r>
              <a:rPr lang="en-US" dirty="0" smtClean="0"/>
              <a:t>At UT since 2000</a:t>
            </a:r>
          </a:p>
          <a:p>
            <a:pPr lvl="1"/>
            <a:r>
              <a:rPr lang="en-US" dirty="0" smtClean="0">
                <a:hlinkClick r:id="rId2"/>
              </a:rPr>
              <a:t>scottm@cs.utexas.edu</a:t>
            </a:r>
            <a:endParaRPr lang="en-US" dirty="0" smtClean="0"/>
          </a:p>
          <a:p>
            <a:pPr lvl="1"/>
            <a:r>
              <a:rPr lang="en-US" dirty="0" smtClean="0"/>
              <a:t>lab hours MW 3 - </a:t>
            </a:r>
            <a:r>
              <a:rPr lang="en-US" dirty="0" smtClean="0"/>
              <a:t>4:30, </a:t>
            </a:r>
            <a:r>
              <a:rPr lang="en-US" dirty="0" smtClean="0"/>
              <a:t>F 12 - </a:t>
            </a:r>
            <a:r>
              <a:rPr lang="en-US" dirty="0" smtClean="0"/>
              <a:t>4 </a:t>
            </a:r>
            <a:r>
              <a:rPr lang="en-US" dirty="0" smtClean="0"/>
              <a:t>Microlab / PAI 5.68</a:t>
            </a:r>
          </a:p>
          <a:p>
            <a:r>
              <a:rPr lang="en-US" dirty="0" smtClean="0"/>
              <a:t>TA: Nathan Clement</a:t>
            </a:r>
          </a:p>
          <a:p>
            <a:pPr lvl="1"/>
            <a:r>
              <a:rPr lang="en-US" dirty="0" smtClean="0">
                <a:hlinkClick r:id="rId3"/>
              </a:rPr>
              <a:t>nathanlclement@gmail.com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computing with focus on application development for the Android operating system</a:t>
            </a:r>
          </a:p>
          <a:p>
            <a:r>
              <a:rPr lang="en-US" dirty="0" smtClean="0"/>
              <a:t>Second iteration</a:t>
            </a:r>
            <a:endParaRPr lang="en-US" dirty="0" smtClean="0"/>
          </a:p>
          <a:p>
            <a:r>
              <a:rPr lang="en-US" dirty="0" smtClean="0"/>
              <a:t>Advise against taking if you have ever created an Android App on your own</a:t>
            </a:r>
          </a:p>
          <a:p>
            <a:r>
              <a:rPr lang="en-US" dirty="0" smtClean="0"/>
              <a:t>Large project, self selected project</a:t>
            </a:r>
            <a:br>
              <a:rPr lang="en-US" dirty="0" smtClean="0"/>
            </a:br>
            <a:r>
              <a:rPr lang="en-US" dirty="0" smtClean="0"/>
              <a:t> with </a:t>
            </a:r>
            <a:r>
              <a:rPr lang="en-US" dirty="0" smtClean="0"/>
              <a:t>2 </a:t>
            </a:r>
            <a:r>
              <a:rPr lang="en-US" dirty="0" smtClean="0"/>
              <a:t>- 3 students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087711"/>
            <a:ext cx="17240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4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NDR = No Device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Android application development in Java using Eclipse plug in</a:t>
            </a:r>
          </a:p>
          <a:p>
            <a:r>
              <a:rPr lang="en-US" dirty="0" smtClean="0"/>
              <a:t>Emulator part of development environment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phones available during lab times </a:t>
            </a:r>
            <a:r>
              <a:rPr lang="en-US" dirty="0" smtClean="0"/>
              <a:t>and check out</a:t>
            </a:r>
            <a:endParaRPr lang="en-US" dirty="0" smtClean="0"/>
          </a:p>
          <a:p>
            <a:r>
              <a:rPr lang="en-US" dirty="0" smtClean="0"/>
              <a:t>wireless access only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3701612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75" y="4152900"/>
            <a:ext cx="2242462" cy="249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24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step by step guide to creating small applications</a:t>
            </a:r>
          </a:p>
          <a:p>
            <a:r>
              <a:rPr lang="en-US" dirty="0" smtClean="0"/>
              <a:t>Individual assignments</a:t>
            </a:r>
          </a:p>
          <a:p>
            <a:pPr lvl="1"/>
            <a:r>
              <a:rPr lang="en-US" dirty="0" smtClean="0"/>
              <a:t>mostly written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design and implement an app and publish it on the Android Market</a:t>
            </a:r>
          </a:p>
          <a:p>
            <a:pPr lvl="1"/>
            <a:r>
              <a:rPr lang="en-US" dirty="0" smtClean="0"/>
              <a:t>broken into various milestones</a:t>
            </a:r>
          </a:p>
          <a:p>
            <a:pPr lvl="2"/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- 3 students per project</a:t>
            </a:r>
          </a:p>
          <a:p>
            <a:r>
              <a:rPr lang="en-US" dirty="0" smtClean="0"/>
              <a:t>Point break down on syllabus</a:t>
            </a:r>
          </a:p>
        </p:txBody>
      </p:sp>
    </p:spTree>
    <p:extLst>
      <p:ext uri="{BB962C8B-B14F-4D97-AF65-F5344CB8AC3E}">
        <p14:creationId xmlns:p14="http://schemas.microsoft.com/office/powerpoint/2010/main" val="101891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Syllabus, Schedule, and Resource Page</a:t>
            </a:r>
          </a:p>
          <a:p>
            <a:pPr lvl="1"/>
            <a:r>
              <a:rPr lang="en-US" dirty="0" smtClean="0">
                <a:hlinkClick r:id="rId2"/>
              </a:rPr>
              <a:t>www.cs.utexas.edu/~scottm/cs378</a:t>
            </a:r>
            <a:endParaRPr lang="en-US" dirty="0" smtClean="0"/>
          </a:p>
          <a:p>
            <a:r>
              <a:rPr lang="en-US" dirty="0" smtClean="0"/>
              <a:t>Assignments, tutorials, grades on Blackboard</a:t>
            </a:r>
          </a:p>
          <a:p>
            <a:r>
              <a:rPr lang="en-US" dirty="0" smtClean="0"/>
              <a:t>Discussion group on Piazza</a:t>
            </a:r>
          </a:p>
          <a:p>
            <a:r>
              <a:rPr lang="en-US" dirty="0" err="1" smtClean="0"/>
              <a:t>Microlab</a:t>
            </a:r>
            <a:r>
              <a:rPr lang="en-US" dirty="0" smtClean="0"/>
              <a:t> Windows machines have development environment</a:t>
            </a:r>
          </a:p>
          <a:p>
            <a:r>
              <a:rPr lang="en-US" dirty="0" smtClean="0"/>
              <a:t>Tutorial 1 - setting up </a:t>
            </a:r>
            <a:r>
              <a:rPr lang="en-US" dirty="0" err="1" smtClean="0"/>
              <a:t>dev</a:t>
            </a:r>
            <a:r>
              <a:rPr lang="en-US" dirty="0" smtClean="0"/>
              <a:t> environment on your own machine and using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Working in a system. (Not just a stand alone application)</a:t>
            </a:r>
          </a:p>
          <a:p>
            <a:r>
              <a:rPr lang="en-US" dirty="0" smtClean="0"/>
              <a:t>Use library / </a:t>
            </a:r>
            <a:r>
              <a:rPr lang="en-US" dirty="0" smtClean="0"/>
              <a:t>API</a:t>
            </a:r>
          </a:p>
          <a:p>
            <a:r>
              <a:rPr lang="en-US" dirty="0"/>
              <a:t>GPS and </a:t>
            </a:r>
            <a:r>
              <a:rPr lang="en-US" dirty="0" smtClean="0"/>
              <a:t>Sensing</a:t>
            </a:r>
            <a:endParaRPr lang="en-US" dirty="0" smtClean="0"/>
          </a:p>
          <a:p>
            <a:r>
              <a:rPr lang="en-US" dirty="0" smtClean="0"/>
              <a:t>User Interfaces and XML</a:t>
            </a:r>
          </a:p>
          <a:p>
            <a:r>
              <a:rPr lang="en-US" dirty="0" smtClean="0"/>
              <a:t>Graphics and Events</a:t>
            </a:r>
          </a:p>
          <a:p>
            <a:r>
              <a:rPr lang="en-US" dirty="0" smtClean="0"/>
              <a:t>Services </a:t>
            </a:r>
            <a:r>
              <a:rPr lang="en-US" dirty="0" smtClean="0"/>
              <a:t>and Content Providers</a:t>
            </a:r>
          </a:p>
          <a:p>
            <a:r>
              <a:rPr lang="en-US" dirty="0" smtClean="0"/>
              <a:t>data bases / SQLite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CS378 - Mobile Computing</vt:lpstr>
      <vt:lpstr>Teaching Staff</vt:lpstr>
      <vt:lpstr>The Course</vt:lpstr>
      <vt:lpstr>NDR = No Device Required</vt:lpstr>
      <vt:lpstr>Work Products</vt:lpstr>
      <vt:lpstr>Class Materials</vt:lpstr>
      <vt:lpstr>Course Material</vt:lpstr>
      <vt:lpstr>Questions???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11</cp:revision>
  <cp:lastPrinted>2012-01-18T16:10:14Z</cp:lastPrinted>
  <dcterms:created xsi:type="dcterms:W3CDTF">2012-01-17T18:47:14Z</dcterms:created>
  <dcterms:modified xsi:type="dcterms:W3CDTF">2012-08-27T21:19:47Z</dcterms:modified>
</cp:coreProperties>
</file>