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78705" autoAdjust="0"/>
  </p:normalViewPr>
  <p:slideViewPr>
    <p:cSldViewPr>
      <p:cViewPr>
        <p:scale>
          <a:sx n="66" d="100"/>
          <a:sy n="66" d="100"/>
        </p:scale>
        <p:origin x="-209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3/5/2012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3/5/2012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inyurl.com/3pwljf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Audio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 does not end well</a:t>
            </a:r>
          </a:p>
          <a:p>
            <a:r>
              <a:rPr lang="en-US" dirty="0" smtClean="0"/>
              <a:t>Audio continues to play if back button pressed and even if home button pressed!</a:t>
            </a:r>
          </a:p>
          <a:p>
            <a:r>
              <a:rPr lang="en-US" dirty="0" smtClean="0"/>
              <a:t>Activity Life Cycle</a:t>
            </a:r>
          </a:p>
          <a:p>
            <a:r>
              <a:rPr lang="en-US" dirty="0" smtClean="0"/>
              <a:t>on pause we should stop MediaPlayer and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stopPlayer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app stop button to </a:t>
            </a:r>
            <a:r>
              <a:rPr lang="en-US" dirty="0" err="1" smtClean="0"/>
              <a:t>stopPlayer</a:t>
            </a:r>
            <a:endParaRPr lang="en-US" dirty="0" smtClean="0"/>
          </a:p>
          <a:p>
            <a:pPr lvl="1"/>
            <a:r>
              <a:rPr lang="en-US" dirty="0" smtClean="0"/>
              <a:t>could use XML </a:t>
            </a:r>
            <a:r>
              <a:rPr lang="en-US" dirty="0" err="1" smtClean="0"/>
              <a:t>onClick</a:t>
            </a:r>
            <a:r>
              <a:rPr lang="en-US" dirty="0" smtClean="0"/>
              <a:t> and add View parameter or set up listener ourselves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6858000" cy="383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575514" y="3896972"/>
            <a:ext cx="1066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0856" y="4301284"/>
            <a:ext cx="379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buildListeners</a:t>
            </a:r>
            <a:r>
              <a:rPr lang="en-US" sz="2800" dirty="0" smtClean="0"/>
              <a:t>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03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343400" cy="5211763"/>
          </a:xfrm>
        </p:spPr>
        <p:txBody>
          <a:bodyPr/>
          <a:lstStyle/>
          <a:p>
            <a:r>
              <a:rPr lang="en-US" dirty="0" err="1" smtClean="0"/>
              <a:t>onPause</a:t>
            </a:r>
            <a:r>
              <a:rPr lang="en-US" dirty="0" smtClean="0"/>
              <a:t>() should call the </a:t>
            </a:r>
            <a:r>
              <a:rPr lang="en-US" dirty="0" err="1" smtClean="0"/>
              <a:t>stopPlayer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happens if activity resumed?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575774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5" y="4343400"/>
            <a:ext cx="391291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75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music where we left off if paused or activity destroyed due to orientation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03" y="2873002"/>
            <a:ext cx="8215227" cy="398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92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" y="2802731"/>
            <a:ext cx="870479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MediaPlayer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lot of data so used the </a:t>
            </a:r>
            <a:r>
              <a:rPr lang="en-US" dirty="0" err="1" smtClean="0"/>
              <a:t>SharedPreferences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38568" y="4267200"/>
            <a:ext cx="4124432" cy="652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9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 check if audio was interrupted recreate player with same id and move to correct position</a:t>
            </a:r>
          </a:p>
          <a:p>
            <a:r>
              <a:rPr lang="en-US" dirty="0" smtClean="0"/>
              <a:t>Can write data to shared preferences or bundle (</a:t>
            </a:r>
            <a:r>
              <a:rPr lang="en-US" dirty="0" err="1" smtClean="0"/>
              <a:t>onSaveInstanceState</a:t>
            </a:r>
            <a:r>
              <a:rPr lang="en-US" dirty="0" smtClean="0"/>
              <a:t>) and pull out in </a:t>
            </a:r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smtClean="0"/>
              <a:t>Possible fix </a:t>
            </a:r>
            <a:r>
              <a:rPr lang="en-US" dirty="0" smtClean="0"/>
              <a:t>for orientation changes</a:t>
            </a:r>
          </a:p>
          <a:p>
            <a:pPr lvl="1"/>
            <a:r>
              <a:rPr lang="en-US" dirty="0" smtClean="0"/>
              <a:t>in app manifest file under activity field</a:t>
            </a:r>
          </a:p>
          <a:p>
            <a:pPr marL="457200" lvl="1" indent="0">
              <a:buNone/>
            </a:pPr>
            <a:r>
              <a:rPr lang="en-US" sz="2000" dirty="0" err="1"/>
              <a:t>android:configChanges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smtClean="0"/>
              <a:t>orientation"</a:t>
            </a:r>
          </a:p>
          <a:p>
            <a:pPr lvl="1">
              <a:buFontTx/>
              <a:buChar char="-"/>
            </a:pPr>
            <a:r>
              <a:rPr lang="en-US" sz="2000" dirty="0" smtClean="0"/>
              <a:t>But now we are responsible for orientation changes</a:t>
            </a:r>
          </a:p>
          <a:p>
            <a:pPr lvl="1">
              <a:buFontTx/>
              <a:buChar char="-"/>
            </a:pPr>
            <a:r>
              <a:rPr lang="en-US" sz="2000" dirty="0"/>
              <a:t>http://developer.android.com/guide/topics/resources/runtime-changes.html#HandlingTheChange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Audio from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audio is on device / system, but not local to app use a URI</a:t>
            </a:r>
          </a:p>
          <a:p>
            <a:r>
              <a:rPr lang="en-US" dirty="0" smtClean="0"/>
              <a:t>Obtain URIs of Music via a Content resolver</a:t>
            </a:r>
          </a:p>
          <a:p>
            <a:r>
              <a:rPr lang="en-US" dirty="0" smtClean="0"/>
              <a:t>Example of simply listing URIs to the </a:t>
            </a:r>
            <a:r>
              <a:rPr lang="en-US" dirty="0" err="1" smtClean="0"/>
              <a:t>logcat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Music URIs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9419"/>
            <a:ext cx="9006114" cy="464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90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MediaPlayer</a:t>
            </a:r>
            <a:r>
              <a:rPr lang="en-US" dirty="0" smtClean="0"/>
              <a:t> and System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URI retrieved can play audio with </a:t>
            </a:r>
            <a:r>
              <a:rPr lang="en-US" dirty="0" err="1" smtClean="0"/>
              <a:t>MediaPlayer</a:t>
            </a:r>
            <a:endParaRPr lang="en-US" dirty="0" smtClean="0"/>
          </a:p>
          <a:p>
            <a:r>
              <a:rPr lang="en-US" dirty="0" smtClean="0"/>
              <a:t>this approach requires calling prepare yourself</a:t>
            </a:r>
          </a:p>
          <a:p>
            <a:pPr lvl="1"/>
            <a:r>
              <a:rPr lang="en-US" dirty="0" smtClean="0"/>
              <a:t>no convenience method</a:t>
            </a:r>
          </a:p>
          <a:p>
            <a:endParaRPr lang="en-US" dirty="0" err="1" smtClean="0"/>
          </a:p>
          <a:p>
            <a:endParaRPr lang="en-US" dirty="0" err="1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85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Audio Via Local 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obtained via approach from </a:t>
            </a:r>
            <a:r>
              <a:rPr lang="en-US" dirty="0" err="1" smtClean="0"/>
              <a:t>showContent</a:t>
            </a:r>
            <a:r>
              <a:rPr lang="en-US" dirty="0" smtClean="0"/>
              <a:t> method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239250" cy="431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38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MediaPlayer class</a:t>
            </a:r>
          </a:p>
          <a:p>
            <a:r>
              <a:rPr lang="en-US" dirty="0" smtClean="0"/>
              <a:t>Common Audio Formats supported:</a:t>
            </a:r>
          </a:p>
          <a:p>
            <a:pPr lvl="1"/>
            <a:r>
              <a:rPr lang="en-US" dirty="0" smtClean="0"/>
              <a:t>MP3, MIDI (.mid and others), </a:t>
            </a:r>
            <a:r>
              <a:rPr lang="en-US" dirty="0" err="1" smtClean="0"/>
              <a:t>Vorbis</a:t>
            </a:r>
            <a:r>
              <a:rPr lang="en-US" dirty="0" smtClean="0"/>
              <a:t> (.</a:t>
            </a:r>
            <a:r>
              <a:rPr lang="en-US" dirty="0" err="1" smtClean="0"/>
              <a:t>ogg</a:t>
            </a:r>
            <a:r>
              <a:rPr lang="en-US" dirty="0" smtClean="0"/>
              <a:t>), WAVE (.wav) and others</a:t>
            </a:r>
          </a:p>
          <a:p>
            <a:r>
              <a:rPr lang="en-US" dirty="0" smtClean="0"/>
              <a:t>Sources of audio</a:t>
            </a:r>
          </a:p>
          <a:p>
            <a:pPr lvl="1"/>
            <a:r>
              <a:rPr lang="en-US" dirty="0" smtClean="0"/>
              <a:t>local resources (part of app)</a:t>
            </a:r>
          </a:p>
          <a:p>
            <a:pPr lvl="1"/>
            <a:r>
              <a:rPr lang="en-US" dirty="0" smtClean="0"/>
              <a:t> internal URIs (Content Provider for other audio available)</a:t>
            </a:r>
          </a:p>
          <a:p>
            <a:pPr lvl="1"/>
            <a:r>
              <a:rPr lang="en-US" dirty="0" smtClean="0"/>
              <a:t>External URLs (streaming)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audio for ringtones, notifications, and alarms can be accessed via a </a:t>
            </a:r>
            <a:r>
              <a:rPr lang="en-US" dirty="0" err="1" smtClean="0"/>
              <a:t>RingtoneManager</a:t>
            </a:r>
            <a:endParaRPr lang="en-US" dirty="0" smtClean="0"/>
          </a:p>
          <a:p>
            <a:r>
              <a:rPr lang="en-US" dirty="0" smtClean="0"/>
              <a:t>Obtain URIs and play with media player</a:t>
            </a:r>
          </a:p>
          <a:p>
            <a:r>
              <a:rPr lang="en-US" dirty="0" smtClean="0"/>
              <a:t>from</a:t>
            </a:r>
            <a:br>
              <a:rPr lang="en-US" dirty="0" smtClean="0"/>
            </a:br>
            <a:r>
              <a:rPr lang="en-US" dirty="0" smtClean="0"/>
              <a:t>DDMS: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91857"/>
            <a:ext cx="6248400" cy="284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82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Other Audio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" y="876550"/>
            <a:ext cx="8639175" cy="599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00600" y="1295400"/>
            <a:ext cx="2062216" cy="652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Other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URI is obtained, playing other audio is same as playing song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286625" cy="299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1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Audio from Remote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given the URL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93"/>
            <a:ext cx="9307162" cy="35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38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of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r>
              <a:rPr lang="en-US" dirty="0" smtClean="0"/>
              <a:t>If action required when audio done playing implement the </a:t>
            </a:r>
            <a:r>
              <a:rPr lang="en-US" dirty="0" err="1" smtClean="0"/>
              <a:t>MediaPlayer.onCompletionListener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could make activity the 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884886" cy="260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99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loop sound (play over and over) simply set the </a:t>
            </a:r>
            <a:r>
              <a:rPr lang="en-US" dirty="0" err="1" smtClean="0"/>
              <a:t>isLooping</a:t>
            </a:r>
            <a:r>
              <a:rPr lang="en-US" dirty="0" smtClean="0"/>
              <a:t> method of the </a:t>
            </a:r>
            <a:r>
              <a:rPr lang="en-US" dirty="0" err="1" smtClean="0"/>
              <a:t>MediaPlayer</a:t>
            </a:r>
            <a:r>
              <a:rPr lang="en-US" dirty="0" smtClean="0"/>
              <a:t> to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Android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6686"/>
            <a:ext cx="9753600" cy="288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706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SoundPool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for applications with a number of short sound samples</a:t>
            </a:r>
          </a:p>
          <a:p>
            <a:r>
              <a:rPr lang="en-US" dirty="0" err="1" smtClean="0"/>
              <a:t>maxStreams</a:t>
            </a:r>
            <a:r>
              <a:rPr lang="en-US" dirty="0" smtClean="0"/>
              <a:t> parameter sets maximum number of sounds that can be played at once via this </a:t>
            </a:r>
            <a:r>
              <a:rPr lang="en-US" dirty="0" err="1" smtClean="0"/>
              <a:t>SoundPool</a:t>
            </a:r>
            <a:endParaRPr lang="en-US" dirty="0" smtClean="0"/>
          </a:p>
          <a:p>
            <a:r>
              <a:rPr lang="en-US" dirty="0" smtClean="0"/>
              <a:t>If max is exceeded stream with lowest priority stopped</a:t>
            </a:r>
          </a:p>
          <a:p>
            <a:pPr lvl="1"/>
            <a:r>
              <a:rPr lang="en-US" dirty="0" smtClean="0"/>
              <a:t>and then by age (oldest) with lowest priority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SoundPool</a:t>
            </a:r>
            <a:r>
              <a:rPr lang="en-US" dirty="0" smtClean="0"/>
              <a:t> 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2" y="1333500"/>
            <a:ext cx="900504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2" y="2079171"/>
            <a:ext cx="8515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626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SoundPool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Looping of sounds:</a:t>
            </a:r>
          </a:p>
          <a:p>
            <a:pPr lvl="1"/>
            <a:r>
              <a:rPr lang="en-US" dirty="0" smtClean="0"/>
              <a:t>    0 </a:t>
            </a:r>
            <a:r>
              <a:rPr lang="en-US" dirty="0" smtClean="0"/>
              <a:t>no looping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-</a:t>
            </a:r>
            <a:r>
              <a:rPr lang="en-US" dirty="0" smtClean="0"/>
              <a:t>1 loop forever</a:t>
            </a:r>
          </a:p>
          <a:p>
            <a:pPr lvl="1"/>
            <a:r>
              <a:rPr lang="en-US" dirty="0" smtClean="0"/>
              <a:t>    &gt;</a:t>
            </a:r>
            <a:r>
              <a:rPr lang="en-US" dirty="0" smtClean="0"/>
              <a:t>0, play that many times</a:t>
            </a:r>
          </a:p>
          <a:p>
            <a:r>
              <a:rPr lang="en-US" dirty="0" smtClean="0"/>
              <a:t>frequency (speed) can be changed</a:t>
            </a:r>
          </a:p>
          <a:p>
            <a:pPr lvl="1"/>
            <a:r>
              <a:rPr lang="en-US" dirty="0" smtClean="0"/>
              <a:t>range from 0.5 to 2.0</a:t>
            </a:r>
          </a:p>
          <a:p>
            <a:pPr lvl="1"/>
            <a:r>
              <a:rPr lang="en-US" dirty="0" smtClean="0"/>
              <a:t>0.5 twice as long to play</a:t>
            </a:r>
          </a:p>
          <a:p>
            <a:pPr lvl="1"/>
            <a:r>
              <a:rPr lang="en-US" dirty="0" smtClean="0"/>
              <a:t>2.0 half as long to play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Playback control of </a:t>
            </a:r>
            <a:r>
              <a:rPr lang="en-US" dirty="0" err="1"/>
              <a:t>MediaPlayer</a:t>
            </a:r>
            <a:r>
              <a:rPr lang="en-US" dirty="0"/>
              <a:t> managed as a state machine</a:t>
            </a:r>
          </a:p>
          <a:p>
            <a:r>
              <a:rPr lang="en-US" dirty="0" smtClean="0"/>
              <a:t>Idle</a:t>
            </a:r>
          </a:p>
          <a:p>
            <a:r>
              <a:rPr lang="en-US" dirty="0" smtClean="0"/>
              <a:t>Initialized</a:t>
            </a:r>
          </a:p>
          <a:p>
            <a:r>
              <a:rPr lang="en-US" dirty="0" smtClean="0"/>
              <a:t>Preparing</a:t>
            </a:r>
          </a:p>
          <a:p>
            <a:r>
              <a:rPr lang="en-US" dirty="0" smtClean="0"/>
              <a:t>Prepared</a:t>
            </a:r>
          </a:p>
          <a:p>
            <a:r>
              <a:rPr lang="en-US" dirty="0" smtClean="0"/>
              <a:t>Started</a:t>
            </a:r>
          </a:p>
          <a:p>
            <a:r>
              <a:rPr lang="en-US" dirty="0" smtClean="0"/>
              <a:t>Paused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Playback Complete</a:t>
            </a:r>
          </a:p>
          <a:p>
            <a:r>
              <a:rPr lang="en-US" dirty="0" smtClean="0"/>
              <a:t>Stopped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Invalid state transitions result in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112837"/>
            <a:ext cx="4126029" cy="5211763"/>
          </a:xfrm>
        </p:spPr>
        <p:txBody>
          <a:bodyPr/>
          <a:lstStyle/>
          <a:p>
            <a:r>
              <a:rPr lang="en-US" dirty="0" smtClean="0"/>
              <a:t>Single arrows are synchronous transitions</a:t>
            </a:r>
          </a:p>
          <a:p>
            <a:r>
              <a:rPr lang="en-US" dirty="0" smtClean="0"/>
              <a:t>Double arrows are asynchronous transitions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172" y="0"/>
            <a:ext cx="50252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4495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MediaPlayer</a:t>
            </a:r>
            <a:r>
              <a:rPr lang="en-US" dirty="0" smtClean="0"/>
              <a:t> 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2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Sound Demo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6388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audio files local to app placed in res/raw</a:t>
            </a:r>
          </a:p>
          <a:p>
            <a:r>
              <a:rPr lang="en-US" dirty="0" smtClean="0"/>
              <a:t>CAUTION</a:t>
            </a:r>
          </a:p>
          <a:p>
            <a:pPr lvl="1"/>
            <a:r>
              <a:rPr lang="en-US" dirty="0" smtClean="0"/>
              <a:t>large sound files difficult to install on emulator: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tinyurl.com/3pwljfj</a:t>
            </a:r>
            <a:endParaRPr lang="en-US" dirty="0" smtClean="0"/>
          </a:p>
          <a:p>
            <a:pPr lvl="1"/>
            <a:r>
              <a:rPr lang="en-US" dirty="0" smtClean="0"/>
              <a:t>better success with </a:t>
            </a:r>
            <a:r>
              <a:rPr lang="en-US" dirty="0" err="1" smtClean="0"/>
              <a:t>dev</a:t>
            </a:r>
            <a:r>
              <a:rPr lang="en-US" dirty="0" smtClean="0"/>
              <a:t> phones / actual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90600"/>
            <a:ext cx="333756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03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Local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play audio local to the app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MediaPlayer.create</a:t>
            </a:r>
            <a:r>
              <a:rPr lang="en-US" dirty="0" smtClean="0"/>
              <a:t> convenience method</a:t>
            </a:r>
          </a:p>
          <a:p>
            <a:pPr lvl="1"/>
            <a:r>
              <a:rPr lang="en-US" dirty="0" smtClean="0"/>
              <a:t>when complete </a:t>
            </a:r>
            <a:r>
              <a:rPr lang="en-US" dirty="0" err="1" smtClean="0"/>
              <a:t>MediaPlayer</a:t>
            </a:r>
            <a:r>
              <a:rPr lang="en-US" dirty="0" smtClean="0"/>
              <a:t> in the </a:t>
            </a:r>
            <a:r>
              <a:rPr lang="en-US" b="1" dirty="0" smtClean="0"/>
              <a:t>prepared</a:t>
            </a:r>
            <a:r>
              <a:rPr lang="en-US" dirty="0" smtClean="0"/>
              <a:t> state</a:t>
            </a:r>
          </a:p>
          <a:p>
            <a:r>
              <a:rPr lang="en-US" dirty="0" smtClean="0"/>
              <a:t>start MediaPlayer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build listeners for each button to call the </a:t>
            </a:r>
            <a:r>
              <a:rPr lang="en-US" dirty="0" err="1" smtClean="0"/>
              <a:t>playSound</a:t>
            </a:r>
            <a:r>
              <a:rPr lang="en-US" dirty="0" smtClean="0"/>
              <a:t> method with appropriate song id when clicked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3999"/>
            <a:ext cx="8576756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133600" y="4696238"/>
            <a:ext cx="3048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62600" y="2667000"/>
            <a:ext cx="1066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97286" y="3071312"/>
            <a:ext cx="274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ids for sound files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97286" y="1007645"/>
            <a:ext cx="1666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button ids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6397286" y="1530865"/>
            <a:ext cx="833434" cy="2217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1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playSound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okay for </a:t>
            </a:r>
            <a:r>
              <a:rPr lang="en-US" i="1" dirty="0" smtClean="0"/>
              <a:t>short </a:t>
            </a:r>
            <a:r>
              <a:rPr lang="en-US" dirty="0" smtClean="0"/>
              <a:t>sounds</a:t>
            </a:r>
          </a:p>
          <a:p>
            <a:r>
              <a:rPr lang="en-US" dirty="0" smtClean="0"/>
              <a:t>downsides:</a:t>
            </a:r>
          </a:p>
          <a:p>
            <a:pPr lvl="1"/>
            <a:r>
              <a:rPr lang="en-US" dirty="0" smtClean="0"/>
              <a:t>plays to completion</a:t>
            </a:r>
          </a:p>
          <a:p>
            <a:pPr lvl="1"/>
            <a:r>
              <a:rPr lang="en-US" dirty="0" smtClean="0"/>
              <a:t>multiple sounds play at same time (desirable in some cases)</a:t>
            </a:r>
          </a:p>
          <a:p>
            <a:pPr lvl="1"/>
            <a:r>
              <a:rPr lang="en-US" dirty="0" smtClean="0"/>
              <a:t>audio continues to play when app paused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6" y="1066800"/>
            <a:ext cx="9019504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69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instance variable for MediaPlayer</a:t>
            </a:r>
          </a:p>
          <a:p>
            <a:r>
              <a:rPr lang="en-US" dirty="0" smtClean="0"/>
              <a:t>If playing stop and release before creating new Player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85052"/>
            <a:ext cx="7143750" cy="387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61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684</Words>
  <Application>Microsoft Office PowerPoint</Application>
  <PresentationFormat>On-screen Show (4:3)</PresentationFormat>
  <Paragraphs>157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CS378 - Mobile Computing</vt:lpstr>
      <vt:lpstr>Android Audio</vt:lpstr>
      <vt:lpstr>MediaPlayer</vt:lpstr>
      <vt:lpstr>MediaPlayer State Diagram</vt:lpstr>
      <vt:lpstr>Simple Sound Demo App</vt:lpstr>
      <vt:lpstr>Playing Local Audio</vt:lpstr>
      <vt:lpstr>Simple Approach</vt:lpstr>
      <vt:lpstr>playSound method</vt:lpstr>
      <vt:lpstr>Changing Behavior</vt:lpstr>
      <vt:lpstr>Cleaning Up</vt:lpstr>
      <vt:lpstr>stopPlayer method</vt:lpstr>
      <vt:lpstr>onPause</vt:lpstr>
      <vt:lpstr>Saving State</vt:lpstr>
      <vt:lpstr>Saving MediaPlayer State</vt:lpstr>
      <vt:lpstr>Restarting Audio</vt:lpstr>
      <vt:lpstr>Playing Audio from Phone</vt:lpstr>
      <vt:lpstr>Retrieving Music URIs</vt:lpstr>
      <vt:lpstr>MediaPlayer and System Audio</vt:lpstr>
      <vt:lpstr>Playing Audio Via Local URI</vt:lpstr>
      <vt:lpstr>Other Audio</vt:lpstr>
      <vt:lpstr>Listing Other Audio</vt:lpstr>
      <vt:lpstr>Playing Other Audio</vt:lpstr>
      <vt:lpstr>Playing Audio from Remote URL</vt:lpstr>
      <vt:lpstr>Completion of Audio</vt:lpstr>
      <vt:lpstr>Looping </vt:lpstr>
      <vt:lpstr>SoundPool</vt:lpstr>
      <vt:lpstr>Using SoundPool</vt:lpstr>
      <vt:lpstr>SoundPool play</vt:lpstr>
      <vt:lpstr>Using SoundPool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169</cp:revision>
  <cp:lastPrinted>2012-01-30T16:00:04Z</cp:lastPrinted>
  <dcterms:created xsi:type="dcterms:W3CDTF">2012-01-17T18:47:14Z</dcterms:created>
  <dcterms:modified xsi:type="dcterms:W3CDTF">2012-03-05T18:51:01Z</dcterms:modified>
</cp:coreProperties>
</file>