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57" r:id="rId4"/>
    <p:sldId id="263" r:id="rId5"/>
    <p:sldId id="258" r:id="rId6"/>
    <p:sldId id="264" r:id="rId7"/>
    <p:sldId id="266" r:id="rId8"/>
    <p:sldId id="269" r:id="rId9"/>
    <p:sldId id="270" r:id="rId10"/>
    <p:sldId id="267" r:id="rId11"/>
    <p:sldId id="285" r:id="rId12"/>
    <p:sldId id="268" r:id="rId13"/>
    <p:sldId id="259" r:id="rId14"/>
    <p:sldId id="271" r:id="rId15"/>
    <p:sldId id="273" r:id="rId16"/>
    <p:sldId id="274" r:id="rId17"/>
    <p:sldId id="275" r:id="rId18"/>
    <p:sldId id="276" r:id="rId19"/>
    <p:sldId id="277" r:id="rId20"/>
    <p:sldId id="260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1" r:id="rId29"/>
    <p:sldId id="262" r:id="rId30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9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3/19/2012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Persistence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From 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obtaining </a:t>
            </a:r>
            <a:r>
              <a:rPr lang="en-US" dirty="0" err="1" smtClean="0"/>
              <a:t>SharedPreferences</a:t>
            </a:r>
            <a:r>
              <a:rPr lang="en-US" dirty="0" smtClean="0"/>
              <a:t> object</a:t>
            </a:r>
            <a:r>
              <a:rPr lang="en-US" dirty="0"/>
              <a:t> </a:t>
            </a:r>
            <a:r>
              <a:rPr lang="en-US" dirty="0" smtClean="0"/>
              <a:t>use various get methods to retrieve data</a:t>
            </a:r>
          </a:p>
          <a:p>
            <a:r>
              <a:rPr lang="en-US" dirty="0" smtClean="0"/>
              <a:t>Provide key (string) and default value if key is not present</a:t>
            </a:r>
          </a:p>
          <a:p>
            <a:r>
              <a:rPr lang="en-US" dirty="0" smtClean="0"/>
              <a:t>get Boolean, Float, Int, Long, String, </a:t>
            </a:r>
            <a:r>
              <a:rPr lang="en-US" dirty="0" err="1" smtClean="0"/>
              <a:t>StringSet</a:t>
            </a:r>
            <a:endParaRPr lang="en-US" dirty="0"/>
          </a:p>
          <a:p>
            <a:r>
              <a:rPr lang="en-US" dirty="0" err="1" smtClean="0"/>
              <a:t>getAll</a:t>
            </a:r>
            <a:r>
              <a:rPr lang="en-US" dirty="0" smtClean="0"/>
              <a:t>() returns Map&lt;String, ?&gt; with all of the key/value pairs in the preferences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as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1" y="1981200"/>
            <a:ext cx="931783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6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1816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Activity framework to allow user to select and set preferences for your app</a:t>
            </a:r>
          </a:p>
          <a:p>
            <a:r>
              <a:rPr lang="en-US" dirty="0" smtClean="0"/>
              <a:t>tutorial 6 has an example</a:t>
            </a:r>
          </a:p>
          <a:p>
            <a:pPr lvl="1"/>
            <a:r>
              <a:rPr lang="en-US" dirty="0" smtClean="0"/>
              <a:t>difficulty, sound, color, victory message</a:t>
            </a:r>
          </a:p>
          <a:p>
            <a:r>
              <a:rPr lang="en-US" dirty="0" smtClean="0"/>
              <a:t>Main Activity can start a preference activity to allow user to set preferences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74419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3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data stored on device memory</a:t>
            </a:r>
          </a:p>
          <a:p>
            <a:r>
              <a:rPr lang="en-US" dirty="0" smtClean="0"/>
              <a:t>More like traditional file i/o</a:t>
            </a:r>
          </a:p>
          <a:p>
            <a:r>
              <a:rPr lang="en-US" dirty="0" smtClean="0"/>
              <a:t>by default files are private to your application</a:t>
            </a:r>
          </a:p>
          <a:p>
            <a:pPr lvl="1"/>
            <a:r>
              <a:rPr lang="en-US" dirty="0" smtClean="0"/>
              <a:t>other apps cannot access</a:t>
            </a:r>
          </a:p>
          <a:p>
            <a:r>
              <a:rPr lang="en-US" dirty="0" smtClean="0"/>
              <a:t>files removed when app is uninstalled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and write a private file to the device internal storage: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openFileOutput</a:t>
            </a:r>
            <a:r>
              <a:rPr lang="en-US" dirty="0" smtClean="0"/>
              <a:t>(String name, int mode)</a:t>
            </a:r>
          </a:p>
          <a:p>
            <a:pPr lvl="1"/>
            <a:r>
              <a:rPr lang="en-US" dirty="0" smtClean="0"/>
              <a:t>method from Context</a:t>
            </a:r>
          </a:p>
          <a:p>
            <a:pPr lvl="1"/>
            <a:r>
              <a:rPr lang="en-US" dirty="0" smtClean="0"/>
              <a:t>file created if does not already exist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FileOutputStream</a:t>
            </a:r>
            <a:r>
              <a:rPr lang="en-US" dirty="0" smtClean="0"/>
              <a:t> object (regular Java class)</a:t>
            </a:r>
          </a:p>
          <a:p>
            <a:r>
              <a:rPr lang="en-US" dirty="0" smtClean="0"/>
              <a:t>Modes same as </a:t>
            </a:r>
            <a:r>
              <a:rPr lang="en-US" dirty="0" err="1" smtClean="0"/>
              <a:t>SharedPreferences</a:t>
            </a:r>
            <a:r>
              <a:rPr lang="en-US" dirty="0" smtClean="0"/>
              <a:t> minus </a:t>
            </a:r>
            <a:r>
              <a:rPr lang="en-US" dirty="0" smtClean="0"/>
              <a:t>MODE_MULTI_PROCESS </a:t>
            </a:r>
            <a:r>
              <a:rPr lang="en-US" dirty="0" smtClean="0"/>
              <a:t>and addition of MODE_APPEND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err="1" smtClean="0"/>
              <a:t>FileOutputStream</a:t>
            </a:r>
            <a:r>
              <a:rPr lang="en-US" dirty="0" smtClean="0"/>
              <a:t> writes raw bytes</a:t>
            </a:r>
          </a:p>
          <a:p>
            <a:pPr lvl="1"/>
            <a:r>
              <a:rPr lang="en-US" dirty="0" smtClean="0"/>
              <a:t>arrays of bytes or single bytes</a:t>
            </a:r>
          </a:p>
          <a:p>
            <a:r>
              <a:rPr lang="en-US" dirty="0" smtClean="0"/>
              <a:t>Much easier to wrap the </a:t>
            </a:r>
            <a:r>
              <a:rPr lang="en-US" dirty="0" err="1" smtClean="0"/>
              <a:t>FileOutputStream</a:t>
            </a:r>
            <a:r>
              <a:rPr lang="en-US" dirty="0" smtClean="0"/>
              <a:t> in </a:t>
            </a:r>
            <a:r>
              <a:rPr lang="en-US" dirty="0" err="1" smtClean="0"/>
              <a:t>PrintStream</a:t>
            </a:r>
            <a:r>
              <a:rPr lang="en-US" dirty="0" smtClean="0"/>
              <a:t>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81734"/>
            <a:ext cx="67056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4864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files saved to device</a:t>
            </a:r>
          </a:p>
          <a:p>
            <a:pPr lvl="1"/>
            <a:r>
              <a:rPr lang="en-US" dirty="0" smtClean="0"/>
              <a:t>data directory for app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openFileInput</a:t>
            </a:r>
            <a:r>
              <a:rPr lang="en-US" dirty="0" smtClean="0"/>
              <a:t>(String </a:t>
            </a:r>
            <a:r>
              <a:rPr lang="en-US" dirty="0" smtClean="0"/>
              <a:t>name) method to obtain a </a:t>
            </a:r>
            <a:r>
              <a:rPr lang="en-US" dirty="0" err="1" smtClean="0"/>
              <a:t>FileInputStream</a:t>
            </a:r>
            <a:endParaRPr lang="en-US" dirty="0" smtClean="0"/>
          </a:p>
          <a:p>
            <a:r>
              <a:rPr lang="en-US" dirty="0" err="1" smtClean="0"/>
              <a:t>FileInputStream</a:t>
            </a:r>
            <a:r>
              <a:rPr lang="en-US" dirty="0" smtClean="0"/>
              <a:t> reads bytes</a:t>
            </a:r>
          </a:p>
          <a:p>
            <a:pPr lvl="1"/>
            <a:r>
              <a:rPr lang="en-US" dirty="0" smtClean="0"/>
              <a:t>for convenience may connect to Scanner object or wrap in a </a:t>
            </a:r>
            <a:r>
              <a:rPr lang="en-US" dirty="0" err="1" smtClean="0"/>
              <a:t>DataInputStream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52" y="1143000"/>
            <a:ext cx="41719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/ have a file with a lot of data at compile time:</a:t>
            </a:r>
          </a:p>
          <a:p>
            <a:pPr lvl="1"/>
            <a:r>
              <a:rPr lang="en-US" dirty="0" smtClean="0"/>
              <a:t>save file in project res/raw / directory</a:t>
            </a:r>
          </a:p>
          <a:p>
            <a:pPr lvl="1"/>
            <a:r>
              <a:rPr lang="en-US" dirty="0" smtClean="0"/>
              <a:t>can open file using the </a:t>
            </a:r>
            <a:r>
              <a:rPr lang="en-US" dirty="0" err="1" smtClean="0"/>
              <a:t>openRawResource</a:t>
            </a:r>
            <a:r>
              <a:rPr lang="en-US" dirty="0" smtClean="0"/>
              <a:t>(int id) method and pass the R.raw.</a:t>
            </a:r>
            <a:r>
              <a:rPr lang="en-US" i="1" dirty="0" smtClean="0"/>
              <a:t>id</a:t>
            </a:r>
            <a:r>
              <a:rPr lang="en-US" dirty="0" smtClean="0"/>
              <a:t> of file</a:t>
            </a:r>
          </a:p>
          <a:p>
            <a:pPr lvl="1"/>
            <a:r>
              <a:rPr lang="en-US" dirty="0" smtClean="0"/>
              <a:t>returns an </a:t>
            </a:r>
            <a:r>
              <a:rPr lang="en-US" dirty="0" err="1" smtClean="0"/>
              <a:t>InputStream</a:t>
            </a:r>
            <a:r>
              <a:rPr lang="en-US" dirty="0" smtClean="0"/>
              <a:t> to read from file</a:t>
            </a:r>
          </a:p>
          <a:p>
            <a:pPr lvl="1"/>
            <a:r>
              <a:rPr lang="en-US" dirty="0" smtClean="0"/>
              <a:t>cannot write to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need to cache data for application instead of storing persistently: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getCacheDir</a:t>
            </a:r>
            <a:r>
              <a:rPr lang="en-US" dirty="0" smtClean="0"/>
              <a:t>() method to obtain a File object that is a directory where you can create and save temporary cache files</a:t>
            </a:r>
          </a:p>
          <a:p>
            <a:pPr lvl="1"/>
            <a:r>
              <a:rPr lang="en-US" dirty="0" smtClean="0"/>
              <a:t>files may be deleted by Android later if space needed but you should clean them up on your own</a:t>
            </a:r>
          </a:p>
          <a:p>
            <a:pPr lvl="1"/>
            <a:r>
              <a:rPr lang="en-US" dirty="0" smtClean="0"/>
              <a:t>recommended to keep under 1 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Files - Other Useful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these are inherited from Context 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getFileDir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 absolute path to </a:t>
            </a:r>
            <a:r>
              <a:rPr lang="en-US" dirty="0" err="1" smtClean="0"/>
              <a:t>filesystem</a:t>
            </a:r>
            <a:r>
              <a:rPr lang="en-US" dirty="0" smtClean="0"/>
              <a:t> directory when app files are saved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getDir</a:t>
            </a:r>
            <a:r>
              <a:rPr lang="en-US" dirty="0" smtClean="0"/>
              <a:t>(String name, int mode)</a:t>
            </a:r>
          </a:p>
          <a:p>
            <a:pPr lvl="1"/>
            <a:r>
              <a:rPr lang="en-US" dirty="0" smtClean="0"/>
              <a:t>get and create if necessary a directory for files</a:t>
            </a:r>
          </a:p>
          <a:p>
            <a:r>
              <a:rPr lang="en-US" dirty="0" smtClean="0"/>
              <a:t>boolean </a:t>
            </a:r>
            <a:r>
              <a:rPr lang="en-US" dirty="0" err="1" smtClean="0"/>
              <a:t>deteleFile</a:t>
            </a:r>
            <a:r>
              <a:rPr lang="en-US" dirty="0" smtClean="0"/>
              <a:t>(String name)</a:t>
            </a:r>
          </a:p>
          <a:p>
            <a:pPr lvl="1"/>
            <a:r>
              <a:rPr lang="en-US" dirty="0" smtClean="0"/>
              <a:t>get rid of files, especially cache files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fileList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 an array of Strings with files associated with Context (application)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7" y="3200400"/>
            <a:ext cx="8445433" cy="356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seen saving app state into a Bundle on orientation changes or when an app is killed to reclaim resources but may be recreated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data stored on shared external storage</a:t>
            </a:r>
          </a:p>
          <a:p>
            <a:r>
              <a:rPr lang="en-US" dirty="0" smtClean="0"/>
              <a:t>may be SD (Secure Digital) card on non removable </a:t>
            </a:r>
          </a:p>
          <a:p>
            <a:r>
              <a:rPr lang="en-US" dirty="0" smtClean="0"/>
              <a:t>files saved to external storage are world-readable</a:t>
            </a:r>
          </a:p>
          <a:p>
            <a:r>
              <a:rPr lang="en-US" dirty="0" smtClean="0"/>
              <a:t>files may be modified by user when they enable USB mass storage for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Media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 err="1" smtClean="0"/>
              <a:t>Environment.getExternalStorageState</a:t>
            </a:r>
            <a:r>
              <a:rPr lang="en-US" dirty="0" smtClean="0"/>
              <a:t>() method to determine if media available</a:t>
            </a:r>
          </a:p>
          <a:p>
            <a:pPr lvl="1"/>
            <a:r>
              <a:rPr lang="en-US" dirty="0" smtClean="0"/>
              <a:t>may be mounted to computer, missing, read-only or in some other state that prevents accessing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Media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states such as media being shared, missing,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87984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0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Files on 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getExternalFilesDir</a:t>
            </a:r>
            <a:r>
              <a:rPr lang="en-US" dirty="0" smtClean="0"/>
              <a:t>(String type) to obtain a directory (File object) to get directory to save files</a:t>
            </a:r>
          </a:p>
          <a:p>
            <a:r>
              <a:rPr lang="en-US" dirty="0" smtClean="0"/>
              <a:t>type is String constant from Environment class</a:t>
            </a:r>
          </a:p>
          <a:p>
            <a:pPr lvl="1"/>
            <a:r>
              <a:rPr lang="en-US" dirty="0" smtClean="0"/>
              <a:t>DIRECTORY_ALARMS,  DIRECTORY_DCIM (Digital Camera </a:t>
            </a:r>
            <a:r>
              <a:rPr lang="en-US" dirty="0" err="1" smtClean="0"/>
              <a:t>IMages</a:t>
            </a:r>
            <a:r>
              <a:rPr lang="en-US" dirty="0" smtClean="0"/>
              <a:t>),  DIRECTORY_DOWNLOADS, DIRECTORY_MOVIES, DIRECTORY_MUSIC, DIRECTORY_NOTIFICATIONS, DIRECTORY_PICTURES, DIRECTORY_PODCASTS, DIRECTORY_RINGTONES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File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 a media file then send </a:t>
            </a:r>
            <a:r>
              <a:rPr lang="en-US" b="1" dirty="0" smtClean="0"/>
              <a:t>null</a:t>
            </a:r>
            <a:r>
              <a:rPr lang="en-US" dirty="0" smtClean="0"/>
              <a:t> as parameter to </a:t>
            </a:r>
            <a:r>
              <a:rPr lang="en-US" dirty="0" err="1" smtClean="0"/>
              <a:t>getExternalFilesDir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The DIRECTORY_&lt;TYPE&gt; constants allow Android's Media Scanner to categorize files in the system </a:t>
            </a:r>
          </a:p>
          <a:p>
            <a:r>
              <a:rPr lang="en-US" dirty="0" smtClean="0"/>
              <a:t>External files associated with application are deleted when application uninstalled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Data Shared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want to save files to be shared with other apps:</a:t>
            </a:r>
          </a:p>
          <a:p>
            <a:r>
              <a:rPr lang="en-US" dirty="0" smtClean="0"/>
              <a:t>save the files (audio, images, video, etc.) to one of the public directories on the external storage device</a:t>
            </a:r>
          </a:p>
          <a:p>
            <a:r>
              <a:rPr lang="en-US" sz="2800" dirty="0" err="1" smtClean="0"/>
              <a:t>Environment.getExternalStoragePublicDirectory</a:t>
            </a:r>
            <a:r>
              <a:rPr lang="en-US" sz="2800" dirty="0" smtClean="0"/>
              <a:t>(</a:t>
            </a:r>
            <a:br>
              <a:rPr lang="en-US" sz="2800" dirty="0" smtClean="0"/>
            </a:br>
            <a:r>
              <a:rPr lang="en-US" sz="2800" dirty="0" err="1" smtClean="0"/>
              <a:t>Strint</a:t>
            </a:r>
            <a:r>
              <a:rPr lang="en-US" sz="2800" dirty="0" smtClean="0"/>
              <a:t> type) </a:t>
            </a:r>
            <a:r>
              <a:rPr lang="en-US" dirty="0" smtClean="0"/>
              <a:t>method returns a File object which is directory</a:t>
            </a:r>
          </a:p>
          <a:p>
            <a:r>
              <a:rPr lang="en-US" dirty="0" smtClean="0"/>
              <a:t>same types as </a:t>
            </a:r>
            <a:r>
              <a:rPr lang="en-US" dirty="0" err="1" smtClean="0"/>
              <a:t>getExternalFilesDir</a:t>
            </a:r>
            <a:r>
              <a:rPr lang="en-US" dirty="0" smtClean="0"/>
              <a:t>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Shared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Not the same as the system media 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" y="2362200"/>
            <a:ext cx="904108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0166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 stored in a private database</a:t>
            </a:r>
          </a:p>
          <a:p>
            <a:r>
              <a:rPr lang="en-US" dirty="0" smtClean="0"/>
              <a:t>More on this next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on web with your own network server</a:t>
            </a:r>
          </a:p>
          <a:p>
            <a:r>
              <a:rPr lang="en-US" dirty="0" smtClean="0"/>
              <a:t>Use wireless or carrier network to store and retrieve data on web based server</a:t>
            </a:r>
          </a:p>
          <a:p>
            <a:r>
              <a:rPr lang="en-US" dirty="0" smtClean="0"/>
              <a:t>classes from java.net and android.net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options for storing data associated with apps</a:t>
            </a:r>
          </a:p>
          <a:p>
            <a:r>
              <a:rPr lang="en-US" dirty="0" smtClean="0"/>
              <a:t>Shared Preferences</a:t>
            </a:r>
          </a:p>
          <a:p>
            <a:r>
              <a:rPr lang="en-US" dirty="0" smtClean="0"/>
              <a:t>Internal Storage</a:t>
            </a:r>
          </a:p>
          <a:p>
            <a:pPr lvl="1"/>
            <a:r>
              <a:rPr lang="en-US" dirty="0" smtClean="0"/>
              <a:t>device memory</a:t>
            </a:r>
          </a:p>
          <a:p>
            <a:r>
              <a:rPr lang="en-US" dirty="0" smtClean="0"/>
              <a:t>External Storage</a:t>
            </a:r>
          </a:p>
          <a:p>
            <a:r>
              <a:rPr lang="en-US" dirty="0" smtClean="0"/>
              <a:t>SQLite Database</a:t>
            </a:r>
          </a:p>
          <a:p>
            <a:r>
              <a:rPr lang="en-US" dirty="0" smtClean="0"/>
              <a:t>Network Connection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data can be shared by creating a Content Provider</a:t>
            </a:r>
          </a:p>
          <a:p>
            <a:r>
              <a:rPr lang="en-US" dirty="0" smtClean="0"/>
              <a:t>Android has many built in Content Providers for things such as</a:t>
            </a:r>
          </a:p>
          <a:p>
            <a:pPr lvl="1"/>
            <a:r>
              <a:rPr lang="en-US" dirty="0" smtClean="0"/>
              <a:t>audio (random song from last time)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primitive data stored in key-value pairs</a:t>
            </a:r>
          </a:p>
          <a:p>
            <a:r>
              <a:rPr lang="en-US" dirty="0" err="1" smtClean="0"/>
              <a:t>SharedPreferences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Store and retrieve key-value pairs of data</a:t>
            </a:r>
          </a:p>
          <a:p>
            <a:pPr lvl="1"/>
            <a:r>
              <a:rPr lang="en-US" dirty="0" smtClean="0"/>
              <a:t>keys are Strings</a:t>
            </a:r>
          </a:p>
          <a:p>
            <a:pPr lvl="1"/>
            <a:r>
              <a:rPr lang="en-US" dirty="0" smtClean="0"/>
              <a:t>values are Strings,  Sets of Strings, boolean, float, int, or long</a:t>
            </a:r>
          </a:p>
          <a:p>
            <a:r>
              <a:rPr lang="en-US" dirty="0" smtClean="0"/>
              <a:t>Not strictly for </a:t>
            </a:r>
            <a:r>
              <a:rPr lang="en-US" i="1" dirty="0" smtClean="0"/>
              <a:t>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a </a:t>
            </a:r>
            <a:r>
              <a:rPr lang="en-US" dirty="0" err="1" smtClean="0"/>
              <a:t>SharedPreferences</a:t>
            </a:r>
            <a:r>
              <a:rPr lang="en-US" dirty="0" smtClean="0"/>
              <a:t> object for application using these methods:</a:t>
            </a:r>
          </a:p>
          <a:p>
            <a:pPr lvl="1"/>
            <a:r>
              <a:rPr lang="en-US" dirty="0" err="1" smtClean="0"/>
              <a:t>getSharedPreferences</a:t>
            </a:r>
            <a:r>
              <a:rPr lang="en-US" dirty="0" smtClean="0"/>
              <a:t>(String name, int mode)</a:t>
            </a:r>
          </a:p>
          <a:p>
            <a:pPr lvl="2"/>
            <a:r>
              <a:rPr lang="en-US" dirty="0" smtClean="0"/>
              <a:t>if you want multiple files</a:t>
            </a:r>
          </a:p>
          <a:p>
            <a:pPr lvl="1"/>
            <a:r>
              <a:rPr lang="en-US" dirty="0" err="1" smtClean="0"/>
              <a:t>getPreferences</a:t>
            </a:r>
            <a:r>
              <a:rPr lang="en-US" dirty="0" smtClean="0"/>
              <a:t>(int mode)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4495800"/>
            <a:ext cx="901930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SharedPreferences</a:t>
            </a:r>
            <a:r>
              <a:rPr lang="en-US" dirty="0" smtClean="0"/>
              <a:t>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File creation modes</a:t>
            </a:r>
          </a:p>
          <a:p>
            <a:r>
              <a:rPr lang="en-US" dirty="0" smtClean="0"/>
              <a:t>Constants from the Context class</a:t>
            </a:r>
          </a:p>
          <a:p>
            <a:pPr lvl="1"/>
            <a:r>
              <a:rPr lang="en-US" dirty="0" smtClean="0"/>
              <a:t>Activity is a descendant of Context</a:t>
            </a:r>
          </a:p>
          <a:p>
            <a:r>
              <a:rPr lang="en-US" dirty="0" smtClean="0"/>
              <a:t>MODE_PRIVATE</a:t>
            </a:r>
          </a:p>
          <a:p>
            <a:pPr lvl="1"/>
            <a:r>
              <a:rPr lang="en-US" dirty="0" smtClean="0"/>
              <a:t>accessed only by calling application</a:t>
            </a:r>
          </a:p>
          <a:p>
            <a:r>
              <a:rPr lang="en-US" dirty="0" smtClean="0"/>
              <a:t>MODE_WORLD_READABLE</a:t>
            </a:r>
          </a:p>
          <a:p>
            <a:pPr lvl="1"/>
            <a:r>
              <a:rPr lang="en-US" dirty="0" smtClean="0"/>
              <a:t>other applications have read access</a:t>
            </a:r>
          </a:p>
          <a:p>
            <a:r>
              <a:rPr lang="en-US" dirty="0" smtClean="0"/>
              <a:t>MODE_WORLD_WRITEABLE</a:t>
            </a:r>
          </a:p>
          <a:p>
            <a:pPr lvl="1"/>
            <a:r>
              <a:rPr lang="en-US" dirty="0" smtClean="0"/>
              <a:t>other applications have write access</a:t>
            </a:r>
          </a:p>
          <a:p>
            <a:r>
              <a:rPr lang="en-US" dirty="0" smtClean="0"/>
              <a:t>MODE_MULTI_PROCESS</a:t>
            </a:r>
          </a:p>
          <a:p>
            <a:pPr lvl="1"/>
            <a:r>
              <a:rPr lang="en-US" dirty="0" smtClean="0"/>
              <a:t>file on desk checked for modification even if shared preferences instance loaded. (Multiple threads using the same file)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obtaining </a:t>
            </a:r>
            <a:r>
              <a:rPr lang="en-US" dirty="0" err="1" smtClean="0"/>
              <a:t>SharedPreferences</a:t>
            </a:r>
            <a:r>
              <a:rPr lang="en-US" dirty="0" smtClean="0"/>
              <a:t> object:</a:t>
            </a:r>
          </a:p>
          <a:p>
            <a:pPr lvl="1"/>
            <a:r>
              <a:rPr lang="en-US" dirty="0" smtClean="0"/>
              <a:t>call edit() method on object  to get a </a:t>
            </a:r>
            <a:r>
              <a:rPr lang="en-US" dirty="0" err="1" smtClean="0"/>
              <a:t>SharedPreferences.Editor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place data by calling put methods on the </a:t>
            </a:r>
            <a:r>
              <a:rPr lang="en-US" dirty="0" err="1" smtClean="0"/>
              <a:t>SharedPreferences.Editor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also possible to clear all data or remove a particular key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done writing data via the editor call either apply() or commit()</a:t>
            </a:r>
          </a:p>
          <a:p>
            <a:r>
              <a:rPr lang="en-US" dirty="0" smtClean="0"/>
              <a:t>apply() is the simpler method</a:t>
            </a:r>
          </a:p>
          <a:p>
            <a:pPr lvl="1"/>
            <a:r>
              <a:rPr lang="en-US" dirty="0" smtClean="0"/>
              <a:t>used when only one process expected to write to the preferences object</a:t>
            </a:r>
          </a:p>
          <a:p>
            <a:r>
              <a:rPr lang="en-US" dirty="0" smtClean="0"/>
              <a:t>commit() returns a boolean if write was successful</a:t>
            </a:r>
          </a:p>
          <a:p>
            <a:pPr lvl="1"/>
            <a:r>
              <a:rPr lang="en-US" dirty="0" smtClean="0"/>
              <a:t>for when multiple process may be writing to preferences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1042</Words>
  <Application>Microsoft Office PowerPoint</Application>
  <PresentationFormat>On-screen Show (4:3)</PresentationFormat>
  <Paragraphs>181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CS378 - Mobile Computing</vt:lpstr>
      <vt:lpstr>Saving State</vt:lpstr>
      <vt:lpstr>Storing Data</vt:lpstr>
      <vt:lpstr>Sharing Data</vt:lpstr>
      <vt:lpstr>Shared Preferences</vt:lpstr>
      <vt:lpstr>Using SharedPreferences</vt:lpstr>
      <vt:lpstr>SharedPreferences Modes</vt:lpstr>
      <vt:lpstr>Writing to SharedPreferences</vt:lpstr>
      <vt:lpstr>Writing to SharedPreferences</vt:lpstr>
      <vt:lpstr>Reading From Shared Preferences</vt:lpstr>
      <vt:lpstr>Shared Preferences File</vt:lpstr>
      <vt:lpstr>Preference Activity</vt:lpstr>
      <vt:lpstr>Internal Storage </vt:lpstr>
      <vt:lpstr>Internal Storage</vt:lpstr>
      <vt:lpstr>Writing to Files</vt:lpstr>
      <vt:lpstr>Reading from Files</vt:lpstr>
      <vt:lpstr>Static Files</vt:lpstr>
      <vt:lpstr>Cache Files</vt:lpstr>
      <vt:lpstr>External Files - Other Useful Methods</vt:lpstr>
      <vt:lpstr>External Storage</vt:lpstr>
      <vt:lpstr>Checking Media Availability</vt:lpstr>
      <vt:lpstr>Checking Media State</vt:lpstr>
      <vt:lpstr>Accessing Files on External Storage</vt:lpstr>
      <vt:lpstr>External File Directory</vt:lpstr>
      <vt:lpstr>External Data Shared Files</vt:lpstr>
      <vt:lpstr>Examining Shared Directories</vt:lpstr>
      <vt:lpstr>Result</vt:lpstr>
      <vt:lpstr>SQLite Database</vt:lpstr>
      <vt:lpstr>Network Connection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196</cp:revision>
  <cp:lastPrinted>2012-01-30T16:00:04Z</cp:lastPrinted>
  <dcterms:created xsi:type="dcterms:W3CDTF">2012-01-17T18:47:14Z</dcterms:created>
  <dcterms:modified xsi:type="dcterms:W3CDTF">2012-03-19T19:49:19Z</dcterms:modified>
</cp:coreProperties>
</file>