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79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9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18.2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3852 11261,'0'-21,"21"21,-21 0,21 0,1 0,-1 0,-21 0,42 0,-21 0,22 0,20 0,-21 0,43 0,-64 0,0 0,1 0,-22 0,21 0,21 0,-42 0,42 0,-20 0,-22 0,42 0,-21 0,0 0,0 0,1 0,-1 0,0 0,42 0,-41 0,-22 0,21 0,0 0,-21 0,42-22,-21 22,-21 0,22 0,20 0,-42-21,63 0,-63 0,43 21,-22 0,-21 0,42 0,-21 0,22-21,-22 21,0 0,0 0,0 0,-21 0,22 0,-1 0,0 0,0 0,0 0,-21 0,21 0,22 0,-43 0,42 0,-42 0,21 0,22 0,-1 0,-21 21,0-21,-21 21,21-21,22 0,-43 0,42 0,-21 0,22 21,20 0,-63-21,42 22,22-1,-22 0,1-21,-22 21,42-21,1 0,-43 0,64 0,-22 21,1-21,-22 0,21 0,-20 0,-1 21,0-21,-20 0,20 0,0 0,22 0,-22 0,0 0,-20 0,83 0,-62 0,20 0,-42 0,22 0,-22 0,0 0,0 0,22 0,-22 0,42 0,1 0,-43 0,42 0,-20 0,41 0,-20 0,-43 0,21 0,1 22,-22-22,42 0,-41 0,-1 21,0-21,0 0,0 0,0 0,-21 0,22 0,20 0,-21 0,21 0,-42 0,64 0,-64 0,21 0,0 0,0 0,-21 0,64 0,-64 0,42 0,-21 0,22 0,-1 0,-21 0,43 0,42 0,-106 0,42 0,-21 0,21 0,-20 0,41 0,-21 0,-42 0,22 0,20 0,0 0,-42 0,21 0,-21 0,43 0,-22 0,21 0,-21-21,22-1,20 22,-42 0,43 0,-1 0,-63 0,64 0,-64 0,21 0,0 0,0 0,22 0,-1 0,43 0,-22 0,-20 0,-1 0,0 0,-21 0,43 0,-43 22,0-22,22 0,-43 0,42 0,-21 0,0 0,0 0,-21 0,22 0,20 0,-21 21,21-21,-20 0,20 0,0 0,-21 0,22 0,-1 0,-21 0,22 0,-43 0,42 0,0 0,43 0,-43 0,-21 0,22-21,-1 21,0 0,22 0,-43 0,21 0,-20 0,-1-22,0 22,0 0,0 0,22 0,-22 0,21 0,-21 0,0 0,22 22,-1-22,-21 0,0 21,-21-21,22 0,20 0,21 0,-20 0,-22 0,42 0,1 0,-64 0,21 0,0 21,43 0,-1-21,-42 0,43 21,-43-21,0 0,22 21,-43-21,42 0,-21 0,43 0,-43 0,0 0,42 0,-63 0,22 0,-22 0,42 0,-42 22,42-22,1 0,-1 0,-21 0,21 0,22 0,-22 0,-21 0,43 0,-22 0,22 0,-43 0,0 0,21 0,-42 0,43 0,-22 0,0 0,43 0,-43 0,42 0,-20-22,-43 22,63 0,-42 0,22-21,-1 0,-21 21,21 0,-42 0,43-21,-1 21,-21 0,22 0,-1 0,0 0,-21 0,-21 0,43 0,-22 0,42-21,-20 21,-43 0,42 0,-21 0,0 0,22 0,-43 0,21 0,0 0,21 0,-20 0,20 0,0-21,-21 21,-21-22,22 22,20 0,0 0,22 0,-64 0,42 0,-21 0,22 0,20 0,-21 0,1 0,-22 0,21 0,-21 0,1 0,20 0,21 0,1 0,-1 0,-20 0,41 0,-20-42,-22 42,-42 0,85 0,-85-21,21 21,21-21,22 21,-22-21,-21 21,22-22,-1 22,22 0,-22 0,-21 0,0 0,0 0,22 0,-22 0,0 0,21 0,22-21,-64 21,42 0,1 0,-22 0,0 21,21-21,22 22,-1-22,-20 21,62-21,1 21,-63-21,62 21,-41-21,-22 0,1 0,20 0,-42 0,0 0,1 0,20 0,-21 0,21 0,1 0,-1-21,0 21,22 0,-43 0,21 0,-20-21,20 21,64 0,-85 0,0 0,21 0,-42 0,64 0,21 0,-43 0,0 21,-21 0,43-21,-43 0,21 0,-20 0,-22 0,21 0,21 0,-21 0,0 0,1 0,-1 0,21 0,-42-21,42 21,-20 0,-1 0,42 0,-42 0,22 0,-22 0,21 0,22 0,-43 0,42 0,-20 0,-1 0,-21 0,22 0,-22 0,0 0,0 0,0 0,22 0,-1 0,-21 0,21 0,-20 0,41 0,-42 0,-21 0,43 0,-22 0,0 0,0 0,-21 0,21 0,0 0,1 0,-22 0,42 0,-21 0,21 0,22 0,-22 0,1 0,-43 0,63 0,-21 0,1 0,-1 0,0 0,1 0,-22 0,-21 0,21 0,0 0,-21 0,21 0,1 0,-22 21,0-21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23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19621 11494,'-21'0,"-21"0,-1 0,-20 0,-43 0,43 0,41 0,-62-22,-1 22,-42 0,42 0,1-21,20 21,-20 0,20 0,1 0,-22 0,21-21,-41 0,-1 21,42 0,-20-42,20 20,1 1,20 21,-41-21,41 21,1 0,-43 0,22 0,20 0,-20 0,42 0,0 0,-43 0,22 0,21 0,21 0,-43-21,22 21,0 0,-21 0,20 0,-20-21,21 21,0 0,0 0,-22 0,22 0,0 0,0 0,-22 0,22 0,0 0,-21 0,-1 0,22 0,-21 21,21-21,-22 0,22 21,-42-21,20 0,1 0,0 0,-22 0,22 0,0 21,-22 0,-21-21,22 0,21 22,-22-1,-21-21,64 0,0 0,-21 0,-43 0,85 0,-42 0,-1 0,1 0,21 0,21 0,-21 0,-22 21,43-21,-42 0,0 21,-43-21,0 21,22-21,42 0,0 0,-1 0,-20 0,0 0,42 0,-64 0,22 0,-22 21,43-21,0 0,-42 0,20 0,-20 0,42 0,-22 0,-41 0,84 0,-64 0,22 0,-22 0,1 0,20 0,1 0,-21 0,20 0,-20 0,-1-21,43 21,-42 0,20-21,1 21,-22-21,22 21,0 0,-1 0,1 0,-21 0,41 0,1 0,0 0,21 0,-42 0,-1 0,22 0,0 0,0 0,21 0,-21 0,0 0,21 0,-43 0,1 0,42 21,-64-21,43 0,-21 21,0-21,-1 0,22 0,0 0,0 0,0 0,21 0,-22 0,-20 0,21 0,0 0,-22 0,1 0,42 0,-42 0,-22 0,22 0,-43 0,64 0,-64 0,22 0,-1 0,1 0,-22 0,22 0,-1 0,-20 0,41 0,1 0,0 0,20 21,-20-21,42 0,-21 22,0-22,0 0,-1 0,-20 0,-21 0,20 21,1-21,21 0,-22 0,-20 21,-1-21,1 0,42 0,-64 0,64 0,-43 0,1 0,21 0,-1 0,-20 0,42 0,-43 0,43 0,-21 0,20 0,-20-21,21 21,0 0,21 0,-43 0,22 0,-21 0,21 0,21 0,-21 0,-1 0,1 0,-21-21,42 21,-21 0,-22 0,43 0,-42 0,42 0,-63 0,41 0,-41 0,-22 0,64-22,-42 22,-43 0,85 0,-43 0,-21 0,-20 0,83 0,-20 0,0 0,21 0,-22 22,22-22,-64 0,22 0,63 0,-42 0,-22 0,22-22,21 22,-1 0,-41 0,21 0,20-21,1 21,-21 0,21 0,0 0,-1 0,-41 0,42 0,21 0,-64 0,22 0,-64 0,85 0,-43 0,1 0,42 0,-22 0,22 0,0 0,-21 0,21 0,-22 0,1 0,0 0,-1 0,1 0,0 0,20 0,-62 0,63 0,21 0,-22 0,1 0,0 0,21 0,-42 0,21 0,-1 0,-20-21,21 21,-21 0,20 0,-41 0,63 0,-21 0,0 0,-22 0,22-21,-42 21,20-21,22 21,0 0,-21 0,-1 0,1 0,0 0,-22 0,22 0,-22 21,-20-21,62 0,-62 0,20 0,64 0,-42 0,21 21,-22-21,-20 21,42 0,21 1,-21-22,-22 21,22 0,-21-21,21 0,21 0,-22 0,1 21,0-21,21 21,-42 0,-1 1,43-1,-84 0,41 0,-41-21,63 0,-1 0,-20 0,0 21,21-21,-22 21,22-21,-42 0,-1 0,22 0,-22 22,22-22,21 0,-22 0,-20 0,42 0,-22 0,-20 0,-1 0,64 0,-63-22,63 22,-42 0,20 0,1-21,21 0,-21 21,0 0,0-21,-22 21,22-21,21 21,-42-21,21 21,-22-22,22 22,0 0,-21 0,-1-21,22 21,-21-21,0 21,-1 0,1 0,42-21,-42 21,20 0,1 0,0 0,0 0,0 0,0 0,21-21,-22 21,1 0,21 0,-21 0,21 0,0-21,0-1,21 22,22 0,-22-21,63 21,43-21,22 21,-86-21,64 0,-21 21,-43 0,-41 0,126 0,-85 0,1 0,20 0,-41 0,20 0,-20 0,-22 0,-21 0,21 0,0 21,21 0,1-21,-43 21,42-21,-42 0,42 0,22 0,-43 21,0-21,0 0,22 22,-1-22,0 0,-20 0,-1 21,-21-21,21 0,0 0,-21 21,0-21,0 0,21 0,0 0,1 0,-22 0,21 0,21 0,0 0,-20 0,20 0,0 0,1 0,41-21,-41 21,41 0,-20 0,-1 0,-63 0,43 0,-22 0,-21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30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3810 15790,'21'0,"0"0,-21 0,21 0,0 0,1 0,20 0,-21 0,0 0,0 0,1 0,-1 0,21 0,-21 0,0 0,1 0,-1 0,-21 0,21 0,0 0,0 0,0 0,22 0,-43 0,21 0,21 0,-21 0,1 0,-22 0,21 0,0 0,0 0,-21 0,42 0,-42 0,0 0,43 0,-1 0,-21 0,0 0,1 0,-22 0,42 0,-21 0,21 22,1-22,-22 0,0 0,0 0,-21 0,64 0,-43 0,0 0,0 0,-21 0,43 0,-43 0,42 0,0 0,-42 0,21 0,1 0,-22 0,21 0,0 0,21 0,1 0,-43 0,42 0,-21 0,0 0,22 0,-43 0,42 0,-42 0,21 0,0 0,0 0,22 0,-22 0,-21 0,63 0,-20 0,-1 0,22 0,-64 0,42 0,21 0,-20-22,20 22,-20 0,20-21,-21 21,-20-21,20 21,43-21,-64 0,42 0,-42 21,-21 0,22 0,62-22,-41 22,20-21,64 0,-127 21,85 0,-64-21,21 21,22-21,-64 21,21 0,0 0,21-21,-20 21,-1 0,21 0,-21 0,22-22,-1 22,-21 0,21 0,1 0,-22 0,21 0,1 0,-22 0,0 0,21 0,-21 0,-21 0,43 0,-22 22,0-22,0 0,0 0,22 0,-43 0,42 0,0 0,-20 0,20 0,-42-22,63 22,-41 0,-1 0,42 0,-20 0,20-21,-21 21,-42-21,22 21,-1 0,-21 0,21 0,0 0,0 0,0 0,1 0,20 0,-21 0,-21 0,42 0,-20 0,20 0,0 0,-21 0,1 0,-1 0,42 0,-42 0,1 0,-1 0,0 21,0-21,43 21,-64-21,42 0,0 22,1-22,-1 0,-21 0,21 21,22-21,-43 21,43-21,-22 0,21 21,-20-21,-22 0,0 0,21 21,1-21,-22 21,0-21,0 22,0-22,1 0,-22 0,42 0,-21 0,0 0,22 0,-43 0,21 21,21-21,-42 0,21 0,0 0,22 21,-1-21,-42 21,21-21,22 0,-1 0,43 0,-64 0,21 0,-21 0,85 0,-21 0,-22 0,43 0,-64 0,1 0,-1 0,64 0,-64 0,43-21,-64 21,64-21,-22 21,1-21,-1-1,-42 22,1 0,41-21,22 21,-85 0,42 0,0 0,43 0,-21 0,41 21,-62-21,-1 0,22 0,-1 0,85 0,-84 0,-22 0,-21 0,43 0,-1 0,-63 0,64 0,-43 22,85-22,-22 0,-62 0,20 0,-21 0,21 0,1 0,-22 21,42 0,-20-21,-1 0,22 21,-22-21,21 0,22 0,-21 0,-43 0,21 21,-21-21,0 43,1-43,-1 0,0 0,0 0,-21 0,21 0,22 0,-43 0,42 0,-21 0,21 0,22 0,-43 0,43 0,-22 0,-21 0,21 0,-42-22,64 22,-43 0,0-21,0 21,64 0,-64 0,0-21,43 21,21 0,-64-21,42 21,1 0,-22 0,0 0,-20-21,-1 21,21 0,-42 0,42 0,-20 0,20 0,-21 0,0 0,22 0,-43 0,42 0,-21 0,21 0,1 0,-43 0,63 0,-42 0,1 0,20 0,0 0,43 0,-22 0,22 0,-21 0,-22 0,0 0,-21 0,43 0,-22 0,-21 0,64 0,-64 0,22 21,-1-21,-21 0,21 0,-20 0,20 0,0 0,22 0,-22 0,-21 0,-21 0,21 0,1 0,20 0,21 0,-41 0,-1 0,21 0,0 0,-20 0,-1 0,21 0,-42 0,42 0,-20 0,-1 0,21 0,-21 21,0-21,1 0,-1 0,0 0,0 0,43 0,-1 42,-42-42,0 43,1-43,-1 0,21 21,-21-21,-21 0,21 0,1 0,-1 21,-21-21,21 42,0-42,-21 0,42 22,1-1,-43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33.5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17462 16256,'-63'0,"20"0,1 0,0 0,-22 0,1 0,63-21,-64 21,22-21,-22 21,22 0,-21-21,-1 21,43 0,-21 0,-1 0,1 0,0 0,20 0,-20 0,-21 0,41 0,-41 0,21 0,-22 0,1-22,41 22,-41 0,42 0,-22 0,22-21,-21 21,21 0,21 0,-64 0,43 0,-42 0,-43 0,21 0,43 0,-1 0,1 0,-64-21,64 21,-43 0,43-21,0 0,-107 21,107-21,-21 21,-64 0,105 0,1 0,-21-22,-43 22,22 0,20 0,1 0,0 0,21 0,-1 0,-20 0,21 0,0 0,-22 0,43 0,-42 0,-21 0,41 0,-20 0,0 0,-1 0,22 0,-42 0,20 0,1 0,-21 0,-1 0,1 0,-1 22,1-1,-22 0,-63 21,84-42,43 21,-64 1,22-1,-1-21,1 21,-1-21,1 0,63 0,-21 0,-22 0,22 0,0 0,-21 0,-1 0,43 0,-21 0,0 0,21 0,-42 0,21 0,21 0,0 0,-22 0,1-21,0 21,-64 0,22 0,63 0,-64 0,64 0,-105 0,62 0,1 0,-43 0,64 0,-21 0,-22 0,-20-21,62 21,-20 0,-21 0,20 0,22 0,-21 0,21 0,-22 0,22 0,-42 0,20 0,-20 0,42 0,-1 0,1 0,0 0,-42 0,-1 0,43 0,-64-22,43 22,42 0,-42 0,-43 0,64 0,0 0,-1 0,1 0,-21 0,0 0,-43 0,85 0,-21 0,21 0,-64 0,43 0,-21 0,-1 0,1 0,0 0,-43 0,0 0,-20 0,62 0,-41 0,20 0,22 0,-1 0,22 0,21 0,-42 0,-22 0,22 0,-21 0,-1 0,-21 0,1 22,41-22,-41 0,20 0,43 0,-42 0,-1 0,1 0,20 0,-41 0,41 0,-105 0,148 0,-42 0,21 0,-22 0,22 0,0 0,-21 0,42 0,-43 0,1 0,-22 0,1 0,21 0,-22 0,43 0,0 0,-22 0,22 0,-63 0,20 0,22 0,-1 21,-20-21,21 0,-1 0,1 0,-43 0,22 21,20-21,-20 0,-22 0,43 0,-43 0,22 0,-1 0,-20 0,41-21,22 21,-85 0,43-21,-1 21,43 0,-85 0,0-22,-21 22,64-21,21 21,20 0,-62 0,20 0,22 0,0 0,-22 0,43 0,-21 0,-1 0,-20 0,20 0,-62 0,105 0,-43 0,1 0,0 0,20 0,-20 0,-21 0,20 0,-41 0,62 0,-41 0,-1 0,43 0,0 0,0 0,-21 0,-1 0,22 0,-21 0,42 0,0 0,-21 0,-22 0,43 0,-42 0,21 0,-43 0,1 0,63 0,-43 0,22 0,21 0,-21 0,0 0,21 0,-21 0,0 0,21 0,-22 0,1 0,0 0,0 0,0 0,-22 0,22 0,0 0,0 0,0 0,0 0,-1 0,1 0,21 0,-21 0,0 0,21 0,-21 0,0 0,21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41.2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3746 15896,'0'-21,"0"0,21 21,-21-21,22 21,20-21,0-1,1 1,-1 0,-21 0,0 0,22 0,-22-1,0 22,85-21,-43 21,-20-21,-1 21,43 0,-64 0,42 0,-42 0,22-21,-1 21,0 0,43 0,-64 0,0 0,1 0,-1 0,0 0,21 0,-21 0,22 0,-43 0,42 0,0 0,-42 0,43 0,-22 21,21-21,43 0,-43 21,1-21,20 0,-42 0,22 21,-1-21,-42 0,21 0,0 22,-21-22,21 21,1-21,-22 0,21 0,0 21,0-21,0 21,0-21,1 0,41 21,1-21,-64 0,63 0,-42 0,43 21,-43-21,42 0,-63 0,43 22,20-22,-63 0,43 0,-1 0,-21 0,43 21,-43-21,21 0,-42 0,21 0,0 0,1 21,-22-21,21 0,0 0,-21 0,0 21,21-21,0 0,-21 21,43-21,-22 21,21 1,-21-22,-21 21,64-21,-43 0,42 21,-41-21,-1 0,0 0,0 0,21 0,1 0,-22 0,0 0,0 0,-21 0,21 0,1 0,-22 0,21 0,0 0,-21 0,21 0,21 0,-42 0,22 0,20 0,21 0,-20 0,-1 0,-21 0,43 0,-22 0,-21 0,43 0,-43 0,0 0,0 0,22 0,20 42,1-42,-43 0,63 21,1-21,-64 22,43-22,-43 0,0 0,21 0,-20 0,-1 0,63 0,-84 0,85 0,-64 0,0 0,22 0,-22 0,0 0,0 0,43 0,-64 0,42 0,-21 0,22 0,-22 0,42 0,22 0,-85 0,42 0,-21 0,1 0,-1 0,0-22,0 22,0 0,0-21,22 21,-22 0,0 0,21 0,-42 0,43-21,-1 21,0 0,-42-21,43 21,-1 0,22 0,-64 0,63-21,-42 21,64-21,-64 21,64 0,-1-22,-62 22,-1-21,42 21,-63 0,0-21,21 21,-42 0,-42 0,-85 21,84-21,-21 0,64 0,-42 0,-43 21,-42-21,42 0,0 0,43 0,-22 0,21 0,43 0,-42 0,20 0,43 0,-21 0,0 0,0 0,0 0,-22 0,1 0,42 0,-42 22,-1-22,1 0,0 0,21 0,-43 21,-21-21,64 0,-42 0,-22 21,22-21,41 0,1 0,0 0,-42 0,41 0,22 0,-63 0,63 0,-21 0,0 0,21 0,-43 0,22 0,-64 21,43-21,21 0,-21 0,20 0,22 0,-21 0,21 0,43-21,-22 21,21-21,0-22,1 22,-43 21,21 0,42 0,-63 0,22 0,-1-21,-21 21,21 0,0 0,0 0,22 0,-1 0,43 0,-22 0,-21 0,-20 0,-1 0,21 0,22 0,-64 0,42 0,-21 0,-21 0,21 0,0 0,1 0,-1 0,0 0,0 0,21 0,-20 0,41 0,-42 0,22 0,-22 0,42 21,-20 0,-22-21,42 22,-42-22,43 0,-22 0,-42 0,21 0,1 0,-1 0,21 0,-42 0,64 0,-1 0,1-22,20 22,1 0,-22 0,1 0,21 22,-43-22,21 21,1-21,-22 0,-21 0,1 0,-1 0,-64 0,-41 0,-1 0,22 0,-64 0,63 0,1 21,-43-21,42 0,-20 0,-1 0,85 0,-64 0,43 0,-42-21,20 0,1 21,-21 0,-1-22,43 1,-43 21,1 0,63 0,-64 0,22 0,21 0,21 0,-42 0,20 0,-62 0,41 0,22 0,-63 0,41 0,1 0,-22 0,-41 0,83 0,-20 0,-21 0,63 0,-22 0,44 0,62 0,22 0,42 21,127 1,-105-1,-22-21,21 0,-63 0,-85 0,149 0,-22 0,63 0,-84 0,-63 0,-1 21,-20-21,-1 0,0 0,-20 0,20 0,-42 0,85 0,-64 0,42 0,-42 0,64 0,42 0,0 0,-106 0,64 0,-43 21,22-21,-1 21,-42-21,43 21,21-21,-43 0,43 0,-64 0,21 0,43 0,-64 0,-21 0,42 22,-21-22,1 0,-1 21,-21-21,42 0,22 0,-64 0,21 0,0 0,0 0,0 0,0-21,43 21,-43 0,-21 0,42 0,1 0,20 0,-20 0,-43 0,63-22,-21 22,64 0,-21 0,42 0,-42 0,-43 0,0 0,1 22,-1-22,21 0,1 0,42 0,-43 0,22 21,-22-21,22 21,21-21,-64 0,64 0,-21 0,-1 0,-62 0,20 0,0 0,43 0,-43 0,-42 0,64 0,-22 0,-21 0,0-21,-21 21,64 0,-22-21,-42-1,64 22,-43 0,0 0,0 0,22 0,-22 0,21 0,-21 0,-21 0,0 0,-21 0,-21 0,-43 0,22 0,-64 0,-64-21,22 0,84 0,0-21,64-1,-169 22,63-21,21 42,64-21,-22-1,22 22,21-21,-1 21,1 0,-21-21,21 21,0 0,21 0,-22 0,1 0,-21 0,0 0,20 0,-41 0,42 0,-43 0,22 0,42 0,-64 0,22 0,0 0,-22 21,43 0,-42-21,20 0,22 22,-21-22,21 0,-22 0,1 21,21-21,-22 21,1 0,21-21,0 0,21 0,-21 0,-1 0,1 0,21 0,21 0,64 0,21 0,-43 0,107-21,-107 21,43 0,63 42,43-21,0-21,-1 22,-62 20,105-42,-170 21,-20-21,63 0,0 21,-64-21,-20 21,41-21,-41 0,-1 0,43 0,-85 0,21 0,0 0,0 0,43 0,-43 0,-21 0,21 0,21 0,-42 0,21 0,22-21,-1 21,0 0,-20 0,41 0,22 0,-22 0,-20 0,-1 0,64 0,-64 0,22 0,20 0,43-21,-42 0,-22 0,1-22,21 43,-64-21,-21 21,21 0,42 0,-20-42,-1 21,-21 21,22-21,-22 21,0 0,21 0,-42-22,43 1,-22 21,21-21,0 21,-20 0,41-21,1 21,-22 0,-21 21,0-21,0 0,43 42,-1-20,-41-22,20 42,0-42,1 21,-22-21,21 21,-21-21,0 0,1 0,-1 0,0 0,0 21,-21-21,21 0,0 0,-21 0,22 0,-22 22,-43-22,-20 21,42-21,-85 0,-42 0,21 0,42 0,-42 0,42 0,22 0,-64 0,-21 0,63 0,43 0,20 0,1 0,0-21,0 21,21 0,85 0,20 0,86 0,-64 0,-42 0,20 0,-20 21,-21-21,-22 0,-42 0,42 0,-42 21,21-21,1 0,-1 0,63 0,-41 21,-43-21,84 21,-20 0,63 22,-106-22,43 0,-1 0,-42 0,85 1,-21-22,-1 21,-41-21,-22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3/26/2012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customXml" Target="../ink/ink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Persistence - SQLite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ViewRating</a:t>
            </a:r>
            <a:r>
              <a:rPr lang="en-US" dirty="0" smtClean="0"/>
              <a:t>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r>
              <a:rPr lang="en-US" dirty="0" smtClean="0"/>
              <a:t>Edit Rating starts </a:t>
            </a:r>
            <a:r>
              <a:rPr lang="en-US" dirty="0" err="1" smtClean="0"/>
              <a:t>AddEditRating</a:t>
            </a:r>
            <a:r>
              <a:rPr lang="en-US" dirty="0" smtClean="0"/>
              <a:t> activity and populates fields with these values (place in Extras)</a:t>
            </a:r>
          </a:p>
          <a:p>
            <a:r>
              <a:rPr lang="en-US" dirty="0" smtClean="0"/>
              <a:t>Delete Rating brings up confirmation Dialog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33248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AddEditRating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7244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Rating</a:t>
            </a:r>
          </a:p>
          <a:p>
            <a:pPr lvl="1"/>
            <a:r>
              <a:rPr lang="en-US" dirty="0" smtClean="0"/>
              <a:t>fields are blank</a:t>
            </a:r>
          </a:p>
          <a:p>
            <a:r>
              <a:rPr lang="en-US" dirty="0" smtClean="0"/>
              <a:t>Consider adding a button for date picker instead of typing data</a:t>
            </a:r>
          </a:p>
          <a:p>
            <a:r>
              <a:rPr lang="en-US" dirty="0" smtClean="0"/>
              <a:t>Must enter title / name</a:t>
            </a:r>
          </a:p>
          <a:p>
            <a:r>
              <a:rPr lang="en-US" dirty="0" smtClean="0"/>
              <a:t>other fields can be 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35242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48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AddEditRating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876800" cy="5211763"/>
          </a:xfrm>
        </p:spPr>
        <p:txBody>
          <a:bodyPr/>
          <a:lstStyle/>
          <a:p>
            <a:r>
              <a:rPr lang="en-US" dirty="0" smtClean="0"/>
              <a:t>When title clicked in main Activity, </a:t>
            </a:r>
            <a:r>
              <a:rPr lang="en-US" dirty="0" err="1" smtClean="0"/>
              <a:t>MovieRaterActivity</a:t>
            </a:r>
            <a:endParaRPr lang="en-US" dirty="0" smtClean="0"/>
          </a:p>
          <a:p>
            <a:r>
              <a:rPr lang="en-US" dirty="0" smtClean="0"/>
              <a:t>Make changes and click 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6" y="1066800"/>
            <a:ext cx="354768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30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DatabaseConnector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of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1" y="2057400"/>
            <a:ext cx="897700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09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DatabaseConnector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3" y="1447800"/>
            <a:ext cx="89192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an inner class that extends </a:t>
            </a:r>
            <a:r>
              <a:rPr lang="en-US" dirty="0" err="1" smtClean="0"/>
              <a:t>SQLiteOpenHelper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" y="2590800"/>
            <a:ext cx="880323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34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94481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3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is a SQLite command</a:t>
            </a:r>
          </a:p>
          <a:p>
            <a:r>
              <a:rPr lang="en-US" dirty="0" smtClean="0"/>
              <a:t>ratings is name of table</a:t>
            </a:r>
          </a:p>
          <a:p>
            <a:r>
              <a:rPr lang="en-US" dirty="0" smtClean="0"/>
              <a:t>table has seven columns</a:t>
            </a:r>
          </a:p>
          <a:p>
            <a:pPr lvl="1"/>
            <a:r>
              <a:rPr lang="en-US" dirty="0" smtClean="0"/>
              <a:t>_id, name, genre, </a:t>
            </a:r>
            <a:r>
              <a:rPr lang="en-US" dirty="0" err="1" smtClean="0"/>
              <a:t>dateSeen</a:t>
            </a:r>
            <a:r>
              <a:rPr lang="en-US" dirty="0" smtClean="0"/>
              <a:t>, tag1, tag2,  rating</a:t>
            </a:r>
          </a:p>
          <a:p>
            <a:r>
              <a:rPr lang="en-US" dirty="0" smtClean="0"/>
              <a:t>storage classes for columns:</a:t>
            </a:r>
          </a:p>
          <a:p>
            <a:pPr lvl="1"/>
            <a:r>
              <a:rPr lang="en-US" dirty="0" smtClean="0"/>
              <a:t>TEXT, INTEGER, REAL</a:t>
            </a:r>
          </a:p>
          <a:p>
            <a:pPr lvl="1"/>
            <a:r>
              <a:rPr lang="en-US" dirty="0" smtClean="0"/>
              <a:t>also NULL and BLOB</a:t>
            </a:r>
          </a:p>
          <a:p>
            <a:r>
              <a:rPr lang="en-US" dirty="0" smtClean="0"/>
              <a:t>_id is used as primary key for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on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pull database and view</a:t>
            </a:r>
          </a:p>
          <a:p>
            <a:r>
              <a:rPr lang="en-US" dirty="0" err="1" smtClean="0"/>
              <a:t>sqlitebrowser</a:t>
            </a:r>
            <a:r>
              <a:rPr lang="en-US" dirty="0" smtClean="0"/>
              <a:t> is a good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7898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90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ContentValues</a:t>
            </a:r>
            <a:r>
              <a:rPr lang="en-US" dirty="0"/>
              <a:t> are key/value pairs that are used when inserting/updating databases</a:t>
            </a:r>
          </a:p>
          <a:p>
            <a:r>
              <a:rPr lang="en-US" dirty="0"/>
              <a:t>Each </a:t>
            </a:r>
            <a:r>
              <a:rPr lang="en-US" dirty="0" err="1"/>
              <a:t>ContentValue</a:t>
            </a:r>
            <a:r>
              <a:rPr lang="en-US" dirty="0"/>
              <a:t> object corresponds to one row in a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_id being </a:t>
            </a:r>
            <a:r>
              <a:rPr lang="en-US" dirty="0" smtClean="0"/>
              <a:t>added and </a:t>
            </a:r>
            <a:r>
              <a:rPr lang="en-US" dirty="0" err="1" smtClean="0"/>
              <a:t>incremeneted</a:t>
            </a:r>
            <a:r>
              <a:rPr lang="en-US" dirty="0" smtClean="0"/>
              <a:t> </a:t>
            </a:r>
            <a:r>
              <a:rPr lang="en-US" dirty="0" smtClean="0"/>
              <a:t>automatically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6019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relational data base management system</a:t>
            </a:r>
          </a:p>
          <a:p>
            <a:r>
              <a:rPr lang="en-US" dirty="0" smtClean="0"/>
              <a:t>Relational databases introduced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</a:t>
            </a:r>
            <a:r>
              <a:rPr lang="en-US" dirty="0" smtClean="0"/>
              <a:t>. F.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dirty="0" smtClean="0"/>
              <a:t>Turing Award Winner</a:t>
            </a:r>
          </a:p>
          <a:p>
            <a:r>
              <a:rPr lang="en-US" dirty="0" smtClean="0"/>
              <a:t>Relational Database</a:t>
            </a:r>
          </a:p>
          <a:p>
            <a:pPr lvl="1"/>
            <a:r>
              <a:rPr lang="en-US" dirty="0" smtClean="0"/>
              <a:t>data stored in tables</a:t>
            </a:r>
          </a:p>
          <a:p>
            <a:pPr lvl="1"/>
            <a:r>
              <a:rPr lang="en-US" dirty="0" smtClean="0"/>
              <a:t>relationships among data stored in tables</a:t>
            </a:r>
          </a:p>
          <a:p>
            <a:pPr lvl="1"/>
            <a:r>
              <a:rPr lang="en-US" dirty="0" smtClean="0"/>
              <a:t>data can be accessed and view in</a:t>
            </a:r>
            <a:br>
              <a:rPr lang="en-US" dirty="0" smtClean="0"/>
            </a:br>
            <a:r>
              <a:rPr lang="en-US" dirty="0" smtClean="0"/>
              <a:t>different ways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74235"/>
            <a:ext cx="147383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977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AddEditRating</a:t>
            </a:r>
            <a:endParaRPr lang="en-US" dirty="0" smtClean="0"/>
          </a:p>
          <a:p>
            <a:r>
              <a:rPr lang="en-US" dirty="0" smtClean="0"/>
              <a:t>When save button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" y="2604052"/>
            <a:ext cx="7848600" cy="401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85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DatabaseConnector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1905000"/>
            <a:ext cx="8839200" cy="44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2400" y="6183868"/>
            <a:ext cx="39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nullCoumnHack</a:t>
            </a:r>
            <a:r>
              <a:rPr lang="en-US" dirty="0" smtClean="0"/>
              <a:t>, for inserting empty row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00600" y="5638800"/>
            <a:ext cx="762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1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AddEditRating</a:t>
            </a:r>
            <a:endParaRPr lang="en-US" dirty="0"/>
          </a:p>
          <a:p>
            <a:r>
              <a:rPr lang="en-US" dirty="0"/>
              <a:t>When save button </a:t>
            </a:r>
            <a:r>
              <a:rPr lang="en-US" dirty="0" smtClean="0"/>
              <a:t>clicked</a:t>
            </a:r>
          </a:p>
          <a:p>
            <a:r>
              <a:rPr lang="en-US" dirty="0" smtClean="0"/>
              <a:t>notice id added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85683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4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DatabaseConnector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9526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92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single row by _id</a:t>
            </a:r>
          </a:p>
          <a:p>
            <a:pPr lvl="1"/>
            <a:r>
              <a:rPr lang="en-US" dirty="0" smtClean="0"/>
              <a:t>in order to populate </a:t>
            </a:r>
            <a:r>
              <a:rPr lang="en-US" dirty="0" err="1" smtClean="0"/>
              <a:t>ViewRating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56784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3000" y="50292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rows</a:t>
            </a:r>
          </a:p>
          <a:p>
            <a:r>
              <a:rPr lang="en-US" dirty="0" smtClean="0"/>
              <a:t>To populate the </a:t>
            </a:r>
            <a:r>
              <a:rPr lang="en-US" dirty="0" err="1" smtClean="0"/>
              <a:t>ListView</a:t>
            </a:r>
            <a:r>
              <a:rPr lang="en-US" dirty="0" smtClean="0"/>
              <a:t> in the </a:t>
            </a:r>
            <a:r>
              <a:rPr lang="en-US" dirty="0" err="1" smtClean="0"/>
              <a:t>MovieRaterActivity</a:t>
            </a:r>
            <a:endParaRPr lang="en-US" dirty="0"/>
          </a:p>
          <a:p>
            <a:r>
              <a:rPr lang="en-US" dirty="0" smtClean="0"/>
              <a:t>only getting _id and name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0" y="3962400"/>
            <a:ext cx="8991600" cy="192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04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Option in </a:t>
            </a:r>
            <a:r>
              <a:rPr lang="en-US" dirty="0" err="1" smtClean="0"/>
              <a:t>ViewRating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3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21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 objects allow random read - write access to the result of a database query</a:t>
            </a:r>
          </a:p>
          <a:p>
            <a:r>
              <a:rPr lang="en-US" dirty="0" smtClean="0"/>
              <a:t>Ours only used to read the data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CursorAdapter</a:t>
            </a:r>
            <a:r>
              <a:rPr lang="en-US" dirty="0" smtClean="0"/>
              <a:t> to map columns from cursor to TextView or </a:t>
            </a:r>
            <a:r>
              <a:rPr lang="en-US" dirty="0" err="1" smtClean="0"/>
              <a:t>ImageViews</a:t>
            </a:r>
            <a:r>
              <a:rPr lang="en-US" dirty="0" smtClean="0"/>
              <a:t> defined in XML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202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256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MovieRaterActivity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 Adapter is a </a:t>
            </a:r>
            <a:r>
              <a:rPr lang="en-US" dirty="0" err="1" smtClean="0"/>
              <a:t>CursorAdapter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7" y="2527852"/>
            <a:ext cx="773524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0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programming language to manage data in a RDBMS</a:t>
            </a:r>
          </a:p>
          <a:p>
            <a:r>
              <a:rPr lang="en-US" dirty="0" smtClean="0"/>
              <a:t>SQLite implements most,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 smtClean="0"/>
              <a:t>not all of SQL</a:t>
            </a:r>
          </a:p>
          <a:p>
            <a:r>
              <a:rPr lang="en-US" dirty="0" smtClean="0"/>
              <a:t>SQLite becomes part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51912"/>
            <a:ext cx="3562350" cy="180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67508"/>
            <a:ext cx="2438400" cy="1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367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 initially null</a:t>
            </a:r>
          </a:p>
          <a:p>
            <a:r>
              <a:rPr lang="en-US" dirty="0" smtClean="0"/>
              <a:t>separate task to create cursor and update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981738"/>
            <a:ext cx="8520429" cy="242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Asynch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8030"/>
            <a:ext cx="8763000" cy="557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86720" y="4008240"/>
              <a:ext cx="5738400" cy="12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880" y="3944520"/>
                <a:ext cx="57700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432440" y="4053960"/>
              <a:ext cx="5631480" cy="175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6600" y="3990240"/>
                <a:ext cx="5663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371600" y="5577840"/>
              <a:ext cx="4846680" cy="175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5760" y="5514480"/>
                <a:ext cx="48783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1409760" y="5775840"/>
              <a:ext cx="4876920" cy="76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3560" y="5712480"/>
                <a:ext cx="4908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1348560" y="5616000"/>
              <a:ext cx="4877280" cy="221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2720" y="5552280"/>
                <a:ext cx="490896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3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 on Item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_id not displayed but still part of entry in list -&gt; use _id to get back to database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590800"/>
            <a:ext cx="87534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762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Cursor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moveToPrevious</a:t>
            </a:r>
            <a:endParaRPr lang="en-US" dirty="0"/>
          </a:p>
          <a:p>
            <a:r>
              <a:rPr lang="en-US" dirty="0" err="1"/>
              <a:t>getCount</a:t>
            </a:r>
            <a:endParaRPr lang="en-US" dirty="0"/>
          </a:p>
          <a:p>
            <a:r>
              <a:rPr lang="en-US" dirty="0" err="1"/>
              <a:t>getColumnIndexOrThrow</a:t>
            </a:r>
            <a:endParaRPr lang="en-US" dirty="0"/>
          </a:p>
          <a:p>
            <a:r>
              <a:rPr lang="en-US" dirty="0" err="1"/>
              <a:t>getColumnName</a:t>
            </a:r>
            <a:endParaRPr lang="en-US" dirty="0"/>
          </a:p>
          <a:p>
            <a:r>
              <a:rPr lang="en-US" dirty="0" err="1"/>
              <a:t>getColumnNames</a:t>
            </a:r>
            <a:endParaRPr lang="en-US" dirty="0"/>
          </a:p>
          <a:p>
            <a:r>
              <a:rPr lang="en-US" dirty="0" err="1"/>
              <a:t>moveToPosition</a:t>
            </a:r>
            <a:endParaRPr lang="en-US" dirty="0"/>
          </a:p>
          <a:p>
            <a:r>
              <a:rPr lang="en-US" dirty="0" err="1"/>
              <a:t>getPosition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9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functionality to </a:t>
            </a:r>
          </a:p>
          <a:p>
            <a:pPr lvl="1"/>
            <a:r>
              <a:rPr lang="en-US" dirty="0" smtClean="0"/>
              <a:t>show all movies that share a particular genre</a:t>
            </a:r>
          </a:p>
          <a:p>
            <a:pPr lvl="1"/>
            <a:r>
              <a:rPr lang="en-US" dirty="0" smtClean="0"/>
              <a:t>movies from a date range</a:t>
            </a:r>
          </a:p>
          <a:p>
            <a:pPr lvl="1"/>
            <a:r>
              <a:rPr lang="en-US" dirty="0" smtClean="0"/>
              <a:t>shared tags</a:t>
            </a:r>
          </a:p>
          <a:p>
            <a:r>
              <a:rPr lang="en-US" dirty="0" smtClean="0"/>
              <a:t>Just more complex data base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and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created with or for application accessible by name to all classes in application, but none outside application</a:t>
            </a:r>
          </a:p>
          <a:p>
            <a:r>
              <a:rPr lang="en-US" dirty="0" smtClean="0"/>
              <a:t>Creating database:</a:t>
            </a:r>
          </a:p>
          <a:p>
            <a:pPr lvl="1"/>
            <a:r>
              <a:rPr lang="en-US" dirty="0" smtClean="0"/>
              <a:t>create subclass of </a:t>
            </a:r>
            <a:r>
              <a:rPr lang="en-US" dirty="0" err="1" smtClean="0"/>
              <a:t>SQLiteOpenHelper</a:t>
            </a:r>
            <a:r>
              <a:rPr lang="en-US" dirty="0" smtClean="0"/>
              <a:t> and override </a:t>
            </a:r>
            <a:r>
              <a:rPr lang="en-US" dirty="0" err="1" smtClean="0"/>
              <a:t>onCreate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execute SQLite command to create tables in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Movie Rating App</a:t>
            </a:r>
          </a:p>
          <a:p>
            <a:r>
              <a:rPr lang="en-US" dirty="0" smtClean="0"/>
              <a:t>Stores user ratings</a:t>
            </a:r>
          </a:p>
          <a:p>
            <a:r>
              <a:rPr lang="en-US" dirty="0" smtClean="0"/>
              <a:t>Not a complex example</a:t>
            </a:r>
          </a:p>
          <a:p>
            <a:r>
              <a:rPr lang="en-US" dirty="0" smtClean="0"/>
              <a:t>Database only has one table</a:t>
            </a:r>
          </a:p>
          <a:p>
            <a:r>
              <a:rPr lang="en-US" dirty="0" smtClean="0"/>
              <a:t>Adapted from </a:t>
            </a:r>
            <a:r>
              <a:rPr lang="en-US" dirty="0" err="1" smtClean="0"/>
              <a:t>Deitel</a:t>
            </a:r>
            <a:r>
              <a:rPr lang="en-US" dirty="0" smtClean="0"/>
              <a:t> Address Book Application</a:t>
            </a:r>
          </a:p>
          <a:p>
            <a:r>
              <a:rPr lang="en-US" sz="2800" dirty="0"/>
              <a:t>http://www.deitel.com/Books/Android</a:t>
            </a:r>
            <a:r>
              <a:rPr lang="en-US" sz="2800" dirty="0" smtClean="0"/>
              <a:t>/</a:t>
            </a:r>
            <a:br>
              <a:rPr lang="en-US" sz="2800" dirty="0" smtClean="0"/>
            </a:br>
            <a:r>
              <a:rPr lang="en-US" sz="2800" dirty="0" err="1" smtClean="0"/>
              <a:t>AndroidforProgrammers</a:t>
            </a:r>
            <a:r>
              <a:rPr lang="en-US" sz="2800" dirty="0" smtClean="0"/>
              <a:t>/</a:t>
            </a:r>
            <a:r>
              <a:rPr lang="en-US" sz="2800" dirty="0" err="1" smtClean="0"/>
              <a:t>tabid</a:t>
            </a:r>
            <a:r>
              <a:rPr lang="en-US" sz="2800" dirty="0" smtClean="0"/>
              <a:t>/3606/Default.aspx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914400"/>
            <a:ext cx="4572000" cy="150810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MovieRaterActivity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Starting Activity</a:t>
            </a:r>
          </a:p>
          <a:p>
            <a:pPr algn="ctr"/>
            <a:r>
              <a:rPr lang="en-US" sz="2400" dirty="0" smtClean="0"/>
              <a:t>Displays List of </a:t>
            </a:r>
            <a:r>
              <a:rPr lang="en-US" sz="2400" dirty="0" err="1" smtClean="0"/>
              <a:t>RatedMovies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607904"/>
            <a:ext cx="3733800" cy="113877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AddEditRating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Add or Edit Rating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114800" y="2422505"/>
            <a:ext cx="3009900" cy="11853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2666085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- Add Rating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429000"/>
            <a:ext cx="3886200" cy="150810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ViewRating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Show Rating</a:t>
            </a:r>
            <a:br>
              <a:rPr lang="en-US" sz="2400" dirty="0" smtClean="0"/>
            </a:br>
            <a:r>
              <a:rPr lang="en-US" sz="2400" dirty="0" smtClean="0"/>
              <a:t>and Information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2171700" y="2422505"/>
            <a:ext cx="1581150" cy="10064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690" y="2633819"/>
            <a:ext cx="19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Movie Title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4114800" y="4170998"/>
            <a:ext cx="1143000" cy="62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1801" y="4714217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- Edit Rating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71700" y="4937105"/>
            <a:ext cx="32605" cy="10244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54075" y="5481405"/>
            <a:ext cx="21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- Delete Rating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640" y="6096000"/>
            <a:ext cx="27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remove from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5526613"/>
            <a:ext cx="3733800" cy="95410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DatabaseConnector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Interact With Database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6800" y="4183052"/>
            <a:ext cx="76200" cy="5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0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MovieRaterActivity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r>
              <a:rPr lang="en-US" dirty="0" err="1" smtClean="0"/>
              <a:t>ScrollView</a:t>
            </a:r>
            <a:endParaRPr lang="en-US" dirty="0" smtClean="0"/>
          </a:p>
          <a:p>
            <a:r>
              <a:rPr lang="en-US" dirty="0" smtClean="0"/>
              <a:t>Queries data base for all names / titles</a:t>
            </a:r>
          </a:p>
          <a:p>
            <a:r>
              <a:rPr lang="en-US" dirty="0" smtClean="0"/>
              <a:t>Clicking on Title brings up that rating in </a:t>
            </a:r>
            <a:r>
              <a:rPr lang="en-US" dirty="0" err="1" smtClean="0"/>
              <a:t>ViewRating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57187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for </a:t>
            </a:r>
            <a:r>
              <a:rPr lang="en-US" dirty="0" err="1"/>
              <a:t>MovieRaterActivity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114800" cy="5211763"/>
          </a:xfrm>
        </p:spPr>
        <p:txBody>
          <a:bodyPr/>
          <a:lstStyle/>
          <a:p>
            <a:r>
              <a:rPr lang="en-US" dirty="0" smtClean="0"/>
              <a:t>Only one menu option</a:t>
            </a:r>
          </a:p>
          <a:p>
            <a:r>
              <a:rPr lang="en-US" dirty="0" smtClean="0"/>
              <a:t>button to Add Rating</a:t>
            </a:r>
            <a:endParaRPr lang="en-US" dirty="0"/>
          </a:p>
          <a:p>
            <a:r>
              <a:rPr lang="en-US" dirty="0" smtClean="0"/>
              <a:t>Brings up </a:t>
            </a:r>
            <a:r>
              <a:rPr lang="en-US" dirty="0" err="1" smtClean="0"/>
              <a:t>AddEditRating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360235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724400" cy="5211763"/>
          </a:xfrm>
        </p:spPr>
        <p:txBody>
          <a:bodyPr/>
          <a:lstStyle/>
          <a:p>
            <a:r>
              <a:rPr lang="en-US" dirty="0" smtClean="0"/>
              <a:t>Pulls all data from database for row based on name / title</a:t>
            </a:r>
          </a:p>
          <a:p>
            <a:r>
              <a:rPr lang="en-US" dirty="0" smtClean="0"/>
              <a:t>Use of a </a:t>
            </a:r>
            <a:r>
              <a:rPr lang="en-US" dirty="0" err="1" smtClean="0"/>
              <a:t>RatingBar</a:t>
            </a:r>
            <a:endParaRPr lang="en-US" dirty="0" smtClean="0"/>
          </a:p>
          <a:p>
            <a:r>
              <a:rPr lang="en-US" dirty="0" err="1" smtClean="0"/>
              <a:t>ViewRating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 smtClean="0"/>
              <a:t>its 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44826"/>
            <a:ext cx="360045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28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</TotalTime>
  <Words>603</Words>
  <Application>Microsoft Office PowerPoint</Application>
  <PresentationFormat>On-screen Show (4:3)</PresentationFormat>
  <Paragraphs>175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CS378 - Mobile Computing</vt:lpstr>
      <vt:lpstr>Databases</vt:lpstr>
      <vt:lpstr>SQL and SQLite</vt:lpstr>
      <vt:lpstr>SQLite and Android</vt:lpstr>
      <vt:lpstr>Creating Database</vt:lpstr>
      <vt:lpstr>Classes</vt:lpstr>
      <vt:lpstr>MovieRaterActivity</vt:lpstr>
      <vt:lpstr>Menu for MovieRaterActivity</vt:lpstr>
      <vt:lpstr>ViewRating</vt:lpstr>
      <vt:lpstr>ViewRating Menu</vt:lpstr>
      <vt:lpstr>AddEditRating</vt:lpstr>
      <vt:lpstr>AddEditRating</vt:lpstr>
      <vt:lpstr>DatabaseConnector Class</vt:lpstr>
      <vt:lpstr>DatabaseConnector Class</vt:lpstr>
      <vt:lpstr>Creating Database</vt:lpstr>
      <vt:lpstr>Creating Database</vt:lpstr>
      <vt:lpstr>Creating Database</vt:lpstr>
      <vt:lpstr>Database on Device</vt:lpstr>
      <vt:lpstr>Inserting Data</vt:lpstr>
      <vt:lpstr>Inserting Data</vt:lpstr>
      <vt:lpstr>Inserting Data</vt:lpstr>
      <vt:lpstr>Updating Data</vt:lpstr>
      <vt:lpstr>Updating Data</vt:lpstr>
      <vt:lpstr>Query Data</vt:lpstr>
      <vt:lpstr>Query Data</vt:lpstr>
      <vt:lpstr>Deleting Data</vt:lpstr>
      <vt:lpstr>Database Cursor</vt:lpstr>
      <vt:lpstr>Database Connection</vt:lpstr>
      <vt:lpstr>MovieRaterActivity</vt:lpstr>
      <vt:lpstr>Updating Cursor</vt:lpstr>
      <vt:lpstr>Asynch Task</vt:lpstr>
      <vt:lpstr>Clicking on Item in List</vt:lpstr>
      <vt:lpstr>Other Cursor Options</vt:lpstr>
      <vt:lpstr>Possible Upgrades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219</cp:revision>
  <cp:lastPrinted>2012-01-30T16:00:04Z</cp:lastPrinted>
  <dcterms:created xsi:type="dcterms:W3CDTF">2012-01-17T18:47:14Z</dcterms:created>
  <dcterms:modified xsi:type="dcterms:W3CDTF">2012-03-26T17:38:33Z</dcterms:modified>
</cp:coreProperties>
</file>