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9" autoAdjust="0"/>
    <p:restoredTop sz="78417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eveloper.android.com/design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3yj7b5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 Project Overview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3340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my own experience (and bias)</a:t>
            </a:r>
          </a:p>
          <a:p>
            <a:r>
              <a:rPr lang="en-US" dirty="0" smtClean="0"/>
              <a:t>Pick something you are interested in</a:t>
            </a:r>
          </a:p>
          <a:p>
            <a:r>
              <a:rPr lang="en-US" dirty="0" smtClean="0"/>
              <a:t> … but that is reasonable!</a:t>
            </a:r>
          </a:p>
          <a:p>
            <a:r>
              <a:rPr lang="en-US" dirty="0" smtClean="0"/>
              <a:t>Better to have simple idea / app that can be improved and extended</a:t>
            </a:r>
          </a:p>
          <a:p>
            <a:r>
              <a:rPr lang="en-US" dirty="0" smtClean="0"/>
              <a:t>.. than a non </a:t>
            </a:r>
            <a:r>
              <a:rPr lang="en-US" dirty="0" smtClean="0"/>
              <a:t>functioning </a:t>
            </a:r>
            <a:r>
              <a:rPr lang="en-US" dirty="0" smtClean="0"/>
              <a:t>pile of garbage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358616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5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7150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Games are okay</a:t>
            </a:r>
          </a:p>
          <a:p>
            <a:r>
              <a:rPr lang="en-US" dirty="0" smtClean="0"/>
              <a:t>Apps designed for kids are okay</a:t>
            </a:r>
          </a:p>
          <a:p>
            <a:r>
              <a:rPr lang="en-US" dirty="0" smtClean="0"/>
              <a:t>Okay to use APIs / libraries </a:t>
            </a:r>
          </a:p>
          <a:p>
            <a:pPr lvl="1"/>
            <a:r>
              <a:rPr lang="en-US" dirty="0" smtClean="0"/>
              <a:t>but no silver bullet</a:t>
            </a:r>
          </a:p>
          <a:p>
            <a:pPr lvl="1"/>
            <a:r>
              <a:rPr lang="en-US" dirty="0" smtClean="0"/>
              <a:t>integration is hard and time consuming</a:t>
            </a:r>
          </a:p>
          <a:p>
            <a:r>
              <a:rPr lang="en-US" dirty="0" smtClean="0"/>
              <a:t>Don't try to learn new technologies</a:t>
            </a:r>
          </a:p>
          <a:p>
            <a:pPr lvl="1"/>
            <a:r>
              <a:rPr lang="en-US" dirty="0" smtClean="0"/>
              <a:t>if you want your own web server, but don't know how to set one up, </a:t>
            </a:r>
            <a:r>
              <a:rPr lang="en-US" dirty="0" smtClean="0"/>
              <a:t>now is </a:t>
            </a:r>
            <a:r>
              <a:rPr lang="en-US" dirty="0" smtClean="0"/>
              <a:t>NOT the time to learn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276600" cy="528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34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410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Avoid plain graphics</a:t>
            </a:r>
          </a:p>
          <a:p>
            <a:r>
              <a:rPr lang="en-US" dirty="0" smtClean="0"/>
              <a:t>Avoid social media</a:t>
            </a:r>
          </a:p>
          <a:p>
            <a:pPr lvl="1"/>
            <a:r>
              <a:rPr lang="en-US" dirty="0" smtClean="0"/>
              <a:t>probably my bias, but kind of boring and high barriers to entry</a:t>
            </a:r>
          </a:p>
          <a:p>
            <a:pPr lvl="1"/>
            <a:r>
              <a:rPr lang="en-US" dirty="0" smtClean="0"/>
              <a:t>sharing stuff to social media okay, but should not be focus of app</a:t>
            </a:r>
          </a:p>
          <a:p>
            <a:r>
              <a:rPr lang="en-US" dirty="0" smtClean="0"/>
              <a:t>Avoid apps with lots of initial data entry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90600"/>
            <a:ext cx="3106271" cy="552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32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867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features of the mobile device such as:</a:t>
            </a:r>
          </a:p>
          <a:p>
            <a:r>
              <a:rPr lang="en-US" dirty="0" smtClean="0"/>
              <a:t>Location / Maps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Gestures / Touch Screen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Available applications / services </a:t>
            </a:r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800"/>
            <a:ext cx="30003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5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Create Vision!</a:t>
            </a:r>
          </a:p>
          <a:p>
            <a:r>
              <a:rPr lang="en-US" sz="4800" dirty="0" smtClean="0"/>
              <a:t>Enchant Me!</a:t>
            </a:r>
          </a:p>
          <a:p>
            <a:r>
              <a:rPr lang="en-US" sz="4800" dirty="0" smtClean="0"/>
              <a:t>Simplify My Life!</a:t>
            </a:r>
          </a:p>
          <a:p>
            <a:r>
              <a:rPr lang="en-US" sz="4800" dirty="0" smtClean="0"/>
              <a:t>Make </a:t>
            </a:r>
            <a:r>
              <a:rPr lang="en-US" sz="4800" b="1" dirty="0" smtClean="0"/>
              <a:t>ME</a:t>
            </a:r>
            <a:r>
              <a:rPr lang="en-US" sz="4800" dirty="0" smtClean="0"/>
              <a:t>  Amazing!</a:t>
            </a:r>
          </a:p>
          <a:p>
            <a:pPr lvl="1"/>
            <a:r>
              <a:rPr lang="en-US" sz="2800" dirty="0">
                <a:hlinkClick r:id="rId2"/>
              </a:rPr>
              <a:t>http://developer.android.com/design/index.html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56843"/>
            <a:ext cx="4267200" cy="181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1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Delight me in surprising ways</a:t>
            </a:r>
          </a:p>
          <a:p>
            <a:r>
              <a:rPr lang="en-US" b="1" dirty="0" smtClean="0"/>
              <a:t>Real </a:t>
            </a:r>
            <a:r>
              <a:rPr lang="en-US" b="1" dirty="0"/>
              <a:t>objects are more fun than buttons and </a:t>
            </a:r>
            <a:r>
              <a:rPr lang="en-US" b="1" dirty="0" smtClean="0"/>
              <a:t>menus</a:t>
            </a:r>
            <a:endParaRPr lang="en-US" dirty="0"/>
          </a:p>
          <a:p>
            <a:r>
              <a:rPr lang="en-US" b="1" dirty="0"/>
              <a:t>Let me make it </a:t>
            </a:r>
            <a:r>
              <a:rPr lang="en-US" b="1" dirty="0" smtClean="0"/>
              <a:t>mine</a:t>
            </a:r>
            <a:endParaRPr lang="en-US" dirty="0"/>
          </a:p>
          <a:p>
            <a:r>
              <a:rPr lang="en-US" b="1" dirty="0"/>
              <a:t>Get to know me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My </a:t>
            </a:r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52117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Keep it </a:t>
            </a:r>
            <a:r>
              <a:rPr lang="en-US" b="1" dirty="0" smtClean="0"/>
              <a:t>brief</a:t>
            </a:r>
            <a:endParaRPr lang="en-US" dirty="0"/>
          </a:p>
          <a:p>
            <a:r>
              <a:rPr lang="en-US" b="1" dirty="0"/>
              <a:t>Pictures are faster than words</a:t>
            </a:r>
          </a:p>
          <a:p>
            <a:r>
              <a:rPr lang="en-US" b="1" dirty="0"/>
              <a:t>Decide for me but let me have the final </a:t>
            </a:r>
            <a:r>
              <a:rPr lang="en-US" b="1" dirty="0" smtClean="0"/>
              <a:t>say</a:t>
            </a:r>
            <a:endParaRPr lang="en-US" dirty="0"/>
          </a:p>
          <a:p>
            <a:r>
              <a:rPr lang="en-US" b="1" dirty="0"/>
              <a:t>Only show what I need when I need it</a:t>
            </a:r>
          </a:p>
          <a:p>
            <a:r>
              <a:rPr lang="en-US" b="1" dirty="0"/>
              <a:t>I should always know where I am</a:t>
            </a:r>
          </a:p>
          <a:p>
            <a:r>
              <a:rPr lang="en-US" b="1" dirty="0"/>
              <a:t>Never lose my stuff</a:t>
            </a:r>
          </a:p>
          <a:p>
            <a:r>
              <a:rPr lang="en-US" b="1" dirty="0"/>
              <a:t>If it looks the same, it should act the </a:t>
            </a:r>
            <a:r>
              <a:rPr lang="en-US" b="1" dirty="0" smtClean="0"/>
              <a:t>same</a:t>
            </a:r>
            <a:endParaRPr lang="en-US" dirty="0"/>
          </a:p>
          <a:p>
            <a:r>
              <a:rPr lang="en-US" b="1" dirty="0"/>
              <a:t>Only interrupt me if it's important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063013"/>
            <a:ext cx="3088341" cy="16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82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 Amazing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 me tricks that work </a:t>
            </a:r>
            <a:r>
              <a:rPr lang="en-US" b="1" dirty="0" smtClean="0"/>
              <a:t>everywhere</a:t>
            </a:r>
            <a:endParaRPr lang="en-US" dirty="0"/>
          </a:p>
          <a:p>
            <a:r>
              <a:rPr lang="en-US" b="1" dirty="0"/>
              <a:t>It's not my fault</a:t>
            </a:r>
          </a:p>
          <a:p>
            <a:r>
              <a:rPr lang="en-US" b="1" dirty="0"/>
              <a:t>Sprinkle </a:t>
            </a:r>
            <a:r>
              <a:rPr lang="en-US" b="1" dirty="0" smtClean="0"/>
              <a:t>encouragement</a:t>
            </a:r>
            <a:endParaRPr lang="en-US" dirty="0"/>
          </a:p>
          <a:p>
            <a:r>
              <a:rPr lang="en-US" b="1" dirty="0"/>
              <a:t>Do the heavy lifting for </a:t>
            </a:r>
            <a:r>
              <a:rPr lang="en-US" b="1" dirty="0" smtClean="0"/>
              <a:t>me</a:t>
            </a:r>
            <a:endParaRPr lang="en-US" dirty="0"/>
          </a:p>
          <a:p>
            <a:r>
              <a:rPr lang="en-US" b="1" dirty="0"/>
              <a:t>Make important things fast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393909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62614"/>
            <a:ext cx="4267200" cy="215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12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App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91600" cy="5211763"/>
          </a:xfrm>
        </p:spPr>
        <p:txBody>
          <a:bodyPr>
            <a:normAutofit/>
          </a:bodyPr>
          <a:lstStyle/>
          <a:p>
            <a:r>
              <a:rPr lang="en-US" sz="3400" b="1" dirty="0"/>
              <a:t>The Display Is Paramount, Regardless of Its Size</a:t>
            </a:r>
          </a:p>
          <a:p>
            <a:r>
              <a:rPr lang="en-US" sz="3400" b="1" dirty="0"/>
              <a:t>Device Orientation Can Change</a:t>
            </a:r>
          </a:p>
          <a:p>
            <a:r>
              <a:rPr lang="en-US" sz="3400" b="1" dirty="0"/>
              <a:t>Apps Respond to Gestures, Not Clicks</a:t>
            </a:r>
          </a:p>
          <a:p>
            <a:r>
              <a:rPr lang="en-US" sz="3400" b="1" dirty="0"/>
              <a:t>People Interact with One App at a Time</a:t>
            </a:r>
          </a:p>
          <a:p>
            <a:r>
              <a:rPr lang="en-US" sz="3400" b="1" dirty="0"/>
              <a:t>Preferences Are Available in Settings</a:t>
            </a:r>
          </a:p>
          <a:p>
            <a:r>
              <a:rPr lang="en-US" sz="3400" b="1" dirty="0"/>
              <a:t>Onscreen User Help Is Minimal</a:t>
            </a:r>
          </a:p>
          <a:p>
            <a:r>
              <a:rPr lang="en-US" sz="3400" b="1" dirty="0"/>
              <a:t>Most </a:t>
            </a:r>
            <a:r>
              <a:rPr lang="en-US" sz="3400" b="1" dirty="0" err="1"/>
              <a:t>iOS</a:t>
            </a:r>
            <a:r>
              <a:rPr lang="en-US" sz="3400" b="1" dirty="0"/>
              <a:t> Apps Have a Single Window</a:t>
            </a:r>
          </a:p>
          <a:p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5873610"/>
            <a:ext cx="3258671" cy="98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688944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http://tinyurl.com/3yj7b5y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911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Human Interface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Aesthetic Integrity</a:t>
            </a:r>
          </a:p>
          <a:p>
            <a:r>
              <a:rPr lang="en-US" b="1" dirty="0"/>
              <a:t>Consistency</a:t>
            </a:r>
          </a:p>
          <a:p>
            <a:r>
              <a:rPr lang="en-US" b="1" dirty="0"/>
              <a:t>Direct Manipulation</a:t>
            </a:r>
          </a:p>
          <a:p>
            <a:r>
              <a:rPr lang="en-US" b="1" dirty="0"/>
              <a:t>Feedback</a:t>
            </a:r>
          </a:p>
          <a:p>
            <a:r>
              <a:rPr lang="en-US" b="1" dirty="0"/>
              <a:t>Metaphors</a:t>
            </a:r>
          </a:p>
          <a:p>
            <a:r>
              <a:rPr lang="en-US" b="1" dirty="0"/>
              <a:t>User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257800" cy="5211763"/>
          </a:xfrm>
        </p:spPr>
        <p:txBody>
          <a:bodyPr/>
          <a:lstStyle/>
          <a:p>
            <a:r>
              <a:rPr lang="en-US" dirty="0" smtClean="0"/>
              <a:t>Teams of 2 or 3 students</a:t>
            </a:r>
          </a:p>
          <a:p>
            <a:r>
              <a:rPr lang="en-US" dirty="0" smtClean="0"/>
              <a:t>Develop an Android application of your choosing subject to instructor approval</a:t>
            </a:r>
          </a:p>
          <a:p>
            <a:r>
              <a:rPr lang="en-US" dirty="0" smtClean="0"/>
              <a:t>Application must run on class </a:t>
            </a:r>
            <a:r>
              <a:rPr lang="en-US" dirty="0" err="1" smtClean="0"/>
              <a:t>dev</a:t>
            </a:r>
            <a:r>
              <a:rPr lang="en-US" dirty="0" smtClean="0"/>
              <a:t> phones, API Level 15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https://lh4.ggpht.com/YuCjDUXy4j80uFGRb7tKzgvoR8ArsQ_MAESJY-QJU1kOnAojZzjtWssZnZGcI2FnU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1" y="990600"/>
            <a:ext cx="3000375" cy="500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9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Focus on the Primary Task</a:t>
            </a:r>
          </a:p>
          <a:p>
            <a:r>
              <a:rPr lang="en-US" b="1" dirty="0"/>
              <a:t>Elevate the Content that People Care About</a:t>
            </a:r>
          </a:p>
          <a:p>
            <a:r>
              <a:rPr lang="en-US" b="1" dirty="0"/>
              <a:t>Think Top Down</a:t>
            </a:r>
          </a:p>
          <a:p>
            <a:r>
              <a:rPr lang="en-US" b="1" dirty="0"/>
              <a:t>Give People a Logical Path to Follow</a:t>
            </a:r>
          </a:p>
          <a:p>
            <a:r>
              <a:rPr lang="en-US" b="1" dirty="0"/>
              <a:t>Make Usage Easy and Obvious</a:t>
            </a:r>
          </a:p>
          <a:p>
            <a:r>
              <a:rPr lang="en-US" b="1" dirty="0"/>
              <a:t>Use User-Centric Terminology</a:t>
            </a:r>
          </a:p>
          <a:p>
            <a:r>
              <a:rPr lang="en-US" b="1" dirty="0"/>
              <a:t>Minimize the Effort Required for User Input</a:t>
            </a:r>
          </a:p>
          <a:p>
            <a:r>
              <a:rPr lang="en-US" b="1" dirty="0"/>
              <a:t>Downplay File-Handling Operations</a:t>
            </a:r>
          </a:p>
          <a:p>
            <a:r>
              <a:rPr lang="en-US" b="1" dirty="0"/>
              <a:t>Enable Collaboration and Connectedness</a:t>
            </a:r>
          </a:p>
          <a:p>
            <a:r>
              <a:rPr lang="en-US" b="1" dirty="0"/>
              <a:t>De-emphasize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0198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Make Search Quick and Rewarding</a:t>
            </a:r>
          </a:p>
          <a:p>
            <a:r>
              <a:rPr lang="en-US" b="1" dirty="0"/>
              <a:t>Entice and Inform with a Well-Written Description</a:t>
            </a:r>
          </a:p>
          <a:p>
            <a:r>
              <a:rPr lang="en-US" b="1" dirty="0"/>
              <a:t>Be Succinct</a:t>
            </a:r>
          </a:p>
          <a:p>
            <a:r>
              <a:rPr lang="en-US" b="1" dirty="0"/>
              <a:t>Use UI Elements Consistently</a:t>
            </a:r>
          </a:p>
          <a:p>
            <a:r>
              <a:rPr lang="en-US" b="1" dirty="0"/>
              <a:t>Consider Adding Physicality and </a:t>
            </a:r>
            <a:r>
              <a:rPr lang="en-US" b="1" dirty="0" smtClean="0"/>
              <a:t>Realism</a:t>
            </a:r>
          </a:p>
          <a:p>
            <a:r>
              <a:rPr lang="en-US" b="1" dirty="0"/>
              <a:t>Delight People with Stunning Graphics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23717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0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 Proposals</a:t>
            </a:r>
          </a:p>
          <a:p>
            <a:pPr lvl="1"/>
            <a:r>
              <a:rPr lang="en-US" dirty="0" smtClean="0"/>
              <a:t>written 10/1</a:t>
            </a:r>
          </a:p>
          <a:p>
            <a:pPr lvl="1"/>
            <a:r>
              <a:rPr lang="en-US" dirty="0" smtClean="0"/>
              <a:t>posters 10/1, 10/3, or 10/5 depending on assigned poster session</a:t>
            </a:r>
          </a:p>
          <a:p>
            <a:r>
              <a:rPr lang="en-US" dirty="0" smtClean="0"/>
              <a:t>Teams and app choice, 10/8</a:t>
            </a:r>
          </a:p>
          <a:p>
            <a:r>
              <a:rPr lang="en-US" dirty="0" smtClean="0"/>
              <a:t>Paper prototypes, 10/15</a:t>
            </a:r>
          </a:p>
          <a:p>
            <a:r>
              <a:rPr lang="en-US" dirty="0" smtClean="0"/>
              <a:t>Alpha Release, 11/9</a:t>
            </a:r>
          </a:p>
          <a:p>
            <a:r>
              <a:rPr lang="en-US" dirty="0" smtClean="0"/>
              <a:t>Alpha </a:t>
            </a:r>
            <a:r>
              <a:rPr lang="en-US" dirty="0" err="1" smtClean="0"/>
              <a:t>Evals</a:t>
            </a:r>
            <a:r>
              <a:rPr lang="en-US" dirty="0" smtClean="0"/>
              <a:t>, 11/19 (Individual) </a:t>
            </a:r>
          </a:p>
          <a:p>
            <a:r>
              <a:rPr lang="en-US" dirty="0" smtClean="0"/>
              <a:t>How to, 11/26 (Individual)</a:t>
            </a:r>
          </a:p>
          <a:p>
            <a:r>
              <a:rPr lang="en-US" dirty="0" smtClean="0"/>
              <a:t>Beta Release, 11/30</a:t>
            </a:r>
          </a:p>
          <a:p>
            <a:r>
              <a:rPr lang="en-US" dirty="0" smtClean="0"/>
              <a:t>Web ad, 12/5</a:t>
            </a:r>
          </a:p>
          <a:p>
            <a:r>
              <a:rPr lang="en-US" dirty="0" smtClean="0"/>
              <a:t>Beta </a:t>
            </a:r>
            <a:r>
              <a:rPr lang="en-US" dirty="0" err="1" smtClean="0"/>
              <a:t>Evals</a:t>
            </a:r>
            <a:r>
              <a:rPr lang="en-US" dirty="0" smtClean="0"/>
              <a:t>, 12/7 (Individual)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05800" cy="5668963"/>
          </a:xfrm>
        </p:spPr>
        <p:txBody>
          <a:bodyPr/>
          <a:lstStyle/>
          <a:p>
            <a:r>
              <a:rPr lang="en-US" dirty="0" smtClean="0"/>
              <a:t>individual assignment</a:t>
            </a:r>
          </a:p>
          <a:p>
            <a:r>
              <a:rPr lang="en-US" dirty="0" smtClean="0"/>
              <a:t>every student proposes two applications</a:t>
            </a:r>
          </a:p>
          <a:p>
            <a:r>
              <a:rPr lang="en-US" dirty="0" smtClean="0"/>
              <a:t>one service oriented, one profit oriented</a:t>
            </a:r>
          </a:p>
          <a:p>
            <a:r>
              <a:rPr lang="en-US" dirty="0" smtClean="0"/>
              <a:t>written due in class on 10/1</a:t>
            </a:r>
          </a:p>
          <a:p>
            <a:r>
              <a:rPr lang="en-US" dirty="0" smtClean="0"/>
              <a:t>posters due day of assigned session</a:t>
            </a:r>
          </a:p>
          <a:p>
            <a:pPr lvl="1"/>
            <a:r>
              <a:rPr lang="en-US" dirty="0" smtClean="0"/>
              <a:t>10/1, 10/3, 10/5</a:t>
            </a:r>
          </a:p>
          <a:p>
            <a:pPr lvl="1"/>
            <a:r>
              <a:rPr lang="en-US" dirty="0" smtClean="0"/>
              <a:t>compelling reason for a given day, email me ASAP</a:t>
            </a:r>
          </a:p>
          <a:p>
            <a:r>
              <a:rPr lang="en-US" dirty="0" smtClean="0"/>
              <a:t>Posters - polished, not hand drawn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18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App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7848600" cy="5211763"/>
          </a:xfrm>
        </p:spPr>
        <p:txBody>
          <a:bodyPr/>
          <a:lstStyle/>
          <a:p>
            <a:r>
              <a:rPr lang="en-US" dirty="0" smtClean="0"/>
              <a:t>By 10/8 via email to Mike</a:t>
            </a:r>
          </a:p>
          <a:p>
            <a:r>
              <a:rPr lang="en-US" dirty="0" smtClean="0"/>
              <a:t>App requires instructor approval</a:t>
            </a:r>
          </a:p>
          <a:p>
            <a:r>
              <a:rPr lang="en-US" dirty="0" smtClean="0"/>
              <a:t>teams of 2 or 3 people</a:t>
            </a:r>
          </a:p>
          <a:p>
            <a:r>
              <a:rPr lang="en-US" dirty="0" smtClean="0"/>
              <a:t>solo students will be grouped together at random or assigned to a team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3657600" cy="5211763"/>
          </a:xfrm>
        </p:spPr>
        <p:txBody>
          <a:bodyPr/>
          <a:lstStyle/>
          <a:p>
            <a:r>
              <a:rPr lang="en-US" dirty="0" smtClean="0"/>
              <a:t>11/9</a:t>
            </a:r>
          </a:p>
          <a:p>
            <a:r>
              <a:rPr lang="en-US" dirty="0" smtClean="0"/>
              <a:t>Focus on </a:t>
            </a:r>
            <a:r>
              <a:rPr lang="en-US" dirty="0" smtClean="0"/>
              <a:t>Basic UI and </a:t>
            </a:r>
            <a:r>
              <a:rPr lang="en-US" b="1" i="1" dirty="0" smtClean="0"/>
              <a:t>Functionality</a:t>
            </a:r>
            <a:endParaRPr lang="en-US" dirty="0" smtClean="0"/>
          </a:p>
          <a:p>
            <a:r>
              <a:rPr lang="en-US" dirty="0" smtClean="0"/>
              <a:t>turn in APK and readme file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65" y="990599"/>
            <a:ext cx="5060307" cy="539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800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For alpha and Beta releases each student reviews 3 other apps</a:t>
            </a:r>
          </a:p>
          <a:p>
            <a:r>
              <a:rPr lang="en-US" dirty="0" smtClean="0"/>
              <a:t>feedback provided to team</a:t>
            </a:r>
          </a:p>
          <a:p>
            <a:r>
              <a:rPr lang="en-US" dirty="0" smtClean="0"/>
              <a:t>good, bad, ugly, suggestions, ERRORS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04" y="1005728"/>
            <a:ext cx="383223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09" y="4572000"/>
            <a:ext cx="450582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4953000" cy="5668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11/30</a:t>
            </a:r>
          </a:p>
          <a:p>
            <a:r>
              <a:rPr lang="en-US" dirty="0" smtClean="0"/>
              <a:t>Fully Functional</a:t>
            </a:r>
          </a:p>
          <a:p>
            <a:r>
              <a:rPr lang="en-US" b="1" i="1" dirty="0" smtClean="0"/>
              <a:t>Polished</a:t>
            </a:r>
          </a:p>
          <a:p>
            <a:pPr lvl="1"/>
            <a:r>
              <a:rPr lang="en-US" dirty="0" smtClean="0"/>
              <a:t>UI polished</a:t>
            </a:r>
          </a:p>
          <a:p>
            <a:pPr lvl="1"/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graphics if necessary</a:t>
            </a:r>
          </a:p>
          <a:p>
            <a:pPr lvl="1"/>
            <a:r>
              <a:rPr lang="en-US" dirty="0" smtClean="0"/>
              <a:t>menu options / action bar</a:t>
            </a:r>
          </a:p>
          <a:p>
            <a:pPr lvl="1"/>
            <a:r>
              <a:rPr lang="en-US" dirty="0" smtClean="0"/>
              <a:t>sound / feedback</a:t>
            </a:r>
          </a:p>
          <a:p>
            <a:pPr lvl="1"/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responsiveness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44" y="1066800"/>
            <a:ext cx="426985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92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Ad 12/5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927847"/>
            <a:ext cx="9108141" cy="56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7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688</Words>
  <Application>Microsoft Office PowerPoint</Application>
  <PresentationFormat>On-screen Show (4:3)</PresentationFormat>
  <Paragraphs>146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CS378 - Mobile Computing</vt:lpstr>
      <vt:lpstr>App Project</vt:lpstr>
      <vt:lpstr>App Milestones</vt:lpstr>
      <vt:lpstr>App Proposals</vt:lpstr>
      <vt:lpstr>Team and App Choice</vt:lpstr>
      <vt:lpstr>Alpha Release</vt:lpstr>
      <vt:lpstr>Evals</vt:lpstr>
      <vt:lpstr>Beta Release</vt:lpstr>
      <vt:lpstr>Web Ad 12/5</vt:lpstr>
      <vt:lpstr>Recommendations</vt:lpstr>
      <vt:lpstr>Recommendations</vt:lpstr>
      <vt:lpstr>Recommendations</vt:lpstr>
      <vt:lpstr>Recommendations</vt:lpstr>
      <vt:lpstr>Android Design Guidelines</vt:lpstr>
      <vt:lpstr>Create Vision</vt:lpstr>
      <vt:lpstr>Simplify My Life</vt:lpstr>
      <vt:lpstr>Make Me Amazing</vt:lpstr>
      <vt:lpstr>Apple App Guidelines</vt:lpstr>
      <vt:lpstr>Apple Human Interface Principles</vt:lpstr>
      <vt:lpstr>User Experience Guidelines</vt:lpstr>
      <vt:lpstr>User Experience Guidelines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221</cp:revision>
  <cp:lastPrinted>2012-01-30T16:00:04Z</cp:lastPrinted>
  <dcterms:created xsi:type="dcterms:W3CDTF">2012-01-17T18:47:14Z</dcterms:created>
  <dcterms:modified xsi:type="dcterms:W3CDTF">2012-09-21T18:28:58Z</dcterms:modified>
</cp:coreProperties>
</file>