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92" r:id="rId2"/>
    <p:sldId id="293" r:id="rId3"/>
    <p:sldId id="296" r:id="rId4"/>
    <p:sldId id="295" r:id="rId5"/>
    <p:sldId id="299" r:id="rId6"/>
    <p:sldId id="298" r:id="rId7"/>
    <p:sldId id="297" r:id="rId8"/>
    <p:sldId id="300" r:id="rId9"/>
    <p:sldId id="301" r:id="rId10"/>
    <p:sldId id="302" r:id="rId11"/>
    <p:sldId id="304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94" r:id="rId2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F427A-B38F-4E9D-9792-23305473587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955E8DB-0915-49E3-AADA-F825AFC48289}">
      <dgm:prSet phldrT="[Текст]"/>
      <dgm:spPr/>
      <dgm:t>
        <a:bodyPr/>
        <a:lstStyle/>
        <a:p>
          <a:r>
            <a:rPr lang="ru-RU" dirty="0" smtClean="0"/>
            <a:t>Диалоговые окна</a:t>
          </a:r>
          <a:endParaRPr lang="ru-RU" dirty="0"/>
        </a:p>
      </dgm:t>
    </dgm:pt>
    <dgm:pt modelId="{BE2D6B58-A217-4316-90BF-C1310B577E7A}" type="parTrans" cxnId="{DEF5739A-78BB-4E3B-B22A-FBDC7FEDCB57}">
      <dgm:prSet/>
      <dgm:spPr/>
      <dgm:t>
        <a:bodyPr/>
        <a:lstStyle/>
        <a:p>
          <a:endParaRPr lang="ru-RU"/>
        </a:p>
      </dgm:t>
    </dgm:pt>
    <dgm:pt modelId="{15857361-BE58-4E56-8B7F-EA005ADFE4D7}" type="sibTrans" cxnId="{DEF5739A-78BB-4E3B-B22A-FBDC7FEDCB57}">
      <dgm:prSet/>
      <dgm:spPr/>
      <dgm:t>
        <a:bodyPr/>
        <a:lstStyle/>
        <a:p>
          <a:endParaRPr lang="ru-RU"/>
        </a:p>
      </dgm:t>
    </dgm:pt>
    <dgm:pt modelId="{859A665A-2798-4BB4-A5E2-E068F88E1C8A}">
      <dgm:prSet phldrT="[Текст]"/>
      <dgm:spPr/>
      <dgm:t>
        <a:bodyPr/>
        <a:lstStyle/>
        <a:p>
          <a:r>
            <a:rPr lang="ru-RU" dirty="0" smtClean="0"/>
            <a:t>Взаимодействие с пользователем с помощью сообщений</a:t>
          </a:r>
          <a:endParaRPr lang="ru-RU" dirty="0"/>
        </a:p>
      </dgm:t>
    </dgm:pt>
    <dgm:pt modelId="{AF919215-153B-4D44-9D47-2F960FC24498}" type="parTrans" cxnId="{488653E7-FE8D-4145-9756-43B1CEB95C64}">
      <dgm:prSet/>
      <dgm:spPr/>
      <dgm:t>
        <a:bodyPr/>
        <a:lstStyle/>
        <a:p>
          <a:endParaRPr lang="ru-RU"/>
        </a:p>
      </dgm:t>
    </dgm:pt>
    <dgm:pt modelId="{9F5291CA-E63A-48E8-879B-A13D2F76B132}" type="sibTrans" cxnId="{488653E7-FE8D-4145-9756-43B1CEB95C64}">
      <dgm:prSet/>
      <dgm:spPr/>
      <dgm:t>
        <a:bodyPr/>
        <a:lstStyle/>
        <a:p>
          <a:endParaRPr lang="ru-RU"/>
        </a:p>
      </dgm:t>
    </dgm:pt>
    <dgm:pt modelId="{CD6D9A9D-FC94-434D-926A-C2F9DA4C6422}">
      <dgm:prSet phldrT="[Текст]"/>
      <dgm:spPr/>
      <dgm:t>
        <a:bodyPr/>
        <a:lstStyle/>
        <a:p>
          <a:r>
            <a:rPr lang="ru-RU" dirty="0" smtClean="0"/>
            <a:t>Можно использовать уведомления и всплывающие подсказки</a:t>
          </a:r>
          <a:endParaRPr lang="ru-RU" dirty="0"/>
        </a:p>
      </dgm:t>
    </dgm:pt>
    <dgm:pt modelId="{7984D21A-8FFC-46B7-ADB2-FA01634DFD1C}" type="parTrans" cxnId="{9337CA34-0700-443D-B748-4EDDC0B2D2C2}">
      <dgm:prSet/>
      <dgm:spPr/>
      <dgm:t>
        <a:bodyPr/>
        <a:lstStyle/>
        <a:p>
          <a:endParaRPr lang="ru-RU"/>
        </a:p>
      </dgm:t>
    </dgm:pt>
    <dgm:pt modelId="{0E0F48AC-C8FD-4D54-81BD-BEAC4F90A75A}" type="sibTrans" cxnId="{9337CA34-0700-443D-B748-4EDDC0B2D2C2}">
      <dgm:prSet/>
      <dgm:spPr/>
      <dgm:t>
        <a:bodyPr/>
        <a:lstStyle/>
        <a:p>
          <a:endParaRPr lang="ru-RU"/>
        </a:p>
      </dgm:t>
    </dgm:pt>
    <dgm:pt modelId="{213FDC07-B44E-4F07-9CBC-EBE2B176B672}">
      <dgm:prSet phldrT="[Текст]"/>
      <dgm:spPr/>
      <dgm:t>
        <a:bodyPr/>
        <a:lstStyle/>
        <a:p>
          <a:r>
            <a:rPr lang="ru-RU" dirty="0" smtClean="0"/>
            <a:t>Несколько активностей</a:t>
          </a:r>
          <a:endParaRPr lang="ru-RU" dirty="0"/>
        </a:p>
      </dgm:t>
    </dgm:pt>
    <dgm:pt modelId="{F058A05F-49E5-4AE7-8738-ADCB6CC7F49E}" type="parTrans" cxnId="{A1315557-703F-49EB-89AA-822F5EC06A20}">
      <dgm:prSet/>
      <dgm:spPr/>
      <dgm:t>
        <a:bodyPr/>
        <a:lstStyle/>
        <a:p>
          <a:endParaRPr lang="ru-RU"/>
        </a:p>
      </dgm:t>
    </dgm:pt>
    <dgm:pt modelId="{B47A7EA4-E495-413F-908E-69B18E4C45BF}" type="sibTrans" cxnId="{A1315557-703F-49EB-89AA-822F5EC06A20}">
      <dgm:prSet/>
      <dgm:spPr/>
      <dgm:t>
        <a:bodyPr/>
        <a:lstStyle/>
        <a:p>
          <a:endParaRPr lang="ru-RU"/>
        </a:p>
      </dgm:t>
    </dgm:pt>
    <dgm:pt modelId="{3400B294-0059-48F2-9848-3CB2726D923E}">
      <dgm:prSet phldrT="[Текст]"/>
      <dgm:spPr/>
      <dgm:t>
        <a:bodyPr/>
        <a:lstStyle/>
        <a:p>
          <a:r>
            <a:rPr lang="ru-RU" dirty="0" smtClean="0"/>
            <a:t>Универсальный способ</a:t>
          </a:r>
          <a:endParaRPr lang="ru-RU" dirty="0"/>
        </a:p>
      </dgm:t>
    </dgm:pt>
    <dgm:pt modelId="{BAAFE821-9CFB-4151-B4DD-9168515A0607}" type="parTrans" cxnId="{B1943D94-CAE2-4437-8528-9934F40A3BB0}">
      <dgm:prSet/>
      <dgm:spPr/>
      <dgm:t>
        <a:bodyPr/>
        <a:lstStyle/>
        <a:p>
          <a:endParaRPr lang="ru-RU"/>
        </a:p>
      </dgm:t>
    </dgm:pt>
    <dgm:pt modelId="{8D94DC7E-5120-42C4-A9A8-02ABE7E4F75B}" type="sibTrans" cxnId="{B1943D94-CAE2-4437-8528-9934F40A3BB0}">
      <dgm:prSet/>
      <dgm:spPr/>
      <dgm:t>
        <a:bodyPr/>
        <a:lstStyle/>
        <a:p>
          <a:endParaRPr lang="ru-RU"/>
        </a:p>
      </dgm:t>
    </dgm:pt>
    <dgm:pt modelId="{C17C4AD9-041B-44D8-A534-45C49F12C251}">
      <dgm:prSet phldrT="[Текст]"/>
      <dgm:spPr/>
      <dgm:t>
        <a:bodyPr/>
        <a:lstStyle/>
        <a:p>
          <a:r>
            <a:rPr lang="ru-RU" dirty="0" smtClean="0"/>
            <a:t>Требует редактирования файла манифеста</a:t>
          </a:r>
          <a:endParaRPr lang="ru-RU" dirty="0"/>
        </a:p>
      </dgm:t>
    </dgm:pt>
    <dgm:pt modelId="{848AC10A-9F97-4533-9487-885B6860477D}" type="parTrans" cxnId="{7C343FA1-1FED-47BF-BC40-BB95361F8076}">
      <dgm:prSet/>
      <dgm:spPr/>
      <dgm:t>
        <a:bodyPr/>
        <a:lstStyle/>
        <a:p>
          <a:endParaRPr lang="ru-RU"/>
        </a:p>
      </dgm:t>
    </dgm:pt>
    <dgm:pt modelId="{7DB11C76-4B73-4C55-BE29-83AD065A2176}" type="sibTrans" cxnId="{7C343FA1-1FED-47BF-BC40-BB95361F8076}">
      <dgm:prSet/>
      <dgm:spPr/>
      <dgm:t>
        <a:bodyPr/>
        <a:lstStyle/>
        <a:p>
          <a:endParaRPr lang="ru-RU"/>
        </a:p>
      </dgm:t>
    </dgm:pt>
    <dgm:pt modelId="{02C9072B-AC97-4754-B404-B1E11082ED94}">
      <dgm:prSet phldrT="[Текст]"/>
      <dgm:spPr/>
      <dgm:t>
        <a:bodyPr/>
        <a:lstStyle/>
        <a:p>
          <a:r>
            <a:rPr lang="en-US" dirty="0" smtClean="0"/>
            <a:t>Swipe</a:t>
          </a:r>
          <a:endParaRPr lang="ru-RU" dirty="0"/>
        </a:p>
      </dgm:t>
    </dgm:pt>
    <dgm:pt modelId="{9B64C1FC-E52B-416B-A117-F97AF172136C}" type="parTrans" cxnId="{EF87DD07-6DD5-4A9C-9905-170078BFBC43}">
      <dgm:prSet/>
      <dgm:spPr/>
      <dgm:t>
        <a:bodyPr/>
        <a:lstStyle/>
        <a:p>
          <a:endParaRPr lang="ru-RU"/>
        </a:p>
      </dgm:t>
    </dgm:pt>
    <dgm:pt modelId="{EFFB5E82-401B-4795-ABC6-A07D52B2F737}" type="sibTrans" cxnId="{EF87DD07-6DD5-4A9C-9905-170078BFBC43}">
      <dgm:prSet/>
      <dgm:spPr/>
      <dgm:t>
        <a:bodyPr/>
        <a:lstStyle/>
        <a:p>
          <a:endParaRPr lang="ru-RU"/>
        </a:p>
      </dgm:t>
    </dgm:pt>
    <dgm:pt modelId="{2FBDEE30-5376-46C0-8DA4-64F6DA4CCECF}">
      <dgm:prSet phldrT="[Текст]"/>
      <dgm:spPr/>
      <dgm:t>
        <a:bodyPr/>
        <a:lstStyle/>
        <a:p>
          <a:r>
            <a:rPr lang="ru-RU" dirty="0" smtClean="0"/>
            <a:t>Легкое переключение между экранами одним из двух способов (кнопка или </a:t>
          </a:r>
          <a:r>
            <a:rPr lang="ru-RU" dirty="0" err="1" smtClean="0"/>
            <a:t>слайдинг</a:t>
          </a:r>
          <a:r>
            <a:rPr lang="ru-RU" dirty="0" smtClean="0"/>
            <a:t>)</a:t>
          </a:r>
          <a:endParaRPr lang="ru-RU" dirty="0"/>
        </a:p>
      </dgm:t>
    </dgm:pt>
    <dgm:pt modelId="{0237E2BC-7232-4240-BC80-8C6F6850EC37}" type="parTrans" cxnId="{4CA935F2-4379-4F30-A366-10E20ED68010}">
      <dgm:prSet/>
      <dgm:spPr/>
      <dgm:t>
        <a:bodyPr/>
        <a:lstStyle/>
        <a:p>
          <a:endParaRPr lang="ru-RU"/>
        </a:p>
      </dgm:t>
    </dgm:pt>
    <dgm:pt modelId="{E0161483-DCB6-4A78-A9ED-4F0081E3E4D3}" type="sibTrans" cxnId="{4CA935F2-4379-4F30-A366-10E20ED68010}">
      <dgm:prSet/>
      <dgm:spPr/>
      <dgm:t>
        <a:bodyPr/>
        <a:lstStyle/>
        <a:p>
          <a:endParaRPr lang="ru-RU"/>
        </a:p>
      </dgm:t>
    </dgm:pt>
    <dgm:pt modelId="{0B07B185-8CA9-4B16-A55C-796383548B73}">
      <dgm:prSet phldrT="[Текст]"/>
      <dgm:spPr/>
      <dgm:t>
        <a:bodyPr/>
        <a:lstStyle/>
        <a:p>
          <a:r>
            <a:rPr lang="ru-RU" dirty="0" smtClean="0"/>
            <a:t>Необходимо продумать организацию перемещения между активностями</a:t>
          </a:r>
          <a:endParaRPr lang="ru-RU" dirty="0"/>
        </a:p>
      </dgm:t>
    </dgm:pt>
    <dgm:pt modelId="{DF3B9107-85F7-47BC-8618-5E74BE412597}" type="parTrans" cxnId="{8FA16C54-35EF-460A-A64D-D7474D2F88CF}">
      <dgm:prSet/>
      <dgm:spPr/>
      <dgm:t>
        <a:bodyPr/>
        <a:lstStyle/>
        <a:p>
          <a:endParaRPr lang="ru-RU"/>
        </a:p>
      </dgm:t>
    </dgm:pt>
    <dgm:pt modelId="{546946C8-2746-4633-9207-2CF16C0CFDC5}" type="sibTrans" cxnId="{8FA16C54-35EF-460A-A64D-D7474D2F88CF}">
      <dgm:prSet/>
      <dgm:spPr/>
      <dgm:t>
        <a:bodyPr/>
        <a:lstStyle/>
        <a:p>
          <a:endParaRPr lang="ru-RU"/>
        </a:p>
      </dgm:t>
    </dgm:pt>
    <dgm:pt modelId="{99DE3155-A72C-4557-8955-AE246D1DFDA2}">
      <dgm:prSet phldrT="[Текст]"/>
      <dgm:spPr/>
      <dgm:t>
        <a:bodyPr/>
        <a:lstStyle/>
        <a:p>
          <a:r>
            <a:rPr lang="ru-RU" dirty="0" smtClean="0"/>
            <a:t>Не всегда подходит</a:t>
          </a:r>
          <a:endParaRPr lang="ru-RU" dirty="0"/>
        </a:p>
      </dgm:t>
    </dgm:pt>
    <dgm:pt modelId="{47FE6024-4A9E-4934-A248-9DC7FAF5FFF7}" type="parTrans" cxnId="{D1FB2AE9-3E36-4488-BF6E-B07FE4E66BE1}">
      <dgm:prSet/>
      <dgm:spPr/>
      <dgm:t>
        <a:bodyPr/>
        <a:lstStyle/>
        <a:p>
          <a:endParaRPr lang="ru-RU"/>
        </a:p>
      </dgm:t>
    </dgm:pt>
    <dgm:pt modelId="{FA1B8250-B3A0-4C2B-84AE-680E84C34E5F}" type="sibTrans" cxnId="{D1FB2AE9-3E36-4488-BF6E-B07FE4E66BE1}">
      <dgm:prSet/>
      <dgm:spPr/>
      <dgm:t>
        <a:bodyPr/>
        <a:lstStyle/>
        <a:p>
          <a:endParaRPr lang="ru-RU"/>
        </a:p>
      </dgm:t>
    </dgm:pt>
    <dgm:pt modelId="{8DDC8E77-23C0-4C8B-8EA6-140A6D2C54C5}">
      <dgm:prSet phldrT="[Текст]"/>
      <dgm:spPr/>
      <dgm:t>
        <a:bodyPr/>
        <a:lstStyle/>
        <a:p>
          <a:r>
            <a:rPr lang="ru-RU" dirty="0" smtClean="0"/>
            <a:t>Одна активность, несколько экранов</a:t>
          </a:r>
          <a:endParaRPr lang="ru-RU" dirty="0"/>
        </a:p>
      </dgm:t>
    </dgm:pt>
    <dgm:pt modelId="{85C31FD4-B7C0-4B6B-9FDC-BA70D907AEBF}" type="parTrans" cxnId="{0CED2D8D-516D-48E7-8521-0129D48AC124}">
      <dgm:prSet/>
      <dgm:spPr/>
      <dgm:t>
        <a:bodyPr/>
        <a:lstStyle/>
        <a:p>
          <a:endParaRPr lang="ru-RU"/>
        </a:p>
      </dgm:t>
    </dgm:pt>
    <dgm:pt modelId="{B4FBD323-52D2-4B4E-A3C6-B1ED4B44431D}" type="sibTrans" cxnId="{0CED2D8D-516D-48E7-8521-0129D48AC124}">
      <dgm:prSet/>
      <dgm:spPr/>
      <dgm:t>
        <a:bodyPr/>
        <a:lstStyle/>
        <a:p>
          <a:endParaRPr lang="ru-RU"/>
        </a:p>
      </dgm:t>
    </dgm:pt>
    <dgm:pt modelId="{57047ED5-2E7C-4C67-9F13-F17234C094B2}" type="pres">
      <dgm:prSet presAssocID="{1D8F427A-B38F-4E9D-9792-2330547358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933447-C556-48E3-B973-F8DA61B3EEEF}" type="pres">
      <dgm:prSet presAssocID="{3955E8DB-0915-49E3-AADA-F825AFC48289}" presName="composite" presStyleCnt="0"/>
      <dgm:spPr/>
    </dgm:pt>
    <dgm:pt modelId="{F68B0093-B1B1-4D86-BAFD-F9070B9C343C}" type="pres">
      <dgm:prSet presAssocID="{3955E8DB-0915-49E3-AADA-F825AFC4828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27F8CC-8AC4-46A9-B1FB-43CBF8F97858}" type="pres">
      <dgm:prSet presAssocID="{3955E8DB-0915-49E3-AADA-F825AFC4828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A2764B-3DA6-4938-8135-B238A4CF4DBA}" type="pres">
      <dgm:prSet presAssocID="{15857361-BE58-4E56-8B7F-EA005ADFE4D7}" presName="space" presStyleCnt="0"/>
      <dgm:spPr/>
    </dgm:pt>
    <dgm:pt modelId="{CBFF3867-BE5F-48E3-90B2-9BBA504E0237}" type="pres">
      <dgm:prSet presAssocID="{213FDC07-B44E-4F07-9CBC-EBE2B176B672}" presName="composite" presStyleCnt="0"/>
      <dgm:spPr/>
    </dgm:pt>
    <dgm:pt modelId="{8B9B512C-2F85-4A47-967C-8FF868BD8F80}" type="pres">
      <dgm:prSet presAssocID="{213FDC07-B44E-4F07-9CBC-EBE2B176B6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4188DA-740B-4DB8-A247-E76B2B4A09C6}" type="pres">
      <dgm:prSet presAssocID="{213FDC07-B44E-4F07-9CBC-EBE2B176B67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0927A6-3738-448D-B17F-957719C24081}" type="pres">
      <dgm:prSet presAssocID="{B47A7EA4-E495-413F-908E-69B18E4C45BF}" presName="space" presStyleCnt="0"/>
      <dgm:spPr/>
    </dgm:pt>
    <dgm:pt modelId="{8324243A-85BA-4712-9C4D-7488CCB7AE97}" type="pres">
      <dgm:prSet presAssocID="{02C9072B-AC97-4754-B404-B1E11082ED94}" presName="composite" presStyleCnt="0"/>
      <dgm:spPr/>
    </dgm:pt>
    <dgm:pt modelId="{377BDDB5-3515-42AA-9775-1311AABD77A5}" type="pres">
      <dgm:prSet presAssocID="{02C9072B-AC97-4754-B404-B1E11082ED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D10A50-E321-424E-A1FD-2E4E737B40AE}" type="pres">
      <dgm:prSet presAssocID="{02C9072B-AC97-4754-B404-B1E11082ED9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76955B-22AB-4062-8DAB-F3EA01C3DDB7}" type="presOf" srcId="{99DE3155-A72C-4557-8955-AE246D1DFDA2}" destId="{6F27F8CC-8AC4-46A9-B1FB-43CBF8F97858}" srcOrd="0" destOrd="2" presId="urn:microsoft.com/office/officeart/2005/8/layout/hList1"/>
    <dgm:cxn modelId="{0CED2D8D-516D-48E7-8521-0129D48AC124}" srcId="{02C9072B-AC97-4754-B404-B1E11082ED94}" destId="{8DDC8E77-23C0-4C8B-8EA6-140A6D2C54C5}" srcOrd="0" destOrd="0" parTransId="{85C31FD4-B7C0-4B6B-9FDC-BA70D907AEBF}" sibTransId="{B4FBD323-52D2-4B4E-A3C6-B1ED4B44431D}"/>
    <dgm:cxn modelId="{A569ADB0-2E36-49D5-8D80-8609950FAF15}" type="presOf" srcId="{3955E8DB-0915-49E3-AADA-F825AFC48289}" destId="{F68B0093-B1B1-4D86-BAFD-F9070B9C343C}" srcOrd="0" destOrd="0" presId="urn:microsoft.com/office/officeart/2005/8/layout/hList1"/>
    <dgm:cxn modelId="{EDDA065F-7555-41E3-BFD7-2F1746565544}" type="presOf" srcId="{02C9072B-AC97-4754-B404-B1E11082ED94}" destId="{377BDDB5-3515-42AA-9775-1311AABD77A5}" srcOrd="0" destOrd="0" presId="urn:microsoft.com/office/officeart/2005/8/layout/hList1"/>
    <dgm:cxn modelId="{87F7D73B-8DB6-44B4-BA4C-2461D66C2676}" type="presOf" srcId="{8DDC8E77-23C0-4C8B-8EA6-140A6D2C54C5}" destId="{1ED10A50-E321-424E-A1FD-2E4E737B40AE}" srcOrd="0" destOrd="0" presId="urn:microsoft.com/office/officeart/2005/8/layout/hList1"/>
    <dgm:cxn modelId="{86736487-6F27-489F-B595-5DEAB69F9261}" type="presOf" srcId="{2FBDEE30-5376-46C0-8DA4-64F6DA4CCECF}" destId="{1ED10A50-E321-424E-A1FD-2E4E737B40AE}" srcOrd="0" destOrd="1" presId="urn:microsoft.com/office/officeart/2005/8/layout/hList1"/>
    <dgm:cxn modelId="{8FA16C54-35EF-460A-A64D-D7474D2F88CF}" srcId="{213FDC07-B44E-4F07-9CBC-EBE2B176B672}" destId="{0B07B185-8CA9-4B16-A55C-796383548B73}" srcOrd="2" destOrd="0" parTransId="{DF3B9107-85F7-47BC-8618-5E74BE412597}" sibTransId="{546946C8-2746-4633-9207-2CF16C0CFDC5}"/>
    <dgm:cxn modelId="{B1943D94-CAE2-4437-8528-9934F40A3BB0}" srcId="{213FDC07-B44E-4F07-9CBC-EBE2B176B672}" destId="{3400B294-0059-48F2-9848-3CB2726D923E}" srcOrd="0" destOrd="0" parTransId="{BAAFE821-9CFB-4151-B4DD-9168515A0607}" sibTransId="{8D94DC7E-5120-42C4-A9A8-02ABE7E4F75B}"/>
    <dgm:cxn modelId="{6B6471E4-69E5-45E3-9656-54EA6BD1BC5C}" type="presOf" srcId="{1D8F427A-B38F-4E9D-9792-233054735873}" destId="{57047ED5-2E7C-4C67-9F13-F17234C094B2}" srcOrd="0" destOrd="0" presId="urn:microsoft.com/office/officeart/2005/8/layout/hList1"/>
    <dgm:cxn modelId="{7C343FA1-1FED-47BF-BC40-BB95361F8076}" srcId="{213FDC07-B44E-4F07-9CBC-EBE2B176B672}" destId="{C17C4AD9-041B-44D8-A534-45C49F12C251}" srcOrd="1" destOrd="0" parTransId="{848AC10A-9F97-4533-9487-885B6860477D}" sibTransId="{7DB11C76-4B73-4C55-BE29-83AD065A2176}"/>
    <dgm:cxn modelId="{488653E7-FE8D-4145-9756-43B1CEB95C64}" srcId="{3955E8DB-0915-49E3-AADA-F825AFC48289}" destId="{859A665A-2798-4BB4-A5E2-E068F88E1C8A}" srcOrd="0" destOrd="0" parTransId="{AF919215-153B-4D44-9D47-2F960FC24498}" sibTransId="{9F5291CA-E63A-48E8-879B-A13D2F76B132}"/>
    <dgm:cxn modelId="{9337CA34-0700-443D-B748-4EDDC0B2D2C2}" srcId="{3955E8DB-0915-49E3-AADA-F825AFC48289}" destId="{CD6D9A9D-FC94-434D-926A-C2F9DA4C6422}" srcOrd="1" destOrd="0" parTransId="{7984D21A-8FFC-46B7-ADB2-FA01634DFD1C}" sibTransId="{0E0F48AC-C8FD-4D54-81BD-BEAC4F90A75A}"/>
    <dgm:cxn modelId="{A1315557-703F-49EB-89AA-822F5EC06A20}" srcId="{1D8F427A-B38F-4E9D-9792-233054735873}" destId="{213FDC07-B44E-4F07-9CBC-EBE2B176B672}" srcOrd="1" destOrd="0" parTransId="{F058A05F-49E5-4AE7-8738-ADCB6CC7F49E}" sibTransId="{B47A7EA4-E495-413F-908E-69B18E4C45BF}"/>
    <dgm:cxn modelId="{0253148D-8D38-4CDB-B089-B6C577F5641B}" type="presOf" srcId="{3400B294-0059-48F2-9848-3CB2726D923E}" destId="{A04188DA-740B-4DB8-A247-E76B2B4A09C6}" srcOrd="0" destOrd="0" presId="urn:microsoft.com/office/officeart/2005/8/layout/hList1"/>
    <dgm:cxn modelId="{DEF5739A-78BB-4E3B-B22A-FBDC7FEDCB57}" srcId="{1D8F427A-B38F-4E9D-9792-233054735873}" destId="{3955E8DB-0915-49E3-AADA-F825AFC48289}" srcOrd="0" destOrd="0" parTransId="{BE2D6B58-A217-4316-90BF-C1310B577E7A}" sibTransId="{15857361-BE58-4E56-8B7F-EA005ADFE4D7}"/>
    <dgm:cxn modelId="{4CA935F2-4379-4F30-A366-10E20ED68010}" srcId="{02C9072B-AC97-4754-B404-B1E11082ED94}" destId="{2FBDEE30-5376-46C0-8DA4-64F6DA4CCECF}" srcOrd="1" destOrd="0" parTransId="{0237E2BC-7232-4240-BC80-8C6F6850EC37}" sibTransId="{E0161483-DCB6-4A78-A9ED-4F0081E3E4D3}"/>
    <dgm:cxn modelId="{8D5988D9-46A3-4A79-9E57-BF301A49DC8C}" type="presOf" srcId="{C17C4AD9-041B-44D8-A534-45C49F12C251}" destId="{A04188DA-740B-4DB8-A247-E76B2B4A09C6}" srcOrd="0" destOrd="1" presId="urn:microsoft.com/office/officeart/2005/8/layout/hList1"/>
    <dgm:cxn modelId="{9E117EC0-7BE1-4939-87C1-CA0C0D558609}" type="presOf" srcId="{CD6D9A9D-FC94-434D-926A-C2F9DA4C6422}" destId="{6F27F8CC-8AC4-46A9-B1FB-43CBF8F97858}" srcOrd="0" destOrd="1" presId="urn:microsoft.com/office/officeart/2005/8/layout/hList1"/>
    <dgm:cxn modelId="{3E8CB87D-B33C-4A92-B0BA-80766AA81375}" type="presOf" srcId="{213FDC07-B44E-4F07-9CBC-EBE2B176B672}" destId="{8B9B512C-2F85-4A47-967C-8FF868BD8F80}" srcOrd="0" destOrd="0" presId="urn:microsoft.com/office/officeart/2005/8/layout/hList1"/>
    <dgm:cxn modelId="{D1FB2AE9-3E36-4488-BF6E-B07FE4E66BE1}" srcId="{3955E8DB-0915-49E3-AADA-F825AFC48289}" destId="{99DE3155-A72C-4557-8955-AE246D1DFDA2}" srcOrd="2" destOrd="0" parTransId="{47FE6024-4A9E-4934-A248-9DC7FAF5FFF7}" sibTransId="{FA1B8250-B3A0-4C2B-84AE-680E84C34E5F}"/>
    <dgm:cxn modelId="{EF87DD07-6DD5-4A9C-9905-170078BFBC43}" srcId="{1D8F427A-B38F-4E9D-9792-233054735873}" destId="{02C9072B-AC97-4754-B404-B1E11082ED94}" srcOrd="2" destOrd="0" parTransId="{9B64C1FC-E52B-416B-A117-F97AF172136C}" sibTransId="{EFFB5E82-401B-4795-ABC6-A07D52B2F737}"/>
    <dgm:cxn modelId="{80F76A4B-A880-451F-8888-5E0CB63E4F96}" type="presOf" srcId="{0B07B185-8CA9-4B16-A55C-796383548B73}" destId="{A04188DA-740B-4DB8-A247-E76B2B4A09C6}" srcOrd="0" destOrd="2" presId="urn:microsoft.com/office/officeart/2005/8/layout/hList1"/>
    <dgm:cxn modelId="{0772994D-16AD-4D3B-9857-4D1C21F1E9A7}" type="presOf" srcId="{859A665A-2798-4BB4-A5E2-E068F88E1C8A}" destId="{6F27F8CC-8AC4-46A9-B1FB-43CBF8F97858}" srcOrd="0" destOrd="0" presId="urn:microsoft.com/office/officeart/2005/8/layout/hList1"/>
    <dgm:cxn modelId="{9D3F0BF7-4199-49B3-A282-0773853985D9}" type="presParOf" srcId="{57047ED5-2E7C-4C67-9F13-F17234C094B2}" destId="{57933447-C556-48E3-B973-F8DA61B3EEEF}" srcOrd="0" destOrd="0" presId="urn:microsoft.com/office/officeart/2005/8/layout/hList1"/>
    <dgm:cxn modelId="{D6F89A67-86D6-4109-9629-5288446DB186}" type="presParOf" srcId="{57933447-C556-48E3-B973-F8DA61B3EEEF}" destId="{F68B0093-B1B1-4D86-BAFD-F9070B9C343C}" srcOrd="0" destOrd="0" presId="urn:microsoft.com/office/officeart/2005/8/layout/hList1"/>
    <dgm:cxn modelId="{CF28F203-B10A-421A-A884-C620D803EA0D}" type="presParOf" srcId="{57933447-C556-48E3-B973-F8DA61B3EEEF}" destId="{6F27F8CC-8AC4-46A9-B1FB-43CBF8F97858}" srcOrd="1" destOrd="0" presId="urn:microsoft.com/office/officeart/2005/8/layout/hList1"/>
    <dgm:cxn modelId="{0232C11B-9244-4AFC-9685-50361D1E3896}" type="presParOf" srcId="{57047ED5-2E7C-4C67-9F13-F17234C094B2}" destId="{34A2764B-3DA6-4938-8135-B238A4CF4DBA}" srcOrd="1" destOrd="0" presId="urn:microsoft.com/office/officeart/2005/8/layout/hList1"/>
    <dgm:cxn modelId="{A22F4DC4-6C2A-4E30-9E24-106FCB3975C7}" type="presParOf" srcId="{57047ED5-2E7C-4C67-9F13-F17234C094B2}" destId="{CBFF3867-BE5F-48E3-90B2-9BBA504E0237}" srcOrd="2" destOrd="0" presId="urn:microsoft.com/office/officeart/2005/8/layout/hList1"/>
    <dgm:cxn modelId="{5A904B53-A398-4CB6-93EB-A1E9E162A428}" type="presParOf" srcId="{CBFF3867-BE5F-48E3-90B2-9BBA504E0237}" destId="{8B9B512C-2F85-4A47-967C-8FF868BD8F80}" srcOrd="0" destOrd="0" presId="urn:microsoft.com/office/officeart/2005/8/layout/hList1"/>
    <dgm:cxn modelId="{EA286188-50B0-4105-880A-04D489D6BE2F}" type="presParOf" srcId="{CBFF3867-BE5F-48E3-90B2-9BBA504E0237}" destId="{A04188DA-740B-4DB8-A247-E76B2B4A09C6}" srcOrd="1" destOrd="0" presId="urn:microsoft.com/office/officeart/2005/8/layout/hList1"/>
    <dgm:cxn modelId="{91D93733-2ACE-43D6-9F44-B2C92A206317}" type="presParOf" srcId="{57047ED5-2E7C-4C67-9F13-F17234C094B2}" destId="{C80927A6-3738-448D-B17F-957719C24081}" srcOrd="3" destOrd="0" presId="urn:microsoft.com/office/officeart/2005/8/layout/hList1"/>
    <dgm:cxn modelId="{BB1466FE-9FDC-41A5-B0BF-80C23DC0353B}" type="presParOf" srcId="{57047ED5-2E7C-4C67-9F13-F17234C094B2}" destId="{8324243A-85BA-4712-9C4D-7488CCB7AE97}" srcOrd="4" destOrd="0" presId="urn:microsoft.com/office/officeart/2005/8/layout/hList1"/>
    <dgm:cxn modelId="{99BEAB64-8920-4AEB-BE3C-381018C84218}" type="presParOf" srcId="{8324243A-85BA-4712-9C4D-7488CCB7AE97}" destId="{377BDDB5-3515-42AA-9775-1311AABD77A5}" srcOrd="0" destOrd="0" presId="urn:microsoft.com/office/officeart/2005/8/layout/hList1"/>
    <dgm:cxn modelId="{6AEAAB97-8EB1-4D5B-A2D0-2EA9C47140EA}" type="presParOf" srcId="{8324243A-85BA-4712-9C4D-7488CCB7AE97}" destId="{1ED10A50-E321-424E-A1FD-2E4E737B40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62DF1-7A75-4BA4-BA4D-00601C422611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D8ED860-140B-40A6-B562-7120C20B2AE7}">
      <dgm:prSet phldrT="[Текст]"/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7C857CB6-4886-44CE-9C8C-13D6D072AF5A}" type="parTrans" cxnId="{8188630F-DD15-49BE-A994-8B6BAA233404}">
      <dgm:prSet/>
      <dgm:spPr/>
      <dgm:t>
        <a:bodyPr/>
        <a:lstStyle/>
        <a:p>
          <a:endParaRPr lang="ru-RU"/>
        </a:p>
      </dgm:t>
    </dgm:pt>
    <dgm:pt modelId="{7CE11A29-70F3-4DE2-B0B1-51492FC34937}" type="sibTrans" cxnId="{8188630F-DD15-49BE-A994-8B6BAA233404}">
      <dgm:prSet/>
      <dgm:spPr/>
      <dgm:t>
        <a:bodyPr/>
        <a:lstStyle/>
        <a:p>
          <a:endParaRPr lang="ru-RU"/>
        </a:p>
      </dgm:t>
    </dgm:pt>
    <dgm:pt modelId="{B8ED63E4-B2DE-413F-85BC-E748F3A9A895}">
      <dgm:prSet phldrT="[Текст]" custT="1"/>
      <dgm:spPr/>
      <dgm:t>
        <a:bodyPr/>
        <a:lstStyle/>
        <a:p>
          <a:r>
            <a:rPr lang="ru-RU" sz="1400" dirty="0" smtClean="0"/>
            <a:t>Заголовок (не обязателен)</a:t>
          </a:r>
          <a:endParaRPr lang="ru-RU" sz="1400" dirty="0"/>
        </a:p>
      </dgm:t>
    </dgm:pt>
    <dgm:pt modelId="{B0063E72-D28B-4826-9C0D-5F8EAE443FEF}" type="parTrans" cxnId="{F4379343-1004-4511-B330-07E08B498BA7}">
      <dgm:prSet/>
      <dgm:spPr/>
      <dgm:t>
        <a:bodyPr/>
        <a:lstStyle/>
        <a:p>
          <a:endParaRPr lang="ru-RU"/>
        </a:p>
      </dgm:t>
    </dgm:pt>
    <dgm:pt modelId="{8A102AEA-F541-4EC0-B709-AE773EEACCB7}" type="sibTrans" cxnId="{F4379343-1004-4511-B330-07E08B498BA7}">
      <dgm:prSet/>
      <dgm:spPr/>
      <dgm:t>
        <a:bodyPr/>
        <a:lstStyle/>
        <a:p>
          <a:endParaRPr lang="ru-RU"/>
        </a:p>
      </dgm:t>
    </dgm:pt>
    <dgm:pt modelId="{78E5483A-D4A2-485D-9534-DBFAD47F784F}">
      <dgm:prSet phldrT="[Текст]"/>
      <dgm:spPr/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D228C445-DFC0-4294-9B3E-96A117CF3BDC}" type="parTrans" cxnId="{9945F3EF-1751-4C00-ADEF-BDAD4773AAB3}">
      <dgm:prSet/>
      <dgm:spPr/>
      <dgm:t>
        <a:bodyPr/>
        <a:lstStyle/>
        <a:p>
          <a:endParaRPr lang="ru-RU"/>
        </a:p>
      </dgm:t>
    </dgm:pt>
    <dgm:pt modelId="{E1480845-5B90-4234-812B-E006F887111B}" type="sibTrans" cxnId="{9945F3EF-1751-4C00-ADEF-BDAD4773AAB3}">
      <dgm:prSet/>
      <dgm:spPr/>
      <dgm:t>
        <a:bodyPr/>
        <a:lstStyle/>
        <a:p>
          <a:endParaRPr lang="ru-RU"/>
        </a:p>
      </dgm:t>
    </dgm:pt>
    <dgm:pt modelId="{2C64B4F4-CFFD-4947-B2ED-A223CC70F385}">
      <dgm:prSet phldrT="[Текст]" custT="1"/>
      <dgm:spPr/>
      <dgm:t>
        <a:bodyPr/>
        <a:lstStyle/>
        <a:p>
          <a:r>
            <a:rPr lang="ru-RU" sz="1400" dirty="0" smtClean="0"/>
            <a:t>Содержательная часть. Сообщение, список или другой настраиваемый компонент</a:t>
          </a:r>
          <a:endParaRPr lang="ru-RU" sz="1400" dirty="0"/>
        </a:p>
      </dgm:t>
    </dgm:pt>
    <dgm:pt modelId="{4E49BB85-28C3-43C0-AEEE-A5C2E35BEAF0}" type="parTrans" cxnId="{FCCEE698-DCB9-470E-8F66-21A23E5A161D}">
      <dgm:prSet/>
      <dgm:spPr/>
      <dgm:t>
        <a:bodyPr/>
        <a:lstStyle/>
        <a:p>
          <a:endParaRPr lang="ru-RU"/>
        </a:p>
      </dgm:t>
    </dgm:pt>
    <dgm:pt modelId="{977CD732-C0D5-4F71-B5FF-F91086E2E391}" type="sibTrans" cxnId="{FCCEE698-DCB9-470E-8F66-21A23E5A161D}">
      <dgm:prSet/>
      <dgm:spPr/>
      <dgm:t>
        <a:bodyPr/>
        <a:lstStyle/>
        <a:p>
          <a:endParaRPr lang="ru-RU"/>
        </a:p>
      </dgm:t>
    </dgm:pt>
    <dgm:pt modelId="{B678C051-9230-4BAD-B350-E19D35DC0038}">
      <dgm:prSet phldrT="[Текст]"/>
      <dgm:spPr/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5184BE88-6A2F-4E75-B187-B83C9E6D105A}" type="parTrans" cxnId="{567C75DD-9AED-4475-B726-9556F21C72A5}">
      <dgm:prSet/>
      <dgm:spPr/>
      <dgm:t>
        <a:bodyPr/>
        <a:lstStyle/>
        <a:p>
          <a:endParaRPr lang="ru-RU"/>
        </a:p>
      </dgm:t>
    </dgm:pt>
    <dgm:pt modelId="{94C037AB-F5F7-4D7E-8BD0-031966B2C21B}" type="sibTrans" cxnId="{567C75DD-9AED-4475-B726-9556F21C72A5}">
      <dgm:prSet/>
      <dgm:spPr/>
      <dgm:t>
        <a:bodyPr/>
        <a:lstStyle/>
        <a:p>
          <a:endParaRPr lang="ru-RU"/>
        </a:p>
      </dgm:t>
    </dgm:pt>
    <dgm:pt modelId="{BF14BE94-A64A-4F46-8351-CF67258B2A12}">
      <dgm:prSet phldrT="[Текст]" custT="1"/>
      <dgm:spPr/>
      <dgm:t>
        <a:bodyPr/>
        <a:lstStyle/>
        <a:p>
          <a:r>
            <a:rPr lang="ru-RU" sz="1400" dirty="0" smtClean="0"/>
            <a:t>Управляющие кнопки (не больше трех)</a:t>
          </a:r>
          <a:endParaRPr lang="ru-RU" sz="1400" dirty="0"/>
        </a:p>
      </dgm:t>
    </dgm:pt>
    <dgm:pt modelId="{AA561E18-C3B8-4A40-BCD8-25AAD08E06CB}" type="parTrans" cxnId="{77995B79-576D-43E3-AB15-5B9E72C26194}">
      <dgm:prSet/>
      <dgm:spPr/>
      <dgm:t>
        <a:bodyPr/>
        <a:lstStyle/>
        <a:p>
          <a:endParaRPr lang="ru-RU"/>
        </a:p>
      </dgm:t>
    </dgm:pt>
    <dgm:pt modelId="{01D58E04-2B69-4F23-B791-8B137B737856}" type="sibTrans" cxnId="{77995B79-576D-43E3-AB15-5B9E72C26194}">
      <dgm:prSet/>
      <dgm:spPr/>
      <dgm:t>
        <a:bodyPr/>
        <a:lstStyle/>
        <a:p>
          <a:endParaRPr lang="ru-RU"/>
        </a:p>
      </dgm:t>
    </dgm:pt>
    <dgm:pt modelId="{357FC6CD-1F81-4C92-AB83-D1E22ADDBF4F}" type="pres">
      <dgm:prSet presAssocID="{81962DF1-7A75-4BA4-BA4D-00601C4226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2050330D-E52A-4F31-AD2A-984A601041FD}" type="pres">
      <dgm:prSet presAssocID="{8D8ED860-140B-40A6-B562-7120C20B2AE7}" presName="composite" presStyleCnt="0"/>
      <dgm:spPr/>
    </dgm:pt>
    <dgm:pt modelId="{B2EDF9CC-2932-44EB-8F67-0D78B947F83D}" type="pres">
      <dgm:prSet presAssocID="{8D8ED860-140B-40A6-B562-7120C20B2AE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F2EA33-EA25-42AE-959A-3EFBD553470C}" type="pres">
      <dgm:prSet presAssocID="{8D8ED860-140B-40A6-B562-7120C20B2AE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E1496-2B88-4696-AB99-F4F27C3C384A}" type="pres">
      <dgm:prSet presAssocID="{8D8ED860-140B-40A6-B562-7120C20B2AE7}" presName="BalanceSpacing" presStyleCnt="0"/>
      <dgm:spPr/>
    </dgm:pt>
    <dgm:pt modelId="{FCD7CCB9-82CD-4E9A-AAC1-F5C380879630}" type="pres">
      <dgm:prSet presAssocID="{8D8ED860-140B-40A6-B562-7120C20B2AE7}" presName="BalanceSpacing1" presStyleCnt="0"/>
      <dgm:spPr/>
    </dgm:pt>
    <dgm:pt modelId="{F31B2672-D708-4280-AB01-CC0BC7713076}" type="pres">
      <dgm:prSet presAssocID="{7CE11A29-70F3-4DE2-B0B1-51492FC34937}" presName="Accent1Text" presStyleLbl="node1" presStyleIdx="1" presStyleCnt="6"/>
      <dgm:spPr/>
      <dgm:t>
        <a:bodyPr/>
        <a:lstStyle/>
        <a:p>
          <a:endParaRPr lang="ru-RU"/>
        </a:p>
      </dgm:t>
    </dgm:pt>
    <dgm:pt modelId="{9E04BE65-D533-44BB-BFAB-0E334F8C6A73}" type="pres">
      <dgm:prSet presAssocID="{7CE11A29-70F3-4DE2-B0B1-51492FC34937}" presName="spaceBetweenRectangles" presStyleCnt="0"/>
      <dgm:spPr/>
    </dgm:pt>
    <dgm:pt modelId="{53003B1E-E3F7-4B24-A1B4-89C73C851962}" type="pres">
      <dgm:prSet presAssocID="{78E5483A-D4A2-485D-9534-DBFAD47F784F}" presName="composite" presStyleCnt="0"/>
      <dgm:spPr/>
    </dgm:pt>
    <dgm:pt modelId="{529FD43A-8CF3-44A2-9004-3725A5E77AD8}" type="pres">
      <dgm:prSet presAssocID="{78E5483A-D4A2-485D-9534-DBFAD47F784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8B952D-A6B1-423B-848C-53AA8A107302}" type="pres">
      <dgm:prSet presAssocID="{78E5483A-D4A2-485D-9534-DBFAD47F784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5F597-F710-4C87-BB5D-C52F8B079A04}" type="pres">
      <dgm:prSet presAssocID="{78E5483A-D4A2-485D-9534-DBFAD47F784F}" presName="BalanceSpacing" presStyleCnt="0"/>
      <dgm:spPr/>
    </dgm:pt>
    <dgm:pt modelId="{964945B5-6BF9-46A1-89A5-D214A006C85A}" type="pres">
      <dgm:prSet presAssocID="{78E5483A-D4A2-485D-9534-DBFAD47F784F}" presName="BalanceSpacing1" presStyleCnt="0"/>
      <dgm:spPr/>
    </dgm:pt>
    <dgm:pt modelId="{E8F0FB8F-3CF2-4197-9082-3BB0A018C34C}" type="pres">
      <dgm:prSet presAssocID="{E1480845-5B90-4234-812B-E006F887111B}" presName="Accent1Text" presStyleLbl="node1" presStyleIdx="3" presStyleCnt="6"/>
      <dgm:spPr/>
      <dgm:t>
        <a:bodyPr/>
        <a:lstStyle/>
        <a:p>
          <a:endParaRPr lang="ru-RU"/>
        </a:p>
      </dgm:t>
    </dgm:pt>
    <dgm:pt modelId="{125A5F5F-8944-4295-819F-75548E65C367}" type="pres">
      <dgm:prSet presAssocID="{E1480845-5B90-4234-812B-E006F887111B}" presName="spaceBetweenRectangles" presStyleCnt="0"/>
      <dgm:spPr/>
    </dgm:pt>
    <dgm:pt modelId="{917037CE-AFCF-49DE-8453-BA8777928205}" type="pres">
      <dgm:prSet presAssocID="{B678C051-9230-4BAD-B350-E19D35DC0038}" presName="composite" presStyleCnt="0"/>
      <dgm:spPr/>
    </dgm:pt>
    <dgm:pt modelId="{76C325D8-8EBC-4492-99A1-78A663118986}" type="pres">
      <dgm:prSet presAssocID="{B678C051-9230-4BAD-B350-E19D35DC003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F75077-C273-43C0-BC84-CC878100FB86}" type="pres">
      <dgm:prSet presAssocID="{B678C051-9230-4BAD-B350-E19D35DC003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FC8ACB-CD84-4F5F-BF8F-2D7A7903317F}" type="pres">
      <dgm:prSet presAssocID="{B678C051-9230-4BAD-B350-E19D35DC0038}" presName="BalanceSpacing" presStyleCnt="0"/>
      <dgm:spPr/>
    </dgm:pt>
    <dgm:pt modelId="{D20EA911-AFF2-46D0-B1FA-AF50385E8B02}" type="pres">
      <dgm:prSet presAssocID="{B678C051-9230-4BAD-B350-E19D35DC0038}" presName="BalanceSpacing1" presStyleCnt="0"/>
      <dgm:spPr/>
    </dgm:pt>
    <dgm:pt modelId="{22173C49-AEFF-49A2-B2E7-FDDF8F3ECE1C}" type="pres">
      <dgm:prSet presAssocID="{94C037AB-F5F7-4D7E-8BD0-031966B2C21B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E585676F-C4DF-4464-BACF-DD9DB1190EF6}" type="presOf" srcId="{81962DF1-7A75-4BA4-BA4D-00601C422611}" destId="{357FC6CD-1F81-4C92-AB83-D1E22ADDBF4F}" srcOrd="0" destOrd="0" presId="urn:microsoft.com/office/officeart/2008/layout/AlternatingHexagons"/>
    <dgm:cxn modelId="{FA573458-0F8F-4F64-945B-42AC2D508CDA}" type="presOf" srcId="{78E5483A-D4A2-485D-9534-DBFAD47F784F}" destId="{529FD43A-8CF3-44A2-9004-3725A5E77AD8}" srcOrd="0" destOrd="0" presId="urn:microsoft.com/office/officeart/2008/layout/AlternatingHexagons"/>
    <dgm:cxn modelId="{F4379343-1004-4511-B330-07E08B498BA7}" srcId="{8D8ED860-140B-40A6-B562-7120C20B2AE7}" destId="{B8ED63E4-B2DE-413F-85BC-E748F3A9A895}" srcOrd="0" destOrd="0" parTransId="{B0063E72-D28B-4826-9C0D-5F8EAE443FEF}" sibTransId="{8A102AEA-F541-4EC0-B709-AE773EEACCB7}"/>
    <dgm:cxn modelId="{9945F3EF-1751-4C00-ADEF-BDAD4773AAB3}" srcId="{81962DF1-7A75-4BA4-BA4D-00601C422611}" destId="{78E5483A-D4A2-485D-9534-DBFAD47F784F}" srcOrd="1" destOrd="0" parTransId="{D228C445-DFC0-4294-9B3E-96A117CF3BDC}" sibTransId="{E1480845-5B90-4234-812B-E006F887111B}"/>
    <dgm:cxn modelId="{813903A5-4D43-4BE1-B513-753B2F5E8C18}" type="presOf" srcId="{B8ED63E4-B2DE-413F-85BC-E748F3A9A895}" destId="{93F2EA33-EA25-42AE-959A-3EFBD553470C}" srcOrd="0" destOrd="0" presId="urn:microsoft.com/office/officeart/2008/layout/AlternatingHexagons"/>
    <dgm:cxn modelId="{7137B82F-4D79-4F2F-963B-1CA95630A1AA}" type="presOf" srcId="{8D8ED860-140B-40A6-B562-7120C20B2AE7}" destId="{B2EDF9CC-2932-44EB-8F67-0D78B947F83D}" srcOrd="0" destOrd="0" presId="urn:microsoft.com/office/officeart/2008/layout/AlternatingHexagons"/>
    <dgm:cxn modelId="{FCCEE698-DCB9-470E-8F66-21A23E5A161D}" srcId="{78E5483A-D4A2-485D-9534-DBFAD47F784F}" destId="{2C64B4F4-CFFD-4947-B2ED-A223CC70F385}" srcOrd="0" destOrd="0" parTransId="{4E49BB85-28C3-43C0-AEEE-A5C2E35BEAF0}" sibTransId="{977CD732-C0D5-4F71-B5FF-F91086E2E391}"/>
    <dgm:cxn modelId="{424B7EDA-BD4F-4E55-A245-CBCBA9DB5D93}" type="presOf" srcId="{94C037AB-F5F7-4D7E-8BD0-031966B2C21B}" destId="{22173C49-AEFF-49A2-B2E7-FDDF8F3ECE1C}" srcOrd="0" destOrd="0" presId="urn:microsoft.com/office/officeart/2008/layout/AlternatingHexagons"/>
    <dgm:cxn modelId="{51E67C11-B7F3-42BD-9E42-B081639FC636}" type="presOf" srcId="{B678C051-9230-4BAD-B350-E19D35DC0038}" destId="{76C325D8-8EBC-4492-99A1-78A663118986}" srcOrd="0" destOrd="0" presId="urn:microsoft.com/office/officeart/2008/layout/AlternatingHexagons"/>
    <dgm:cxn modelId="{57B1B6C4-E133-4977-9E6F-1B9728D22A33}" type="presOf" srcId="{E1480845-5B90-4234-812B-E006F887111B}" destId="{E8F0FB8F-3CF2-4197-9082-3BB0A018C34C}" srcOrd="0" destOrd="0" presId="urn:microsoft.com/office/officeart/2008/layout/AlternatingHexagons"/>
    <dgm:cxn modelId="{2DD21ADA-3F74-49A5-9549-E3A8C21BD4C9}" type="presOf" srcId="{BF14BE94-A64A-4F46-8351-CF67258B2A12}" destId="{D2F75077-C273-43C0-BC84-CC878100FB86}" srcOrd="0" destOrd="0" presId="urn:microsoft.com/office/officeart/2008/layout/AlternatingHexagons"/>
    <dgm:cxn modelId="{77995B79-576D-43E3-AB15-5B9E72C26194}" srcId="{B678C051-9230-4BAD-B350-E19D35DC0038}" destId="{BF14BE94-A64A-4F46-8351-CF67258B2A12}" srcOrd="0" destOrd="0" parTransId="{AA561E18-C3B8-4A40-BCD8-25AAD08E06CB}" sibTransId="{01D58E04-2B69-4F23-B791-8B137B737856}"/>
    <dgm:cxn modelId="{CFA24E5D-7080-45DF-9B40-C61F17171000}" type="presOf" srcId="{7CE11A29-70F3-4DE2-B0B1-51492FC34937}" destId="{F31B2672-D708-4280-AB01-CC0BC7713076}" srcOrd="0" destOrd="0" presId="urn:microsoft.com/office/officeart/2008/layout/AlternatingHexagons"/>
    <dgm:cxn modelId="{567C75DD-9AED-4475-B726-9556F21C72A5}" srcId="{81962DF1-7A75-4BA4-BA4D-00601C422611}" destId="{B678C051-9230-4BAD-B350-E19D35DC0038}" srcOrd="2" destOrd="0" parTransId="{5184BE88-6A2F-4E75-B187-B83C9E6D105A}" sibTransId="{94C037AB-F5F7-4D7E-8BD0-031966B2C21B}"/>
    <dgm:cxn modelId="{1A855101-E68F-4161-894B-97DCBF0FE08B}" type="presOf" srcId="{2C64B4F4-CFFD-4947-B2ED-A223CC70F385}" destId="{7B8B952D-A6B1-423B-848C-53AA8A107302}" srcOrd="0" destOrd="0" presId="urn:microsoft.com/office/officeart/2008/layout/AlternatingHexagons"/>
    <dgm:cxn modelId="{8188630F-DD15-49BE-A994-8B6BAA233404}" srcId="{81962DF1-7A75-4BA4-BA4D-00601C422611}" destId="{8D8ED860-140B-40A6-B562-7120C20B2AE7}" srcOrd="0" destOrd="0" parTransId="{7C857CB6-4886-44CE-9C8C-13D6D072AF5A}" sibTransId="{7CE11A29-70F3-4DE2-B0B1-51492FC34937}"/>
    <dgm:cxn modelId="{B8BF80A9-4709-49AC-83F7-1418372839CB}" type="presParOf" srcId="{357FC6CD-1F81-4C92-AB83-D1E22ADDBF4F}" destId="{2050330D-E52A-4F31-AD2A-984A601041FD}" srcOrd="0" destOrd="0" presId="urn:microsoft.com/office/officeart/2008/layout/AlternatingHexagons"/>
    <dgm:cxn modelId="{DE21840D-5FFD-490C-BDE6-3AC21D4BEEF5}" type="presParOf" srcId="{2050330D-E52A-4F31-AD2A-984A601041FD}" destId="{B2EDF9CC-2932-44EB-8F67-0D78B947F83D}" srcOrd="0" destOrd="0" presId="urn:microsoft.com/office/officeart/2008/layout/AlternatingHexagons"/>
    <dgm:cxn modelId="{B019429E-69C3-4A9F-A3F7-96E40A995BA5}" type="presParOf" srcId="{2050330D-E52A-4F31-AD2A-984A601041FD}" destId="{93F2EA33-EA25-42AE-959A-3EFBD553470C}" srcOrd="1" destOrd="0" presId="urn:microsoft.com/office/officeart/2008/layout/AlternatingHexagons"/>
    <dgm:cxn modelId="{6FF7A847-A18E-4D49-A4D9-CFC736C9318E}" type="presParOf" srcId="{2050330D-E52A-4F31-AD2A-984A601041FD}" destId="{821E1496-2B88-4696-AB99-F4F27C3C384A}" srcOrd="2" destOrd="0" presId="urn:microsoft.com/office/officeart/2008/layout/AlternatingHexagons"/>
    <dgm:cxn modelId="{BFBF543C-F586-4820-A645-9A6FBCBB9393}" type="presParOf" srcId="{2050330D-E52A-4F31-AD2A-984A601041FD}" destId="{FCD7CCB9-82CD-4E9A-AAC1-F5C380879630}" srcOrd="3" destOrd="0" presId="urn:microsoft.com/office/officeart/2008/layout/AlternatingHexagons"/>
    <dgm:cxn modelId="{649DCD73-42F2-41CC-8169-494C0D2BD046}" type="presParOf" srcId="{2050330D-E52A-4F31-AD2A-984A601041FD}" destId="{F31B2672-D708-4280-AB01-CC0BC7713076}" srcOrd="4" destOrd="0" presId="urn:microsoft.com/office/officeart/2008/layout/AlternatingHexagons"/>
    <dgm:cxn modelId="{FFC5B953-B98E-4939-BE00-39D4A630C77D}" type="presParOf" srcId="{357FC6CD-1F81-4C92-AB83-D1E22ADDBF4F}" destId="{9E04BE65-D533-44BB-BFAB-0E334F8C6A73}" srcOrd="1" destOrd="0" presId="urn:microsoft.com/office/officeart/2008/layout/AlternatingHexagons"/>
    <dgm:cxn modelId="{D1C30C97-0843-47AD-8662-A27641749D47}" type="presParOf" srcId="{357FC6CD-1F81-4C92-AB83-D1E22ADDBF4F}" destId="{53003B1E-E3F7-4B24-A1B4-89C73C851962}" srcOrd="2" destOrd="0" presId="urn:microsoft.com/office/officeart/2008/layout/AlternatingHexagons"/>
    <dgm:cxn modelId="{43BCAD07-8AB5-4BCC-8467-D59C86025415}" type="presParOf" srcId="{53003B1E-E3F7-4B24-A1B4-89C73C851962}" destId="{529FD43A-8CF3-44A2-9004-3725A5E77AD8}" srcOrd="0" destOrd="0" presId="urn:microsoft.com/office/officeart/2008/layout/AlternatingHexagons"/>
    <dgm:cxn modelId="{E88E521F-4BB4-4A53-9C96-3248FCB67276}" type="presParOf" srcId="{53003B1E-E3F7-4B24-A1B4-89C73C851962}" destId="{7B8B952D-A6B1-423B-848C-53AA8A107302}" srcOrd="1" destOrd="0" presId="urn:microsoft.com/office/officeart/2008/layout/AlternatingHexagons"/>
    <dgm:cxn modelId="{A1F48422-4812-40CE-BC53-962405C7B52E}" type="presParOf" srcId="{53003B1E-E3F7-4B24-A1B4-89C73C851962}" destId="{FCD5F597-F710-4C87-BB5D-C52F8B079A04}" srcOrd="2" destOrd="0" presId="urn:microsoft.com/office/officeart/2008/layout/AlternatingHexagons"/>
    <dgm:cxn modelId="{FAE1C962-3152-4D3C-9047-3541AA5FDAAD}" type="presParOf" srcId="{53003B1E-E3F7-4B24-A1B4-89C73C851962}" destId="{964945B5-6BF9-46A1-89A5-D214A006C85A}" srcOrd="3" destOrd="0" presId="urn:microsoft.com/office/officeart/2008/layout/AlternatingHexagons"/>
    <dgm:cxn modelId="{DFB2EA49-8E99-4093-A015-5302ADE88E54}" type="presParOf" srcId="{53003B1E-E3F7-4B24-A1B4-89C73C851962}" destId="{E8F0FB8F-3CF2-4197-9082-3BB0A018C34C}" srcOrd="4" destOrd="0" presId="urn:microsoft.com/office/officeart/2008/layout/AlternatingHexagons"/>
    <dgm:cxn modelId="{84D350D5-3308-4F21-A7DB-4E5F85E0B18F}" type="presParOf" srcId="{357FC6CD-1F81-4C92-AB83-D1E22ADDBF4F}" destId="{125A5F5F-8944-4295-819F-75548E65C367}" srcOrd="3" destOrd="0" presId="urn:microsoft.com/office/officeart/2008/layout/AlternatingHexagons"/>
    <dgm:cxn modelId="{00B9370A-58FC-4C37-B3C9-FC774AA126F5}" type="presParOf" srcId="{357FC6CD-1F81-4C92-AB83-D1E22ADDBF4F}" destId="{917037CE-AFCF-49DE-8453-BA8777928205}" srcOrd="4" destOrd="0" presId="urn:microsoft.com/office/officeart/2008/layout/AlternatingHexagons"/>
    <dgm:cxn modelId="{5A6C33DC-7CE6-4F45-B373-85957BED8138}" type="presParOf" srcId="{917037CE-AFCF-49DE-8453-BA8777928205}" destId="{76C325D8-8EBC-4492-99A1-78A663118986}" srcOrd="0" destOrd="0" presId="urn:microsoft.com/office/officeart/2008/layout/AlternatingHexagons"/>
    <dgm:cxn modelId="{D04139E5-A763-4C81-9631-A109C205A713}" type="presParOf" srcId="{917037CE-AFCF-49DE-8453-BA8777928205}" destId="{D2F75077-C273-43C0-BC84-CC878100FB86}" srcOrd="1" destOrd="0" presId="urn:microsoft.com/office/officeart/2008/layout/AlternatingHexagons"/>
    <dgm:cxn modelId="{31F3905F-6050-47EC-BF2C-61DBA96EBCA7}" type="presParOf" srcId="{917037CE-AFCF-49DE-8453-BA8777928205}" destId="{F0FC8ACB-CD84-4F5F-BF8F-2D7A7903317F}" srcOrd="2" destOrd="0" presId="urn:microsoft.com/office/officeart/2008/layout/AlternatingHexagons"/>
    <dgm:cxn modelId="{D5CB348B-FB4D-41D2-82CD-9829624BA1DD}" type="presParOf" srcId="{917037CE-AFCF-49DE-8453-BA8777928205}" destId="{D20EA911-AFF2-46D0-B1FA-AF50385E8B02}" srcOrd="3" destOrd="0" presId="urn:microsoft.com/office/officeart/2008/layout/AlternatingHexagons"/>
    <dgm:cxn modelId="{6644CECB-E17F-4578-89B1-C48273474D02}" type="presParOf" srcId="{917037CE-AFCF-49DE-8453-BA8777928205}" destId="{22173C49-AEFF-49A2-B2E7-FDDF8F3ECE1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B7CA6-6A32-4045-8FB0-BEC4F273996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16E3235-2C93-4156-9D25-64720282C28B}">
      <dgm:prSet phldrT="[Текст]"/>
      <dgm:spPr/>
      <dgm:t>
        <a:bodyPr/>
        <a:lstStyle/>
        <a:p>
          <a:r>
            <a:rPr lang="ru-RU" dirty="0" smtClean="0"/>
            <a:t>Кнопки и другие элементы управления</a:t>
          </a:r>
        </a:p>
      </dgm:t>
    </dgm:pt>
    <dgm:pt modelId="{B23C0EE9-1337-497D-AE53-9A577F321AF0}" type="parTrans" cxnId="{E36627E8-07CA-460B-A8DF-88F8FE4CEDE6}">
      <dgm:prSet/>
      <dgm:spPr/>
      <dgm:t>
        <a:bodyPr/>
        <a:lstStyle/>
        <a:p>
          <a:endParaRPr lang="ru-RU"/>
        </a:p>
      </dgm:t>
    </dgm:pt>
    <dgm:pt modelId="{DCA84564-77AC-4AF5-AA68-11E3F90E8717}" type="sibTrans" cxnId="{E36627E8-07CA-460B-A8DF-88F8FE4CEDE6}">
      <dgm:prSet/>
      <dgm:spPr/>
      <dgm:t>
        <a:bodyPr/>
        <a:lstStyle/>
        <a:p>
          <a:endParaRPr lang="ru-RU"/>
        </a:p>
      </dgm:t>
    </dgm:pt>
    <dgm:pt modelId="{ED7FBC79-8FAA-497C-A21D-E6E86DD5A35A}">
      <dgm:prSet phldrT="[Текст]"/>
      <dgm:spPr/>
      <dgm:t>
        <a:bodyPr/>
        <a:lstStyle/>
        <a:p>
          <a:r>
            <a:rPr lang="ru-RU" dirty="0" smtClean="0"/>
            <a:t>Не требуют перестройки мышления программистов и пользователей</a:t>
          </a:r>
          <a:endParaRPr lang="ru-RU" dirty="0"/>
        </a:p>
      </dgm:t>
    </dgm:pt>
    <dgm:pt modelId="{74A97F1F-328B-4718-B7FC-0B5202D04955}" type="parTrans" cxnId="{F7D317EE-5C22-416A-BBCE-B111CE8078F7}">
      <dgm:prSet/>
      <dgm:spPr/>
      <dgm:t>
        <a:bodyPr/>
        <a:lstStyle/>
        <a:p>
          <a:endParaRPr lang="ru-RU"/>
        </a:p>
      </dgm:t>
    </dgm:pt>
    <dgm:pt modelId="{6572A989-EC82-4A31-B688-F9769EB2A6D4}" type="sibTrans" cxnId="{F7D317EE-5C22-416A-BBCE-B111CE8078F7}">
      <dgm:prSet/>
      <dgm:spPr/>
      <dgm:t>
        <a:bodyPr/>
        <a:lstStyle/>
        <a:p>
          <a:endParaRPr lang="ru-RU"/>
        </a:p>
      </dgm:t>
    </dgm:pt>
    <dgm:pt modelId="{93D41CD8-7B6F-4A99-8525-9189D8A5C57F}">
      <dgm:prSet phldrT="[Текст]"/>
      <dgm:spPr/>
      <dgm:t>
        <a:bodyPr/>
        <a:lstStyle/>
        <a:p>
          <a:r>
            <a:rPr lang="ru-RU" dirty="0" smtClean="0"/>
            <a:t>Лишняя работа пользователей</a:t>
          </a:r>
          <a:endParaRPr lang="ru-RU" dirty="0"/>
        </a:p>
      </dgm:t>
    </dgm:pt>
    <dgm:pt modelId="{6EA104A7-8EA5-4E49-9523-3774B6DED653}" type="parTrans" cxnId="{47C1C114-2CC4-4694-9BA0-EBC8ADBCC8AB}">
      <dgm:prSet/>
      <dgm:spPr/>
      <dgm:t>
        <a:bodyPr/>
        <a:lstStyle/>
        <a:p>
          <a:endParaRPr lang="ru-RU"/>
        </a:p>
      </dgm:t>
    </dgm:pt>
    <dgm:pt modelId="{58CCD113-D048-4465-BDFD-7B53ACD8B6D4}" type="sibTrans" cxnId="{47C1C114-2CC4-4694-9BA0-EBC8ADBCC8AB}">
      <dgm:prSet/>
      <dgm:spPr/>
      <dgm:t>
        <a:bodyPr/>
        <a:lstStyle/>
        <a:p>
          <a:endParaRPr lang="ru-RU"/>
        </a:p>
      </dgm:t>
    </dgm:pt>
    <dgm:pt modelId="{8914AD8C-2F48-4849-BC42-38C4C7D9C6B4}">
      <dgm:prSet phldrT="[Текст]"/>
      <dgm:spPr/>
      <dgm:t>
        <a:bodyPr/>
        <a:lstStyle/>
        <a:p>
          <a:r>
            <a:rPr lang="ru-RU" dirty="0" smtClean="0"/>
            <a:t>Использование возможностей сенсорного экрана</a:t>
          </a:r>
          <a:endParaRPr lang="ru-RU" dirty="0"/>
        </a:p>
      </dgm:t>
    </dgm:pt>
    <dgm:pt modelId="{3D7550FE-CDFC-457B-926F-D621D6C33D06}" type="parTrans" cxnId="{5FB38EF9-F7D7-48AE-BFDE-2831B67848D4}">
      <dgm:prSet/>
      <dgm:spPr/>
      <dgm:t>
        <a:bodyPr/>
        <a:lstStyle/>
        <a:p>
          <a:endParaRPr lang="ru-RU"/>
        </a:p>
      </dgm:t>
    </dgm:pt>
    <dgm:pt modelId="{249F89F4-E0B5-4886-8837-7C2AC820C81D}" type="sibTrans" cxnId="{5FB38EF9-F7D7-48AE-BFDE-2831B67848D4}">
      <dgm:prSet/>
      <dgm:spPr/>
      <dgm:t>
        <a:bodyPr/>
        <a:lstStyle/>
        <a:p>
          <a:endParaRPr lang="ru-RU"/>
        </a:p>
      </dgm:t>
    </dgm:pt>
    <dgm:pt modelId="{E182CF7A-4CF0-47DD-A2D7-6825AEA00672}">
      <dgm:prSet phldrT="[Текст]"/>
      <dgm:spPr/>
      <dgm:t>
        <a:bodyPr/>
        <a:lstStyle/>
        <a:p>
          <a:r>
            <a:rPr lang="ru-RU" dirty="0" smtClean="0"/>
            <a:t>Весь экран смартфона – управляющий элемент</a:t>
          </a:r>
          <a:endParaRPr lang="ru-RU" dirty="0"/>
        </a:p>
      </dgm:t>
    </dgm:pt>
    <dgm:pt modelId="{2B29DFD1-5D51-4BED-92C9-24EBF55EC25F}" type="parTrans" cxnId="{55D009CB-78FF-42F5-BC07-C7CABD939756}">
      <dgm:prSet/>
      <dgm:spPr/>
      <dgm:t>
        <a:bodyPr/>
        <a:lstStyle/>
        <a:p>
          <a:endParaRPr lang="ru-RU"/>
        </a:p>
      </dgm:t>
    </dgm:pt>
    <dgm:pt modelId="{9A5985D1-852C-4AF0-93FB-DDCF9C563F39}" type="sibTrans" cxnId="{55D009CB-78FF-42F5-BC07-C7CABD939756}">
      <dgm:prSet/>
      <dgm:spPr/>
      <dgm:t>
        <a:bodyPr/>
        <a:lstStyle/>
        <a:p>
          <a:endParaRPr lang="ru-RU"/>
        </a:p>
      </dgm:t>
    </dgm:pt>
    <dgm:pt modelId="{5EDA5BEE-8424-4E7D-9D8D-0062733FA5F1}">
      <dgm:prSet phldrT="[Текст]"/>
      <dgm:spPr/>
      <dgm:t>
        <a:bodyPr/>
        <a:lstStyle/>
        <a:p>
          <a:r>
            <a:rPr lang="ru-RU" dirty="0" smtClean="0"/>
            <a:t>Жесты желательно дублировать кнопками</a:t>
          </a:r>
          <a:endParaRPr lang="ru-RU" dirty="0"/>
        </a:p>
      </dgm:t>
    </dgm:pt>
    <dgm:pt modelId="{33C08FC2-1F02-40C2-98AB-4C245DF4A037}" type="parTrans" cxnId="{F3E9C355-F949-4427-AA2A-04112DE37EAB}">
      <dgm:prSet/>
      <dgm:spPr/>
      <dgm:t>
        <a:bodyPr/>
        <a:lstStyle/>
        <a:p>
          <a:endParaRPr lang="ru-RU"/>
        </a:p>
      </dgm:t>
    </dgm:pt>
    <dgm:pt modelId="{89C8B2F1-C3EB-4EF0-A914-B613B2D6F68F}" type="sibTrans" cxnId="{F3E9C355-F949-4427-AA2A-04112DE37EAB}">
      <dgm:prSet/>
      <dgm:spPr/>
      <dgm:t>
        <a:bodyPr/>
        <a:lstStyle/>
        <a:p>
          <a:endParaRPr lang="ru-RU"/>
        </a:p>
      </dgm:t>
    </dgm:pt>
    <dgm:pt modelId="{CD802D1A-1381-4F70-A63E-E66F904F5084}" type="pres">
      <dgm:prSet presAssocID="{2AFB7CA6-6A32-4045-8FB0-BEC4F27399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2C8162E-C4CD-4793-8D1F-A641B5427C2F}" type="pres">
      <dgm:prSet presAssocID="{316E3235-2C93-4156-9D25-64720282C28B}" presName="composite" presStyleCnt="0"/>
      <dgm:spPr/>
    </dgm:pt>
    <dgm:pt modelId="{D31C9080-8768-4E82-AC51-76C812AFE202}" type="pres">
      <dgm:prSet presAssocID="{316E3235-2C93-4156-9D25-64720282C2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622979-5BE6-4A14-8F6D-9EBC7F2A6ED6}" type="pres">
      <dgm:prSet presAssocID="{316E3235-2C93-4156-9D25-64720282C28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FE6104-59CB-42E5-902C-41681C19E455}" type="pres">
      <dgm:prSet presAssocID="{DCA84564-77AC-4AF5-AA68-11E3F90E8717}" presName="space" presStyleCnt="0"/>
      <dgm:spPr/>
    </dgm:pt>
    <dgm:pt modelId="{3FB8C3EC-A46C-4477-AF11-3F1CD0435A7A}" type="pres">
      <dgm:prSet presAssocID="{8914AD8C-2F48-4849-BC42-38C4C7D9C6B4}" presName="composite" presStyleCnt="0"/>
      <dgm:spPr/>
    </dgm:pt>
    <dgm:pt modelId="{3D33803F-97E0-4296-A8D3-F6084C4AEE36}" type="pres">
      <dgm:prSet presAssocID="{8914AD8C-2F48-4849-BC42-38C4C7D9C6B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15859A-AFC3-408C-9F1D-2D39676AA6C8}" type="pres">
      <dgm:prSet presAssocID="{8914AD8C-2F48-4849-BC42-38C4C7D9C6B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D317EE-5C22-416A-BBCE-B111CE8078F7}" srcId="{316E3235-2C93-4156-9D25-64720282C28B}" destId="{ED7FBC79-8FAA-497C-A21D-E6E86DD5A35A}" srcOrd="0" destOrd="0" parTransId="{74A97F1F-328B-4718-B7FC-0B5202D04955}" sibTransId="{6572A989-EC82-4A31-B688-F9769EB2A6D4}"/>
    <dgm:cxn modelId="{16454353-082D-431D-99AA-A9DE0EDCD43A}" type="presOf" srcId="{316E3235-2C93-4156-9D25-64720282C28B}" destId="{D31C9080-8768-4E82-AC51-76C812AFE202}" srcOrd="0" destOrd="0" presId="urn:microsoft.com/office/officeart/2005/8/layout/hList1"/>
    <dgm:cxn modelId="{5FB38EF9-F7D7-48AE-BFDE-2831B67848D4}" srcId="{2AFB7CA6-6A32-4045-8FB0-BEC4F273996B}" destId="{8914AD8C-2F48-4849-BC42-38C4C7D9C6B4}" srcOrd="1" destOrd="0" parTransId="{3D7550FE-CDFC-457B-926F-D621D6C33D06}" sibTransId="{249F89F4-E0B5-4886-8837-7C2AC820C81D}"/>
    <dgm:cxn modelId="{47C1C114-2CC4-4694-9BA0-EBC8ADBCC8AB}" srcId="{316E3235-2C93-4156-9D25-64720282C28B}" destId="{93D41CD8-7B6F-4A99-8525-9189D8A5C57F}" srcOrd="1" destOrd="0" parTransId="{6EA104A7-8EA5-4E49-9523-3774B6DED653}" sibTransId="{58CCD113-D048-4465-BDFD-7B53ACD8B6D4}"/>
    <dgm:cxn modelId="{FDF95FF0-BA0F-43F8-8A94-74C9FF841A67}" type="presOf" srcId="{ED7FBC79-8FAA-497C-A21D-E6E86DD5A35A}" destId="{D9622979-5BE6-4A14-8F6D-9EBC7F2A6ED6}" srcOrd="0" destOrd="0" presId="urn:microsoft.com/office/officeart/2005/8/layout/hList1"/>
    <dgm:cxn modelId="{33A6F5CD-D4BE-4CF5-9EB8-D5A30C8F0C8B}" type="presOf" srcId="{5EDA5BEE-8424-4E7D-9D8D-0062733FA5F1}" destId="{7915859A-AFC3-408C-9F1D-2D39676AA6C8}" srcOrd="0" destOrd="1" presId="urn:microsoft.com/office/officeart/2005/8/layout/hList1"/>
    <dgm:cxn modelId="{370EF36E-F800-4224-8870-AF957C20D8C1}" type="presOf" srcId="{2AFB7CA6-6A32-4045-8FB0-BEC4F273996B}" destId="{CD802D1A-1381-4F70-A63E-E66F904F5084}" srcOrd="0" destOrd="0" presId="urn:microsoft.com/office/officeart/2005/8/layout/hList1"/>
    <dgm:cxn modelId="{F3E9C355-F949-4427-AA2A-04112DE37EAB}" srcId="{8914AD8C-2F48-4849-BC42-38C4C7D9C6B4}" destId="{5EDA5BEE-8424-4E7D-9D8D-0062733FA5F1}" srcOrd="1" destOrd="0" parTransId="{33C08FC2-1F02-40C2-98AB-4C245DF4A037}" sibTransId="{89C8B2F1-C3EB-4EF0-A914-B613B2D6F68F}"/>
    <dgm:cxn modelId="{746140D3-5C7B-4788-813F-B3978B9060C0}" type="presOf" srcId="{93D41CD8-7B6F-4A99-8525-9189D8A5C57F}" destId="{D9622979-5BE6-4A14-8F6D-9EBC7F2A6ED6}" srcOrd="0" destOrd="1" presId="urn:microsoft.com/office/officeart/2005/8/layout/hList1"/>
    <dgm:cxn modelId="{98A22D82-6E03-45B2-A317-18565AFFCF68}" type="presOf" srcId="{8914AD8C-2F48-4849-BC42-38C4C7D9C6B4}" destId="{3D33803F-97E0-4296-A8D3-F6084C4AEE36}" srcOrd="0" destOrd="0" presId="urn:microsoft.com/office/officeart/2005/8/layout/hList1"/>
    <dgm:cxn modelId="{E6D145E7-7ED0-492E-94A1-CC2E107164D4}" type="presOf" srcId="{E182CF7A-4CF0-47DD-A2D7-6825AEA00672}" destId="{7915859A-AFC3-408C-9F1D-2D39676AA6C8}" srcOrd="0" destOrd="0" presId="urn:microsoft.com/office/officeart/2005/8/layout/hList1"/>
    <dgm:cxn modelId="{55D009CB-78FF-42F5-BC07-C7CABD939756}" srcId="{8914AD8C-2F48-4849-BC42-38C4C7D9C6B4}" destId="{E182CF7A-4CF0-47DD-A2D7-6825AEA00672}" srcOrd="0" destOrd="0" parTransId="{2B29DFD1-5D51-4BED-92C9-24EBF55EC25F}" sibTransId="{9A5985D1-852C-4AF0-93FB-DDCF9C563F39}"/>
    <dgm:cxn modelId="{E36627E8-07CA-460B-A8DF-88F8FE4CEDE6}" srcId="{2AFB7CA6-6A32-4045-8FB0-BEC4F273996B}" destId="{316E3235-2C93-4156-9D25-64720282C28B}" srcOrd="0" destOrd="0" parTransId="{B23C0EE9-1337-497D-AE53-9A577F321AF0}" sibTransId="{DCA84564-77AC-4AF5-AA68-11E3F90E8717}"/>
    <dgm:cxn modelId="{8B6203C1-5209-41C8-B719-A5CC25453BA8}" type="presParOf" srcId="{CD802D1A-1381-4F70-A63E-E66F904F5084}" destId="{F2C8162E-C4CD-4793-8D1F-A641B5427C2F}" srcOrd="0" destOrd="0" presId="urn:microsoft.com/office/officeart/2005/8/layout/hList1"/>
    <dgm:cxn modelId="{FD0BE6E8-CFD9-4044-9E55-017D86507780}" type="presParOf" srcId="{F2C8162E-C4CD-4793-8D1F-A641B5427C2F}" destId="{D31C9080-8768-4E82-AC51-76C812AFE202}" srcOrd="0" destOrd="0" presId="urn:microsoft.com/office/officeart/2005/8/layout/hList1"/>
    <dgm:cxn modelId="{F21088FC-FF8F-4D8C-AF9E-DAA902A0C359}" type="presParOf" srcId="{F2C8162E-C4CD-4793-8D1F-A641B5427C2F}" destId="{D9622979-5BE6-4A14-8F6D-9EBC7F2A6ED6}" srcOrd="1" destOrd="0" presId="urn:microsoft.com/office/officeart/2005/8/layout/hList1"/>
    <dgm:cxn modelId="{A6EFDE87-AA1D-4932-8DD4-A3CF62DD5469}" type="presParOf" srcId="{CD802D1A-1381-4F70-A63E-E66F904F5084}" destId="{F6FE6104-59CB-42E5-902C-41681C19E455}" srcOrd="1" destOrd="0" presId="urn:microsoft.com/office/officeart/2005/8/layout/hList1"/>
    <dgm:cxn modelId="{89D719A5-23E4-40D8-B268-EB17A70F5D60}" type="presParOf" srcId="{CD802D1A-1381-4F70-A63E-E66F904F5084}" destId="{3FB8C3EC-A46C-4477-AF11-3F1CD0435A7A}" srcOrd="2" destOrd="0" presId="urn:microsoft.com/office/officeart/2005/8/layout/hList1"/>
    <dgm:cxn modelId="{4C869570-C7EC-408B-97A3-72CE28AAD67D}" type="presParOf" srcId="{3FB8C3EC-A46C-4477-AF11-3F1CD0435A7A}" destId="{3D33803F-97E0-4296-A8D3-F6084C4AEE36}" srcOrd="0" destOrd="0" presId="urn:microsoft.com/office/officeart/2005/8/layout/hList1"/>
    <dgm:cxn modelId="{41098CEF-5B93-481E-B195-190CB3DC4F72}" type="presParOf" srcId="{3FB8C3EC-A46C-4477-AF11-3F1CD0435A7A}" destId="{7915859A-AFC3-408C-9F1D-2D39676AA6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B0093-B1B1-4D86-BAFD-F9070B9C343C}">
      <dsp:nvSpPr>
        <dsp:cNvPr id="0" name=""/>
        <dsp:cNvSpPr/>
      </dsp:nvSpPr>
      <dsp:spPr>
        <a:xfrm>
          <a:off x="2070" y="738342"/>
          <a:ext cx="2019071" cy="5583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Диалоговые окна</a:t>
          </a:r>
          <a:endParaRPr lang="ru-RU" sz="1600" kern="1200" dirty="0"/>
        </a:p>
      </dsp:txBody>
      <dsp:txXfrm>
        <a:off x="2070" y="738342"/>
        <a:ext cx="2019071" cy="558345"/>
      </dsp:txXfrm>
    </dsp:sp>
    <dsp:sp modelId="{6F27F8CC-8AC4-46A9-B1FB-43CBF8F97858}">
      <dsp:nvSpPr>
        <dsp:cNvPr id="0" name=""/>
        <dsp:cNvSpPr/>
      </dsp:nvSpPr>
      <dsp:spPr>
        <a:xfrm>
          <a:off x="2070" y="1296688"/>
          <a:ext cx="2019071" cy="2882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Взаимодействие с пользователем с помощью сообщений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Можно использовать уведомления и всплывающие подсказки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Не всегда подходит</a:t>
          </a:r>
          <a:endParaRPr lang="ru-RU" sz="1600" kern="1200" dirty="0"/>
        </a:p>
      </dsp:txBody>
      <dsp:txXfrm>
        <a:off x="2070" y="1296688"/>
        <a:ext cx="2019071" cy="2882250"/>
      </dsp:txXfrm>
    </dsp:sp>
    <dsp:sp modelId="{8B9B512C-2F85-4A47-967C-8FF868BD8F80}">
      <dsp:nvSpPr>
        <dsp:cNvPr id="0" name=""/>
        <dsp:cNvSpPr/>
      </dsp:nvSpPr>
      <dsp:spPr>
        <a:xfrm>
          <a:off x="2303812" y="738342"/>
          <a:ext cx="2019071" cy="5583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Несколько активностей</a:t>
          </a:r>
          <a:endParaRPr lang="ru-RU" sz="1600" kern="1200" dirty="0"/>
        </a:p>
      </dsp:txBody>
      <dsp:txXfrm>
        <a:off x="2303812" y="738342"/>
        <a:ext cx="2019071" cy="558345"/>
      </dsp:txXfrm>
    </dsp:sp>
    <dsp:sp modelId="{A04188DA-740B-4DB8-A247-E76B2B4A09C6}">
      <dsp:nvSpPr>
        <dsp:cNvPr id="0" name=""/>
        <dsp:cNvSpPr/>
      </dsp:nvSpPr>
      <dsp:spPr>
        <a:xfrm>
          <a:off x="2303812" y="1296688"/>
          <a:ext cx="2019071" cy="28822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Универсальный способ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Требует редактирования файла манифеста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Необходимо продумать организацию перемещения между активностями</a:t>
          </a:r>
          <a:endParaRPr lang="ru-RU" sz="1600" kern="1200" dirty="0"/>
        </a:p>
      </dsp:txBody>
      <dsp:txXfrm>
        <a:off x="2303812" y="1296688"/>
        <a:ext cx="2019071" cy="2882250"/>
      </dsp:txXfrm>
    </dsp:sp>
    <dsp:sp modelId="{377BDDB5-3515-42AA-9775-1311AABD77A5}">
      <dsp:nvSpPr>
        <dsp:cNvPr id="0" name=""/>
        <dsp:cNvSpPr/>
      </dsp:nvSpPr>
      <dsp:spPr>
        <a:xfrm>
          <a:off x="4605553" y="738342"/>
          <a:ext cx="2019071" cy="5583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Swipe</a:t>
          </a:r>
          <a:endParaRPr lang="ru-RU" sz="1600" kern="1200" dirty="0"/>
        </a:p>
      </dsp:txBody>
      <dsp:txXfrm>
        <a:off x="4605553" y="738342"/>
        <a:ext cx="2019071" cy="558345"/>
      </dsp:txXfrm>
    </dsp:sp>
    <dsp:sp modelId="{1ED10A50-E321-424E-A1FD-2E4E737B40AE}">
      <dsp:nvSpPr>
        <dsp:cNvPr id="0" name=""/>
        <dsp:cNvSpPr/>
      </dsp:nvSpPr>
      <dsp:spPr>
        <a:xfrm>
          <a:off x="4605553" y="1296688"/>
          <a:ext cx="2019071" cy="28822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Одна активность, несколько экранов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Легкое переключение между экранами одним из двух способов (кнопка или </a:t>
          </a:r>
          <a:r>
            <a:rPr lang="ru-RU" sz="1600" kern="1200" dirty="0" err="1" smtClean="0"/>
            <a:t>слайдинг</a:t>
          </a:r>
          <a:r>
            <a:rPr lang="ru-RU" sz="1600" kern="1200" dirty="0" smtClean="0"/>
            <a:t>)</a:t>
          </a:r>
          <a:endParaRPr lang="ru-RU" sz="1600" kern="1200" dirty="0"/>
        </a:p>
      </dsp:txBody>
      <dsp:txXfrm>
        <a:off x="4605553" y="1296688"/>
        <a:ext cx="2019071" cy="2882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22.02.2014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22.02.2014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4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20933A-6510-4F69-8BC5-D1C3549B7C5D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96232-7164-4EF0-BC66-39A071E38E9B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E5A95-55A7-412E-9730-02302DBA3DE9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DEC48-8A30-4012-BE7C-0AAAE91F2768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45F144-AFF8-4DEE-8F85-CA29A0F66767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303B-20DC-4042-88A6-B146026E16AB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D2DB0B-673A-4ABB-B85E-534FA799F26D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B13F60-8EAF-42A6-8E7E-A7BAC1421D42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etdesign.org/wp-content/uploads/2013/04/intel-company-logo-png-hd-s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448300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C76F27-1051-468E-96D0-46CC44D537FD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2589E-0A30-4EBD-A48F-269C3BF0FAC8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48BD18-2197-458E-AC67-B7945C4112B3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56AF1-B457-4431-BA79-19E368A546AF}" type="datetime1">
              <a:rPr lang="ru-RU" smtClean="0"/>
              <a:t>22.02.2014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49228D-AF65-4F8F-B9BF-DA4A76B4EA06}" type="datetime1">
              <a:rPr lang="ru-RU" smtClean="0"/>
              <a:t>22.02.2014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D40861-8773-45E8-9921-A77567FD1803}" type="datetime1">
              <a:rPr lang="ru-RU" smtClean="0"/>
              <a:t>22.02.2014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0E2593-789D-4995-8F5C-C8B3238C9CB0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AE4A5D-0224-4725-88A0-B93EB0103EFE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D4FCEE2-EDDC-402D-813C-7BF29C4695D3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k.com/away.php?utf=1&amp;to=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dialog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624638" cy="1885950"/>
          </a:xfrm>
        </p:spPr>
        <p:txBody>
          <a:bodyPr/>
          <a:lstStyle/>
          <a:p>
            <a:pPr algn="l" eaLnBrk="1" hangingPunct="1"/>
            <a:r>
              <a:rPr lang="ru-RU" sz="4000" b="1" dirty="0"/>
              <a:t>Основы разработки многооконных приложений</a:t>
            </a:r>
            <a:endParaRPr lang="ru-RU" sz="4000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54365"/>
              </p:ext>
            </p:extLst>
          </p:nvPr>
        </p:nvGraphicFramePr>
        <p:xfrm>
          <a:off x="609600" y="1196752"/>
          <a:ext cx="5546576" cy="4319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Рисунок 5" descr="http://developer.android.com/images/ui/dialogs_regions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2855595" cy="218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2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  <a:r>
              <a:rPr lang="ru-RU" dirty="0"/>
              <a:t>Если элементы содержательной части являются </a:t>
            </a:r>
            <a:r>
              <a:rPr lang="ru-RU" dirty="0" err="1"/>
              <a:t>кликабельными</a:t>
            </a:r>
            <a:r>
              <a:rPr lang="ru-RU" dirty="0"/>
              <a:t>, можно вообще обойтись без </a:t>
            </a:r>
            <a:r>
              <a:rPr lang="ru-RU" dirty="0" smtClean="0"/>
              <a:t>кнопок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Рисунок 5" descr="http://developer.android.com/images/ui/dialog_li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2760345" cy="1958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диалоговые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Класс </a:t>
            </a:r>
            <a:r>
              <a:rPr lang="en-US" dirty="0" err="1"/>
              <a:t>DialogFragment</a:t>
            </a:r>
            <a:r>
              <a:rPr lang="ru-RU" dirty="0"/>
              <a:t> </a:t>
            </a:r>
            <a:r>
              <a:rPr lang="ru-RU" dirty="0" smtClean="0"/>
              <a:t>используется в </a:t>
            </a:r>
            <a:r>
              <a:rPr lang="ru-RU" dirty="0"/>
              <a:t>качестве </a:t>
            </a:r>
            <a:r>
              <a:rPr lang="ru-RU" dirty="0" smtClean="0"/>
              <a:t>контейнера</a:t>
            </a:r>
          </a:p>
          <a:p>
            <a:pPr algn="l"/>
            <a:r>
              <a:rPr lang="ru-RU" dirty="0" smtClean="0"/>
              <a:t>Минимальная </a:t>
            </a:r>
            <a:r>
              <a:rPr lang="ru-RU" dirty="0"/>
              <a:t>версией, </a:t>
            </a:r>
            <a:r>
              <a:rPr lang="ru-RU" dirty="0" smtClean="0"/>
              <a:t>поддерживающая </a:t>
            </a:r>
            <a:r>
              <a:rPr lang="en-US" dirty="0" err="1"/>
              <a:t>DialogFragment</a:t>
            </a:r>
            <a:r>
              <a:rPr lang="ru-RU" dirty="0"/>
              <a:t> напрямую, является </a:t>
            </a:r>
            <a:r>
              <a:rPr lang="en-US" dirty="0"/>
              <a:t>Android</a:t>
            </a:r>
            <a:r>
              <a:rPr lang="ru-RU" dirty="0"/>
              <a:t> 3.0 (</a:t>
            </a:r>
            <a:r>
              <a:rPr lang="en-US" dirty="0"/>
              <a:t>API level</a:t>
            </a:r>
            <a:r>
              <a:rPr lang="ru-RU" dirty="0"/>
              <a:t> 11</a:t>
            </a:r>
            <a:r>
              <a:rPr lang="ru-RU" dirty="0" smtClean="0"/>
              <a:t>)</a:t>
            </a:r>
          </a:p>
          <a:p>
            <a:pPr algn="l"/>
            <a:r>
              <a:rPr lang="ru-RU" dirty="0" smtClean="0"/>
              <a:t>Для работы с более ранними версиями необходимо </a:t>
            </a:r>
            <a:r>
              <a:rPr lang="ru-RU" dirty="0"/>
              <a:t>добавить библиотеку </a:t>
            </a:r>
            <a:r>
              <a:rPr lang="en-US" dirty="0"/>
              <a:t>Support Library</a:t>
            </a:r>
            <a:r>
              <a:rPr lang="ru-RU" dirty="0"/>
              <a:t> в </a:t>
            </a:r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 </a:t>
            </a:r>
            <a:r>
              <a:rPr lang="en-US" dirty="0" smtClean="0"/>
              <a:t>(notifications)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Показываются в верхней части экрана</a:t>
            </a:r>
          </a:p>
          <a:p>
            <a:r>
              <a:rPr lang="ru-RU" dirty="0" smtClean="0"/>
              <a:t>Могут быть свернуты или развернуты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Рисунок 5" descr="http://developer.android.com/images/ui/notifications/iconic_notific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2665730" cy="11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://developer.android.com/images/ui/notifications/normal_notific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2665730" cy="2786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7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Нормальный вид уведомлений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5762601" cy="454118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Высота </a:t>
            </a:r>
            <a:r>
              <a:rPr lang="ru-RU" dirty="0"/>
              <a:t>уведомления составляет 64 </a:t>
            </a:r>
            <a:r>
              <a:rPr lang="en-US" dirty="0" err="1" smtClean="0"/>
              <a:t>dp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Заголовок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Большая иконка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Текст сообщения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сообщении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Маленькая </a:t>
            </a:r>
            <a:r>
              <a:rPr lang="ru-RU" dirty="0"/>
              <a:t>иконка </a:t>
            </a:r>
            <a:r>
              <a:rPr lang="ru-RU" dirty="0" smtClean="0"/>
              <a:t>приложения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Время </a:t>
            </a:r>
            <a:r>
              <a:rPr lang="ru-RU" dirty="0"/>
              <a:t>(или дата), когда было отправлено </a:t>
            </a:r>
            <a:r>
              <a:rPr lang="ru-RU" dirty="0" smtClean="0"/>
              <a:t>сообщение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Рисунок 5" descr="http://developer.android.com/images/ui/notifications/normal_notification_callou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2816"/>
            <a:ext cx="4080510" cy="145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вид уведомлений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4250433" cy="4541189"/>
          </a:xfrm>
        </p:spPr>
        <p:txBody>
          <a:bodyPr/>
          <a:lstStyle/>
          <a:p>
            <a:pPr algn="l"/>
            <a:r>
              <a:rPr lang="ru-RU" dirty="0" smtClean="0"/>
              <a:t>Только вверху </a:t>
            </a:r>
            <a:r>
              <a:rPr lang="ru-RU" dirty="0"/>
              <a:t>списка </a:t>
            </a:r>
            <a:r>
              <a:rPr lang="ru-RU" dirty="0" smtClean="0"/>
              <a:t>уведомлений или по жесту пользователя</a:t>
            </a:r>
          </a:p>
          <a:p>
            <a:pPr algn="l"/>
            <a:r>
              <a:rPr lang="ru-RU" dirty="0" smtClean="0"/>
              <a:t>Дополнительная детализированная область (</a:t>
            </a:r>
            <a:r>
              <a:rPr lang="ru-RU" dirty="0"/>
              <a:t>на </a:t>
            </a:r>
            <a:r>
              <a:rPr lang="ru-RU" dirty="0" smtClean="0"/>
              <a:t>рисунке номер 7): картинка </a:t>
            </a:r>
            <a:r>
              <a:rPr lang="ru-RU" dirty="0"/>
              <a:t>до 256 </a:t>
            </a:r>
            <a:r>
              <a:rPr lang="en-US" dirty="0" err="1"/>
              <a:t>dp</a:t>
            </a:r>
            <a:r>
              <a:rPr lang="ru-RU" dirty="0"/>
              <a:t> высотой, блок текстовой </a:t>
            </a:r>
            <a:r>
              <a:rPr lang="ru-RU" dirty="0" smtClean="0"/>
              <a:t>информации, </a:t>
            </a:r>
            <a:r>
              <a:rPr lang="en-US" dirty="0" err="1" smtClean="0"/>
              <a:t>etc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Рисунок 5" descr="http://developer.android.com/images/ui/notifications/bigpicture_notification_callou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408051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2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Всплывающие подсказки (</a:t>
            </a:r>
            <a:r>
              <a:rPr lang="en-US" dirty="0"/>
              <a:t>t</a:t>
            </a:r>
            <a:r>
              <a:rPr lang="en-US" dirty="0" smtClean="0"/>
              <a:t>oasts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00174"/>
            <a:ext cx="4682481" cy="4541189"/>
          </a:xfrm>
        </p:spPr>
        <p:txBody>
          <a:bodyPr/>
          <a:lstStyle/>
          <a:p>
            <a:pPr algn="l"/>
            <a:r>
              <a:rPr lang="ru-RU" dirty="0"/>
              <a:t>П</a:t>
            </a:r>
            <a:r>
              <a:rPr lang="ru-RU" dirty="0" smtClean="0"/>
              <a:t>омогают </a:t>
            </a:r>
            <a:r>
              <a:rPr lang="ru-RU" dirty="0"/>
              <a:t>отобразить обратную связь с действиями </a:t>
            </a:r>
            <a:r>
              <a:rPr lang="ru-RU" dirty="0" smtClean="0"/>
              <a:t>пользователя</a:t>
            </a:r>
          </a:p>
          <a:p>
            <a:pPr algn="l"/>
            <a:r>
              <a:rPr lang="ru-RU" dirty="0" smtClean="0"/>
              <a:t>Занимают </a:t>
            </a:r>
            <a:r>
              <a:rPr lang="ru-RU" dirty="0"/>
              <a:t>минимум </a:t>
            </a:r>
            <a:r>
              <a:rPr lang="ru-RU" dirty="0" smtClean="0"/>
              <a:t>места</a:t>
            </a:r>
          </a:p>
          <a:p>
            <a:pPr algn="l"/>
            <a:r>
              <a:rPr lang="ru-RU" dirty="0" smtClean="0"/>
              <a:t>Быстро исчезают</a:t>
            </a:r>
          </a:p>
          <a:p>
            <a:pPr algn="l"/>
            <a:r>
              <a:rPr lang="ru-RU" dirty="0" smtClean="0"/>
              <a:t>Могут </a:t>
            </a:r>
            <a:r>
              <a:rPr lang="ru-RU" dirty="0"/>
              <a:t>появляться в любом месте </a:t>
            </a:r>
            <a:r>
              <a:rPr lang="ru-RU" dirty="0" smtClean="0"/>
              <a:t>экрана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Рисунок 5" descr="http://developer.android.com/images/toa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24944"/>
            <a:ext cx="2837815" cy="1917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6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418786" cy="1826581"/>
          </a:xfrm>
        </p:spPr>
        <p:txBody>
          <a:bodyPr/>
          <a:lstStyle/>
          <a:p>
            <a:r>
              <a:rPr lang="ru-RU" b="1" dirty="0"/>
              <a:t>Особенности разработки приложения, содержащего несколько активностей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Приложения с несколькими активностями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12776"/>
            <a:ext cx="4824536" cy="4541189"/>
          </a:xfrm>
        </p:spPr>
        <p:txBody>
          <a:bodyPr/>
          <a:lstStyle/>
          <a:p>
            <a:pPr algn="l"/>
            <a:r>
              <a:rPr lang="ru-RU" dirty="0" smtClean="0"/>
              <a:t>Необходимо тщательное проектирование распределения функционала между активностями</a:t>
            </a:r>
          </a:p>
          <a:p>
            <a:pPr algn="l"/>
            <a:r>
              <a:rPr lang="ru-RU" dirty="0" smtClean="0"/>
              <a:t>Не стоит перегружать один экран информацией</a:t>
            </a:r>
          </a:p>
          <a:p>
            <a:pPr algn="l"/>
            <a:r>
              <a:rPr lang="ru-RU" dirty="0" smtClean="0"/>
              <a:t>Если на активности планируется только одно поле для ввода, ее стоит заменить диалоговым окном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73016"/>
            <a:ext cx="3209933" cy="19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35" y="1484784"/>
            <a:ext cx="3209933" cy="19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8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Переключение между активностями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52985"/>
              </p:ext>
            </p:extLst>
          </p:nvPr>
        </p:nvGraphicFramePr>
        <p:xfrm>
          <a:off x="609600" y="1500188"/>
          <a:ext cx="6348413" cy="454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 anchor="t"/>
          <a:lstStyle/>
          <a:p>
            <a:pPr algn="l"/>
            <a:r>
              <a:rPr lang="ru-RU" dirty="0" smtClean="0"/>
              <a:t>Многооконные </a:t>
            </a:r>
            <a:r>
              <a:rPr lang="ru-RU" dirty="0"/>
              <a:t>приложения</a:t>
            </a:r>
          </a:p>
          <a:p>
            <a:pPr algn="l"/>
            <a:r>
              <a:rPr lang="ru-RU" dirty="0" smtClean="0"/>
              <a:t>Работа </a:t>
            </a:r>
            <a:r>
              <a:rPr lang="ru-RU" dirty="0"/>
              <a:t>с диалоговыми окнами</a:t>
            </a:r>
          </a:p>
          <a:p>
            <a:pPr algn="l"/>
            <a:r>
              <a:rPr lang="ru-RU" dirty="0" smtClean="0"/>
              <a:t>Особенности </a:t>
            </a:r>
            <a:r>
              <a:rPr lang="ru-RU" dirty="0"/>
              <a:t>разработки приложения, содержащего несколько активностей</a:t>
            </a:r>
          </a:p>
          <a:p>
            <a:pPr algn="l"/>
            <a:r>
              <a:rPr lang="ru-RU" dirty="0" smtClean="0"/>
              <a:t>Перелистывание </a:t>
            </a:r>
            <a:r>
              <a:rPr lang="ru-RU" dirty="0"/>
              <a:t>(</a:t>
            </a:r>
            <a:r>
              <a:rPr lang="en-US" dirty="0"/>
              <a:t>Swipe</a:t>
            </a:r>
            <a:r>
              <a:rPr lang="ru-RU" dirty="0"/>
              <a:t>)</a:t>
            </a:r>
          </a:p>
          <a:p>
            <a:pPr marL="0" indent="0" eaLnBrk="1" hangingPunct="1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файла манифеста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Для </a:t>
            </a:r>
            <a:r>
              <a:rPr lang="ru-RU" dirty="0"/>
              <a:t>вызова другой активности необходимо вручную править файл </a:t>
            </a:r>
            <a:r>
              <a:rPr lang="ru-RU" dirty="0" smtClean="0"/>
              <a:t>манифеста</a:t>
            </a:r>
          </a:p>
          <a:p>
            <a:pPr algn="l"/>
            <a:r>
              <a:rPr lang="ru-RU" dirty="0" smtClean="0"/>
              <a:t>Для </a:t>
            </a:r>
            <a:r>
              <a:rPr lang="ru-RU" dirty="0"/>
              <a:t>каждой новой активности необходимо занести информацию о ее имени и названии </a:t>
            </a:r>
            <a:r>
              <a:rPr lang="en-US" dirty="0"/>
              <a:t>xml</a:t>
            </a:r>
            <a:r>
              <a:rPr lang="ru-RU" dirty="0"/>
              <a:t>-файла, в котором она </a:t>
            </a:r>
            <a:r>
              <a:rPr lang="ru-RU" dirty="0" smtClean="0"/>
              <a:t>описана </a:t>
            </a:r>
          </a:p>
          <a:p>
            <a:pPr algn="l"/>
            <a:r>
              <a:rPr lang="ru-RU" dirty="0" smtClean="0"/>
              <a:t>При </a:t>
            </a:r>
            <a:r>
              <a:rPr lang="ru-RU" dirty="0"/>
              <a:t>загрузке приложения первой появляется активность, чье описание находится первым в манифесте!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8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5896" y="1268760"/>
            <a:ext cx="4248472" cy="6762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Исправления в файле манифеста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404664"/>
            <a:ext cx="6554689" cy="5636699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&lt;?xml version="1.0" encoding="utf-8"?&gt;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&lt;manifest </a:t>
            </a:r>
            <a:r>
              <a:rPr lang="en-US" sz="1200" dirty="0" err="1"/>
              <a:t>xmlns:android</a:t>
            </a:r>
            <a:r>
              <a:rPr lang="en-US" sz="1200" dirty="0"/>
              <a:t>="</a:t>
            </a:r>
            <a:r>
              <a:rPr lang="en-US" sz="1200" u="sng" dirty="0">
                <a:hlinkClick r:id="rId2"/>
              </a:rPr>
              <a:t>http://schemas.android.com/</a:t>
            </a:r>
            <a:r>
              <a:rPr lang="en-US" sz="1200" u="sng" dirty="0" err="1">
                <a:hlinkClick r:id="rId2"/>
              </a:rPr>
              <a:t>apk</a:t>
            </a:r>
            <a:r>
              <a:rPr lang="en-US" sz="1200" u="sng" dirty="0">
                <a:hlinkClick r:id="rId2"/>
              </a:rPr>
              <a:t>/res/android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package="</a:t>
            </a:r>
            <a:r>
              <a:rPr lang="en-US" sz="1200" dirty="0" err="1"/>
              <a:t>com.myproject.screen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android:versionCode</a:t>
            </a:r>
            <a:r>
              <a:rPr lang="en-US" sz="1200" dirty="0"/>
              <a:t>="1"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android:versionName</a:t>
            </a:r>
            <a:r>
              <a:rPr lang="en-US" sz="1200" dirty="0"/>
              <a:t>="1.0" 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</a:t>
            </a:r>
            <a:r>
              <a:rPr lang="en-US" sz="1200" dirty="0" smtClean="0"/>
              <a:t>&lt;</a:t>
            </a:r>
            <a:r>
              <a:rPr lang="en-US" sz="1200" dirty="0"/>
              <a:t>uses-</a:t>
            </a:r>
            <a:r>
              <a:rPr lang="en-US" sz="1200" dirty="0" err="1"/>
              <a:t>sdk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android:minSdkVersion</a:t>
            </a:r>
            <a:r>
              <a:rPr lang="en-US" sz="1200" dirty="0"/>
              <a:t>="8"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android:targetSdkVersion</a:t>
            </a:r>
            <a:r>
              <a:rPr lang="en-US" sz="1200" dirty="0"/>
              <a:t>="17"/&gt;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&lt;</a:t>
            </a:r>
            <a:r>
              <a:rPr lang="en-US" sz="1200" dirty="0"/>
              <a:t>application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android:allowBackup</a:t>
            </a:r>
            <a:r>
              <a:rPr lang="en-US" sz="1200" dirty="0"/>
              <a:t>="true"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android:icon</a:t>
            </a:r>
            <a:r>
              <a:rPr lang="en-US" sz="1200" dirty="0"/>
              <a:t>="@</a:t>
            </a:r>
            <a:r>
              <a:rPr lang="en-US" sz="1200" dirty="0" err="1"/>
              <a:t>drawable</a:t>
            </a:r>
            <a:r>
              <a:rPr lang="en-US" sz="1200" dirty="0"/>
              <a:t>/</a:t>
            </a:r>
            <a:r>
              <a:rPr lang="en-US" sz="1200" dirty="0" err="1"/>
              <a:t>ic_launcher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android:label</a:t>
            </a:r>
            <a:r>
              <a:rPr lang="en-US" sz="1200" dirty="0"/>
              <a:t>="@string/</a:t>
            </a:r>
            <a:r>
              <a:rPr lang="en-US" sz="1200" dirty="0" err="1"/>
              <a:t>app_name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android:theme</a:t>
            </a:r>
            <a:r>
              <a:rPr lang="en-US" sz="1200" dirty="0"/>
              <a:t>="@style/</a:t>
            </a:r>
            <a:r>
              <a:rPr lang="en-US" sz="1200" dirty="0" err="1"/>
              <a:t>AppTheme</a:t>
            </a:r>
            <a:r>
              <a:rPr lang="en-US" sz="1200" dirty="0"/>
              <a:t>" </a:t>
            </a:r>
            <a:r>
              <a:rPr lang="en-US" sz="1200" dirty="0" smtClean="0"/>
              <a:t>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&lt;activity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com.myproject.screen.MainActivity</a:t>
            </a:r>
            <a:r>
              <a:rPr lang="en-US" sz="1200" dirty="0"/>
              <a:t>"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err="1" smtClean="0"/>
              <a:t>android:label</a:t>
            </a:r>
            <a:r>
              <a:rPr lang="en-US" sz="1200" dirty="0"/>
              <a:t>="@string/</a:t>
            </a:r>
            <a:r>
              <a:rPr lang="en-US" sz="1200" dirty="0" err="1"/>
              <a:t>app_name</a:t>
            </a:r>
            <a:r>
              <a:rPr lang="en-US" sz="1200" dirty="0"/>
              <a:t>" 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smtClean="0"/>
              <a:t>&lt;</a:t>
            </a:r>
            <a:r>
              <a:rPr lang="en-US" sz="1200" dirty="0"/>
              <a:t>intent-filter&gt;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	</a:t>
            </a:r>
            <a:r>
              <a:rPr lang="en-US" sz="1200" dirty="0" smtClean="0"/>
              <a:t>&lt;</a:t>
            </a:r>
            <a:r>
              <a:rPr lang="en-US" sz="1200" dirty="0"/>
              <a:t>action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android.intent.action.MAIN</a:t>
            </a:r>
            <a:r>
              <a:rPr lang="en-US" sz="1200" dirty="0"/>
              <a:t>" /&gt;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smtClean="0"/>
              <a:t>&lt;</a:t>
            </a:r>
            <a:r>
              <a:rPr lang="en-US" sz="1200" dirty="0"/>
              <a:t>category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android.intent.category.LAUNCHER</a:t>
            </a:r>
            <a:r>
              <a:rPr lang="en-US" sz="1200" dirty="0"/>
              <a:t>" /&gt;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 smtClean="0"/>
              <a:t>	</a:t>
            </a:r>
            <a:r>
              <a:rPr lang="en-US" sz="1200" dirty="0" smtClean="0"/>
              <a:t>&lt;/</a:t>
            </a:r>
            <a:r>
              <a:rPr lang="en-US" sz="1200" dirty="0"/>
              <a:t>intent-filter&gt;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&lt;/activity&gt;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&lt;activity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android:name</a:t>
            </a:r>
            <a:r>
              <a:rPr lang="en-US" sz="1200" b="1" dirty="0">
                <a:solidFill>
                  <a:srgbClr val="FF0000"/>
                </a:solidFill>
              </a:rPr>
              <a:t>="</a:t>
            </a:r>
            <a:r>
              <a:rPr lang="en-US" sz="1200" b="1" dirty="0" err="1">
                <a:solidFill>
                  <a:srgbClr val="FF0000"/>
                </a:solidFill>
              </a:rPr>
              <a:t>com.myproject.screen.AboutActivity</a:t>
            </a:r>
            <a:r>
              <a:rPr lang="en-US" sz="1200" b="1" dirty="0">
                <a:solidFill>
                  <a:srgbClr val="FF0000"/>
                </a:solidFill>
              </a:rPr>
              <a:t>"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android:label</a:t>
            </a:r>
            <a:r>
              <a:rPr lang="en-US" sz="1200" b="1" dirty="0">
                <a:solidFill>
                  <a:srgbClr val="FF0000"/>
                </a:solidFill>
              </a:rPr>
              <a:t>="@string/</a:t>
            </a:r>
            <a:r>
              <a:rPr lang="en-US" sz="1200" b="1" dirty="0" err="1">
                <a:solidFill>
                  <a:srgbClr val="FF0000"/>
                </a:solidFill>
              </a:rPr>
              <a:t>about_title</a:t>
            </a:r>
            <a:r>
              <a:rPr lang="en-US" sz="1200" b="1" dirty="0">
                <a:solidFill>
                  <a:srgbClr val="FF0000"/>
                </a:solidFill>
              </a:rPr>
              <a:t>" &gt;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&lt;/activity&gt;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&lt;activity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android:name</a:t>
            </a:r>
            <a:r>
              <a:rPr lang="en-US" sz="1200" b="1" dirty="0">
                <a:solidFill>
                  <a:srgbClr val="FF0000"/>
                </a:solidFill>
              </a:rPr>
              <a:t>="</a:t>
            </a:r>
            <a:r>
              <a:rPr lang="en-US" sz="1200" b="1" dirty="0" err="1">
                <a:solidFill>
                  <a:srgbClr val="FF0000"/>
                </a:solidFill>
              </a:rPr>
              <a:t>com.myproject.screen.SecondActivity</a:t>
            </a:r>
            <a:r>
              <a:rPr lang="en-US" sz="1200" b="1" dirty="0">
                <a:solidFill>
                  <a:srgbClr val="FF0000"/>
                </a:solidFill>
              </a:rPr>
              <a:t>"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android:label</a:t>
            </a:r>
            <a:r>
              <a:rPr lang="en-US" sz="1200" b="1" dirty="0">
                <a:solidFill>
                  <a:srgbClr val="FF0000"/>
                </a:solidFill>
              </a:rPr>
              <a:t>="@string/</a:t>
            </a:r>
            <a:r>
              <a:rPr lang="en-US" sz="1200" b="1" dirty="0" err="1">
                <a:solidFill>
                  <a:srgbClr val="FF0000"/>
                </a:solidFill>
              </a:rPr>
              <a:t>title_activity_second</a:t>
            </a:r>
            <a:r>
              <a:rPr lang="en-US" sz="1200" b="1" dirty="0">
                <a:solidFill>
                  <a:srgbClr val="FF0000"/>
                </a:solidFill>
              </a:rPr>
              <a:t>" &gt;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&lt;/activity&gt;</a:t>
            </a:r>
            <a:endParaRPr lang="ru-RU" sz="1200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&lt;/application&gt;</a:t>
            </a:r>
            <a:endParaRPr lang="ru-RU" sz="12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&lt;/manifest</a:t>
            </a:r>
            <a:r>
              <a:rPr lang="en-US" sz="1200" dirty="0" smtClean="0"/>
              <a:t>&gt;</a:t>
            </a:r>
            <a:endParaRPr lang="ru-RU" sz="1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разработку приложений для смартфонов на ОС </a:t>
            </a:r>
            <a:r>
              <a:rPr lang="ru-RU" dirty="0" err="1" smtClean="0"/>
              <a:t>Android</a:t>
            </a:r>
            <a:r>
              <a:rPr lang="ru-RU" dirty="0" smtClean="0"/>
              <a:t>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Перелистывание (</a:t>
            </a:r>
            <a:r>
              <a:rPr lang="en-US" dirty="0" smtClean="0"/>
              <a:t>swipe)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Перелистывание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 smtClean="0"/>
              <a:t>Несколько экранов отображаются по очереди,  используя одну и ту же активность</a:t>
            </a:r>
          </a:p>
          <a:p>
            <a:pPr algn="l"/>
            <a:r>
              <a:rPr lang="ru-RU" dirty="0" smtClean="0"/>
              <a:t>Не </a:t>
            </a:r>
            <a:r>
              <a:rPr lang="ru-RU" dirty="0"/>
              <a:t>нужно править файл манифеста </a:t>
            </a:r>
            <a:endParaRPr lang="ru-RU" dirty="0" smtClean="0"/>
          </a:p>
          <a:p>
            <a:pPr algn="l"/>
            <a:r>
              <a:rPr lang="ru-RU" dirty="0" smtClean="0"/>
              <a:t>Для </a:t>
            </a:r>
            <a:r>
              <a:rPr lang="ru-RU" dirty="0"/>
              <a:t>каждого экрана необходимо сделать свой </a:t>
            </a:r>
            <a:r>
              <a:rPr lang="en-US" dirty="0"/>
              <a:t>xml</a:t>
            </a:r>
            <a:r>
              <a:rPr lang="ru-RU" dirty="0" smtClean="0"/>
              <a:t>-файл с описанием </a:t>
            </a:r>
            <a:endParaRPr lang="ru-RU" dirty="0"/>
          </a:p>
          <a:p>
            <a:pPr algn="l"/>
            <a:r>
              <a:rPr lang="ru-RU" dirty="0" smtClean="0"/>
              <a:t>Перемещение </a:t>
            </a:r>
            <a:r>
              <a:rPr lang="ru-RU" dirty="0"/>
              <a:t>между частями </a:t>
            </a:r>
            <a:r>
              <a:rPr lang="ru-RU" dirty="0" smtClean="0"/>
              <a:t>активности возможно как </a:t>
            </a:r>
            <a:r>
              <a:rPr lang="ru-RU" dirty="0"/>
              <a:t>с помощью кнопок, </a:t>
            </a:r>
            <a:r>
              <a:rPr lang="ru-RU" dirty="0" smtClean="0"/>
              <a:t>так и перелистыванием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04864"/>
            <a:ext cx="1725613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40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r>
              <a:rPr lang="ru-RU" dirty="0" smtClean="0"/>
              <a:t>Список дополнительных источников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pPr lvl="0" algn="l"/>
            <a:r>
              <a:rPr lang="ru-RU" u="sng" dirty="0">
                <a:hlinkClick r:id="rId2"/>
              </a:rPr>
              <a:t>http://developer.android.com/guide/topics/ui/dialogs.html</a:t>
            </a:r>
            <a:endParaRPr lang="ru-RU" dirty="0"/>
          </a:p>
          <a:p>
            <a:pPr lvl="0" algn="l"/>
            <a:r>
              <a:rPr lang="ru-RU" dirty="0"/>
              <a:t>Майер Р. </a:t>
            </a:r>
            <a:r>
              <a:rPr lang="ru-RU" dirty="0" err="1"/>
              <a:t>Android</a:t>
            </a:r>
            <a:r>
              <a:rPr lang="ru-RU" dirty="0"/>
              <a:t> 2. Программирование приложений для планшетных компьютеров и смартфонов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2048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D48D1-0DE7-46DD-B159-D503BE8DA95B}" type="slidenum">
              <a:rPr lang="en-US" smtClean="0">
                <a:solidFill>
                  <a:schemeClr val="accent1"/>
                </a:solidFill>
                <a:latin typeface="Trebuchet MS" panose="020B0603020202020204" pitchFamily="34" charset="0"/>
              </a:rPr>
              <a:pPr/>
              <a:t>24</a:t>
            </a:fld>
            <a:endParaRPr lang="en-US" smtClean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Многооконные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/>
          <a:lstStyle/>
          <a:p>
            <a:pPr eaLnBrk="1" hangingPunct="1"/>
            <a:r>
              <a:rPr lang="ru-RU" dirty="0" smtClean="0"/>
              <a:t>Особенности мобильных приложений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9"/>
            <a:ext cx="6348413" cy="2648892"/>
          </a:xfrm>
        </p:spPr>
        <p:txBody>
          <a:bodyPr anchor="t"/>
          <a:lstStyle/>
          <a:p>
            <a:pPr algn="l" eaLnBrk="1" hangingPunct="1"/>
            <a:r>
              <a:rPr lang="ru-RU" dirty="0" smtClean="0"/>
              <a:t>Главное ограничение - размер </a:t>
            </a:r>
            <a:r>
              <a:rPr lang="ru-RU" dirty="0"/>
              <a:t>экрана </a:t>
            </a:r>
            <a:r>
              <a:rPr lang="ru-RU" dirty="0" smtClean="0"/>
              <a:t>устройства</a:t>
            </a:r>
          </a:p>
          <a:p>
            <a:pPr algn="l" eaLnBrk="1" hangingPunct="1"/>
            <a:r>
              <a:rPr lang="ru-RU" dirty="0"/>
              <a:t>Ч</a:t>
            </a:r>
            <a:r>
              <a:rPr lang="ru-RU" dirty="0" smtClean="0"/>
              <a:t>асто </a:t>
            </a:r>
            <a:r>
              <a:rPr lang="ru-RU" dirty="0"/>
              <a:t>невозможно разместить все элементы </a:t>
            </a:r>
            <a:r>
              <a:rPr lang="ru-RU" dirty="0" smtClean="0"/>
              <a:t>так</a:t>
            </a:r>
            <a:r>
              <a:rPr lang="ru-RU" dirty="0"/>
              <a:t>, чтобы их можно было увидеть </a:t>
            </a:r>
            <a:r>
              <a:rPr lang="ru-RU" dirty="0" smtClean="0"/>
              <a:t>одновременно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4509120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u-RU" sz="2400" dirty="0" smtClean="0"/>
              <a:t>Как разделить интерфейс на части?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интерфейса на части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947443"/>
              </p:ext>
            </p:extLst>
          </p:nvPr>
        </p:nvGraphicFramePr>
        <p:xfrm>
          <a:off x="609600" y="1124744"/>
          <a:ext cx="6626696" cy="491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диалоговыми окнами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Диалоговое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  <a:r>
              <a:rPr lang="ru-RU" dirty="0" smtClean="0"/>
              <a:t>Позволяет пользователю получить или ввести информацию</a:t>
            </a:r>
          </a:p>
          <a:p>
            <a:pPr algn="l"/>
            <a:r>
              <a:rPr lang="ru-RU" dirty="0" smtClean="0"/>
              <a:t>Работает в модальном режиме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Рисунок 5" descr="http://developer.android.com/images/ui/dialog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4192270" cy="2303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1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диалоговых окон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Класс </a:t>
            </a:r>
            <a:r>
              <a:rPr lang="en-US" dirty="0"/>
              <a:t>Dialog </a:t>
            </a:r>
            <a:r>
              <a:rPr lang="ru-RU" dirty="0"/>
              <a:t>и его </a:t>
            </a:r>
            <a:r>
              <a:rPr lang="ru-RU" dirty="0" smtClean="0"/>
              <a:t>производные</a:t>
            </a:r>
          </a:p>
          <a:p>
            <a:pPr algn="l"/>
            <a:r>
              <a:rPr lang="ru-RU" dirty="0"/>
              <a:t>Уведомления (</a:t>
            </a:r>
            <a:r>
              <a:rPr lang="en-US" dirty="0"/>
              <a:t>notifications</a:t>
            </a:r>
            <a:r>
              <a:rPr lang="ru-RU" dirty="0" smtClean="0"/>
              <a:t>)</a:t>
            </a:r>
          </a:p>
          <a:p>
            <a:pPr algn="l"/>
            <a:r>
              <a:rPr lang="ru-RU" dirty="0"/>
              <a:t>Всплывающие подсказки (</a:t>
            </a:r>
            <a:r>
              <a:rPr lang="en-US" dirty="0"/>
              <a:t>toasts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Dialog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US" dirty="0" err="1"/>
              <a:t>AlertDialog</a:t>
            </a:r>
            <a:r>
              <a:rPr lang="ru-RU" dirty="0"/>
              <a:t>. </a:t>
            </a:r>
            <a:r>
              <a:rPr lang="ru-RU" dirty="0" smtClean="0"/>
              <a:t>Может </a:t>
            </a:r>
            <a:r>
              <a:rPr lang="ru-RU" dirty="0"/>
              <a:t>содержать заголовок, до трех кнопок, список выбираемых значений или настраиваемое </a:t>
            </a:r>
            <a:r>
              <a:rPr lang="ru-RU" dirty="0" smtClean="0"/>
              <a:t>содержимое</a:t>
            </a:r>
          </a:p>
          <a:p>
            <a:pPr lvl="0" algn="l"/>
            <a:r>
              <a:rPr lang="en-US" dirty="0" err="1" smtClean="0"/>
              <a:t>DatePickerDialog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en-US" dirty="0" err="1"/>
              <a:t>TimePickerDialog</a:t>
            </a:r>
            <a:r>
              <a:rPr lang="ru-RU" dirty="0"/>
              <a:t>. </a:t>
            </a:r>
            <a:r>
              <a:rPr lang="ru-RU" dirty="0" smtClean="0"/>
              <a:t>Позволяет выбрать </a:t>
            </a:r>
            <a:r>
              <a:rPr lang="ru-RU" dirty="0"/>
              <a:t>дату или </a:t>
            </a:r>
            <a:r>
              <a:rPr lang="ru-RU" dirty="0" smtClean="0"/>
              <a:t>время</a:t>
            </a:r>
            <a:endParaRPr lang="ru-RU" dirty="0"/>
          </a:p>
          <a:p>
            <a:pPr lvl="0" algn="l"/>
            <a:r>
              <a:rPr lang="en-US" dirty="0" err="1"/>
              <a:t>ProgressDialog</a:t>
            </a:r>
            <a:r>
              <a:rPr lang="ru-RU" dirty="0"/>
              <a:t>. </a:t>
            </a:r>
            <a:r>
              <a:rPr lang="ru-RU" dirty="0" smtClean="0"/>
              <a:t>Содержит линейку </a:t>
            </a:r>
            <a:r>
              <a:rPr lang="ru-RU" dirty="0"/>
              <a:t>процесса выполнения какого-то </a:t>
            </a:r>
            <a:r>
              <a:rPr lang="ru-RU" dirty="0" smtClean="0"/>
              <a:t>действия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4. Тема "Основы разработки многооконных приложений"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1031</Words>
  <Application>Microsoft Office PowerPoint</Application>
  <PresentationFormat>Экран (4:3)</PresentationFormat>
  <Paragraphs>176</Paragraphs>
  <Slides>24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Грань</vt:lpstr>
      <vt:lpstr>Основы разработки многооконных приложений</vt:lpstr>
      <vt:lpstr>Содержание</vt:lpstr>
      <vt:lpstr>Многооконные приложения</vt:lpstr>
      <vt:lpstr>Особенности мобильных приложений</vt:lpstr>
      <vt:lpstr>Разделение интерфейса на части</vt:lpstr>
      <vt:lpstr>Работа с диалоговыми окнами</vt:lpstr>
      <vt:lpstr>Диалоговое окно</vt:lpstr>
      <vt:lpstr>Виды диалоговых окон</vt:lpstr>
      <vt:lpstr>Класс Dialog</vt:lpstr>
      <vt:lpstr>AlertDialog</vt:lpstr>
      <vt:lpstr>AlertDialog</vt:lpstr>
      <vt:lpstr>Собственные диалоговые окна</vt:lpstr>
      <vt:lpstr>Уведомления (notifications)</vt:lpstr>
      <vt:lpstr>Нормальный вид уведомлений</vt:lpstr>
      <vt:lpstr>Расширенный вид уведомлений</vt:lpstr>
      <vt:lpstr>Всплывающие подсказки (toasts)</vt:lpstr>
      <vt:lpstr>Особенности разработки приложения, содержащего несколько активностей</vt:lpstr>
      <vt:lpstr>Приложения с несколькими активностями</vt:lpstr>
      <vt:lpstr>Переключение между активностями</vt:lpstr>
      <vt:lpstr>Редактирование файла манифеста</vt:lpstr>
      <vt:lpstr>Исправления в файле манифеста</vt:lpstr>
      <vt:lpstr>Перелистывание (swipe)</vt:lpstr>
      <vt:lpstr>Перелистывание</vt:lpstr>
      <vt:lpstr>Список дополнительных источников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Латухина Екатерина Александровна</cp:lastModifiedBy>
  <cp:revision>44</cp:revision>
  <dcterms:created xsi:type="dcterms:W3CDTF">2013-07-18T07:58:01Z</dcterms:created>
  <dcterms:modified xsi:type="dcterms:W3CDTF">2014-02-22T11:25:49Z</dcterms:modified>
</cp:coreProperties>
</file>