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292" r:id="rId2"/>
    <p:sldId id="293" r:id="rId3"/>
    <p:sldId id="296" r:id="rId4"/>
    <p:sldId id="295" r:id="rId5"/>
    <p:sldId id="396" r:id="rId6"/>
    <p:sldId id="398" r:id="rId7"/>
    <p:sldId id="397" r:id="rId8"/>
    <p:sldId id="323" r:id="rId9"/>
    <p:sldId id="399" r:id="rId10"/>
    <p:sldId id="324" r:id="rId11"/>
    <p:sldId id="400" r:id="rId12"/>
    <p:sldId id="401" r:id="rId13"/>
    <p:sldId id="402" r:id="rId14"/>
    <p:sldId id="345" r:id="rId15"/>
    <p:sldId id="403" r:id="rId16"/>
    <p:sldId id="404" r:id="rId17"/>
    <p:sldId id="405" r:id="rId18"/>
    <p:sldId id="409" r:id="rId19"/>
    <p:sldId id="410" r:id="rId20"/>
    <p:sldId id="406" r:id="rId21"/>
    <p:sldId id="429" r:id="rId22"/>
    <p:sldId id="407" r:id="rId23"/>
    <p:sldId id="408" r:id="rId24"/>
    <p:sldId id="411" r:id="rId25"/>
    <p:sldId id="412" r:id="rId26"/>
    <p:sldId id="413" r:id="rId27"/>
    <p:sldId id="414" r:id="rId28"/>
    <p:sldId id="415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8" r:id="rId40"/>
    <p:sldId id="430" r:id="rId4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622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D5E60-F2C7-4D75-9B79-FEE10F0F22D5}" type="doc">
      <dgm:prSet loTypeId="urn:microsoft.com/office/officeart/2005/8/layout/hProcess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ACA64340-4BEA-4666-93DF-7174C8FF8261}">
      <dgm:prSet phldrT="[Текст]"/>
      <dgm:spPr/>
      <dgm:t>
        <a:bodyPr/>
        <a:lstStyle/>
        <a:p>
          <a:r>
            <a:rPr lang="ru-RU" b="1" dirty="0" smtClean="0"/>
            <a:t>февраль 2013 </a:t>
          </a:r>
          <a:endParaRPr lang="ru-RU" dirty="0"/>
        </a:p>
      </dgm:t>
    </dgm:pt>
    <dgm:pt modelId="{BD1E8C9E-0EB7-40CE-B29E-BBB4E4B054CA}" type="parTrans" cxnId="{6C8D4C9E-A680-46A0-901F-3F5FA7003A6E}">
      <dgm:prSet/>
      <dgm:spPr/>
      <dgm:t>
        <a:bodyPr/>
        <a:lstStyle/>
        <a:p>
          <a:endParaRPr lang="ru-RU"/>
        </a:p>
      </dgm:t>
    </dgm:pt>
    <dgm:pt modelId="{5E947F1D-6A72-483E-8487-CE4008C60CF3}" type="sibTrans" cxnId="{6C8D4C9E-A680-46A0-901F-3F5FA7003A6E}">
      <dgm:prSet/>
      <dgm:spPr/>
      <dgm:t>
        <a:bodyPr/>
        <a:lstStyle/>
        <a:p>
          <a:endParaRPr lang="ru-RU"/>
        </a:p>
      </dgm:t>
    </dgm:pt>
    <dgm:pt modelId="{D706CF64-669C-4249-B453-E905D03E749E}">
      <dgm:prSet phldrT="[Текст]"/>
      <dgm:spPr/>
      <dgm:t>
        <a:bodyPr/>
        <a:lstStyle/>
        <a:p>
          <a:r>
            <a:rPr lang="en-US" dirty="0" smtClean="0"/>
            <a:t>Intel</a:t>
          </a:r>
          <a:r>
            <a:rPr lang="ru-RU" dirty="0" smtClean="0"/>
            <a:t> приобретает </a:t>
          </a:r>
          <a:r>
            <a:rPr lang="en-US" dirty="0" smtClean="0"/>
            <a:t>appMobi</a:t>
          </a:r>
          <a:r>
            <a:rPr lang="ru-RU" dirty="0" smtClean="0"/>
            <a:t>* для </a:t>
          </a:r>
          <a:r>
            <a:rPr lang="en-US" dirty="0" smtClean="0"/>
            <a:t>HTML</a:t>
          </a:r>
          <a:r>
            <a:rPr lang="ru-RU" dirty="0" smtClean="0"/>
            <a:t>5, включающие </a:t>
          </a:r>
          <a:r>
            <a:rPr lang="en-US" dirty="0" smtClean="0"/>
            <a:t>appMobi</a:t>
          </a:r>
          <a:r>
            <a:rPr lang="ru-RU" dirty="0" smtClean="0"/>
            <a:t>* </a:t>
          </a:r>
          <a:r>
            <a:rPr lang="en-US" dirty="0" smtClean="0"/>
            <a:t>XDK</a:t>
          </a:r>
          <a:r>
            <a:rPr lang="ru-RU" dirty="0" smtClean="0"/>
            <a:t> и </a:t>
          </a:r>
          <a:r>
            <a:rPr lang="en-US" dirty="0" smtClean="0"/>
            <a:t>Dev Center</a:t>
          </a:r>
          <a:r>
            <a:rPr lang="ru-RU" dirty="0" smtClean="0"/>
            <a:t> (служба сборки версий). </a:t>
          </a:r>
          <a:endParaRPr lang="ru-RU" dirty="0"/>
        </a:p>
      </dgm:t>
    </dgm:pt>
    <dgm:pt modelId="{F21038B8-00B6-4D33-B1D8-2FF3A74F94CA}" type="parTrans" cxnId="{0EF01BFC-DE75-4F90-8951-F147E12C4FE8}">
      <dgm:prSet/>
      <dgm:spPr/>
      <dgm:t>
        <a:bodyPr/>
        <a:lstStyle/>
        <a:p>
          <a:endParaRPr lang="ru-RU"/>
        </a:p>
      </dgm:t>
    </dgm:pt>
    <dgm:pt modelId="{774BD652-F66C-4071-815B-A0C04FCDD07A}" type="sibTrans" cxnId="{0EF01BFC-DE75-4F90-8951-F147E12C4FE8}">
      <dgm:prSet/>
      <dgm:spPr/>
      <dgm:t>
        <a:bodyPr/>
        <a:lstStyle/>
        <a:p>
          <a:endParaRPr lang="ru-RU"/>
        </a:p>
      </dgm:t>
    </dgm:pt>
    <dgm:pt modelId="{7F105A97-4664-4454-A8C3-BCA5074694AC}">
      <dgm:prSet phldrT="[Текст]"/>
      <dgm:spPr/>
      <dgm:t>
        <a:bodyPr/>
        <a:lstStyle/>
        <a:p>
          <a:r>
            <a:rPr lang="ru-RU" b="1" dirty="0" smtClean="0"/>
            <a:t>сентябрь 2013</a:t>
          </a:r>
          <a:endParaRPr lang="ru-RU" b="1" dirty="0"/>
        </a:p>
      </dgm:t>
    </dgm:pt>
    <dgm:pt modelId="{9CE867C6-3C93-47D1-948A-D75825D4D08D}" type="parTrans" cxnId="{34F5C053-9845-424D-9D47-0B3153B64D9D}">
      <dgm:prSet/>
      <dgm:spPr/>
      <dgm:t>
        <a:bodyPr/>
        <a:lstStyle/>
        <a:p>
          <a:endParaRPr lang="ru-RU"/>
        </a:p>
      </dgm:t>
    </dgm:pt>
    <dgm:pt modelId="{C9F6ADE6-B1A8-44E3-846E-F400534B06A7}" type="sibTrans" cxnId="{34F5C053-9845-424D-9D47-0B3153B64D9D}">
      <dgm:prSet/>
      <dgm:spPr/>
      <dgm:t>
        <a:bodyPr/>
        <a:lstStyle/>
        <a:p>
          <a:endParaRPr lang="ru-RU"/>
        </a:p>
      </dgm:t>
    </dgm:pt>
    <dgm:pt modelId="{918A39CA-5510-475D-BDB5-5A1009E65A02}">
      <dgm:prSet phldrT="[Текст]" custT="1"/>
      <dgm:spPr/>
      <dgm:t>
        <a:bodyPr/>
        <a:lstStyle/>
        <a:p>
          <a:r>
            <a:rPr lang="ru-RU" sz="1400" dirty="0" smtClean="0"/>
            <a:t>первая редакция новой версии </a:t>
          </a:r>
          <a:r>
            <a:rPr lang="en-US" sz="1400" dirty="0" smtClean="0"/>
            <a:t>Intel</a:t>
          </a:r>
          <a:r>
            <a:rPr lang="ru-RU" sz="1400" dirty="0" smtClean="0"/>
            <a:t>® </a:t>
          </a:r>
          <a:r>
            <a:rPr lang="en-US" sz="1400" dirty="0" smtClean="0"/>
            <a:t>XDK</a:t>
          </a:r>
          <a:endParaRPr lang="ru-RU" sz="1400" dirty="0"/>
        </a:p>
      </dgm:t>
    </dgm:pt>
    <dgm:pt modelId="{87413D57-BB8C-407C-B49A-377FF9998749}" type="parTrans" cxnId="{58C5045C-D490-4EE8-B361-5EA95BA3AD47}">
      <dgm:prSet/>
      <dgm:spPr/>
      <dgm:t>
        <a:bodyPr/>
        <a:lstStyle/>
        <a:p>
          <a:endParaRPr lang="ru-RU"/>
        </a:p>
      </dgm:t>
    </dgm:pt>
    <dgm:pt modelId="{A8F60947-6CD2-49B1-B174-9350A062E06D}" type="sibTrans" cxnId="{58C5045C-D490-4EE8-B361-5EA95BA3AD47}">
      <dgm:prSet/>
      <dgm:spPr/>
      <dgm:t>
        <a:bodyPr/>
        <a:lstStyle/>
        <a:p>
          <a:endParaRPr lang="ru-RU"/>
        </a:p>
      </dgm:t>
    </dgm:pt>
    <dgm:pt modelId="{D6FF0F71-C39C-4A1A-8F90-19DAB7426296}" type="pres">
      <dgm:prSet presAssocID="{8CAD5E60-F2C7-4D75-9B79-FEE10F0F22D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59AC67-D37F-430C-B9DE-5CC79A758A6A}" type="pres">
      <dgm:prSet presAssocID="{ACA64340-4BEA-4666-93DF-7174C8FF8261}" presName="compNode" presStyleCnt="0"/>
      <dgm:spPr/>
    </dgm:pt>
    <dgm:pt modelId="{564DDCE9-A5DF-4C6B-B011-2BBD3520480C}" type="pres">
      <dgm:prSet presAssocID="{ACA64340-4BEA-4666-93DF-7174C8FF8261}" presName="noGeometry" presStyleCnt="0"/>
      <dgm:spPr/>
    </dgm:pt>
    <dgm:pt modelId="{46678BD5-458D-4590-BD6E-AEC7B431280B}" type="pres">
      <dgm:prSet presAssocID="{ACA64340-4BEA-4666-93DF-7174C8FF8261}" presName="childTextVisible" presStyleLbl="bgAccFollowNode1" presStyleIdx="0" presStyleCnt="2" custScaleX="110834" custScaleY="1275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E919DF-227A-40F6-85B2-9B5F6A75C1E8}" type="pres">
      <dgm:prSet presAssocID="{ACA64340-4BEA-4666-93DF-7174C8FF8261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BF6DEB63-F58D-4400-830B-8F141D0D7F2F}" type="pres">
      <dgm:prSet presAssocID="{ACA64340-4BEA-4666-93DF-7174C8FF826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3FB14E-1CF1-4F91-B0BE-E65FA4A07F07}" type="pres">
      <dgm:prSet presAssocID="{ACA64340-4BEA-4666-93DF-7174C8FF8261}" presName="aSpace" presStyleCnt="0"/>
      <dgm:spPr/>
    </dgm:pt>
    <dgm:pt modelId="{0008E9AE-C296-4862-943C-E48CFEBAB829}" type="pres">
      <dgm:prSet presAssocID="{7F105A97-4664-4454-A8C3-BCA5074694AC}" presName="compNode" presStyleCnt="0"/>
      <dgm:spPr/>
    </dgm:pt>
    <dgm:pt modelId="{7EEC03BC-30FA-45F3-AC24-AAC62F51FA74}" type="pres">
      <dgm:prSet presAssocID="{7F105A97-4664-4454-A8C3-BCA5074694AC}" presName="noGeometry" presStyleCnt="0"/>
      <dgm:spPr/>
    </dgm:pt>
    <dgm:pt modelId="{F5F29985-6E68-4CDE-92BA-DAA1D502C5CD}" type="pres">
      <dgm:prSet presAssocID="{7F105A97-4664-4454-A8C3-BCA5074694AC}" presName="childTextVisible" presStyleLbl="bgAccFollowNode1" presStyleIdx="1" presStyleCnt="2" custScaleY="1303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E52D4A-AD7C-4371-A7ED-A4607BD5B1FC}" type="pres">
      <dgm:prSet presAssocID="{7F105A97-4664-4454-A8C3-BCA5074694AC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2BE990ED-8FED-4B84-8580-066A7CA61DE1}" type="pres">
      <dgm:prSet presAssocID="{7F105A97-4664-4454-A8C3-BCA5074694A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4CE3A8D-56A6-4718-9983-CDC1E203D343}" type="presOf" srcId="{918A39CA-5510-475D-BDB5-5A1009E65A02}" destId="{F5F29985-6E68-4CDE-92BA-DAA1D502C5CD}" srcOrd="0" destOrd="0" presId="urn:microsoft.com/office/officeart/2005/8/layout/hProcess6"/>
    <dgm:cxn modelId="{34F5C053-9845-424D-9D47-0B3153B64D9D}" srcId="{8CAD5E60-F2C7-4D75-9B79-FEE10F0F22D5}" destId="{7F105A97-4664-4454-A8C3-BCA5074694AC}" srcOrd="1" destOrd="0" parTransId="{9CE867C6-3C93-47D1-948A-D75825D4D08D}" sibTransId="{C9F6ADE6-B1A8-44E3-846E-F400534B06A7}"/>
    <dgm:cxn modelId="{6C8D4C9E-A680-46A0-901F-3F5FA7003A6E}" srcId="{8CAD5E60-F2C7-4D75-9B79-FEE10F0F22D5}" destId="{ACA64340-4BEA-4666-93DF-7174C8FF8261}" srcOrd="0" destOrd="0" parTransId="{BD1E8C9E-0EB7-40CE-B29E-BBB4E4B054CA}" sibTransId="{5E947F1D-6A72-483E-8487-CE4008C60CF3}"/>
    <dgm:cxn modelId="{00A0436D-71B7-47F9-A65A-07187593356C}" type="presOf" srcId="{918A39CA-5510-475D-BDB5-5A1009E65A02}" destId="{41E52D4A-AD7C-4371-A7ED-A4607BD5B1FC}" srcOrd="1" destOrd="0" presId="urn:microsoft.com/office/officeart/2005/8/layout/hProcess6"/>
    <dgm:cxn modelId="{0EF01BFC-DE75-4F90-8951-F147E12C4FE8}" srcId="{ACA64340-4BEA-4666-93DF-7174C8FF8261}" destId="{D706CF64-669C-4249-B453-E905D03E749E}" srcOrd="0" destOrd="0" parTransId="{F21038B8-00B6-4D33-B1D8-2FF3A74F94CA}" sibTransId="{774BD652-F66C-4071-815B-A0C04FCDD07A}"/>
    <dgm:cxn modelId="{2BE94F0F-E846-4702-970F-C5D10F4DE156}" type="presOf" srcId="{D706CF64-669C-4249-B453-E905D03E749E}" destId="{46678BD5-458D-4590-BD6E-AEC7B431280B}" srcOrd="0" destOrd="0" presId="urn:microsoft.com/office/officeart/2005/8/layout/hProcess6"/>
    <dgm:cxn modelId="{3C27AEAB-9321-47FA-AFA5-E4F2A39F8547}" type="presOf" srcId="{8CAD5E60-F2C7-4D75-9B79-FEE10F0F22D5}" destId="{D6FF0F71-C39C-4A1A-8F90-19DAB7426296}" srcOrd="0" destOrd="0" presId="urn:microsoft.com/office/officeart/2005/8/layout/hProcess6"/>
    <dgm:cxn modelId="{635E4BA8-54C1-4867-B7D8-CC89B1AF9292}" type="presOf" srcId="{ACA64340-4BEA-4666-93DF-7174C8FF8261}" destId="{BF6DEB63-F58D-4400-830B-8F141D0D7F2F}" srcOrd="0" destOrd="0" presId="urn:microsoft.com/office/officeart/2005/8/layout/hProcess6"/>
    <dgm:cxn modelId="{7FF8BFE0-2430-4882-9515-68B7337E6B0C}" type="presOf" srcId="{7F105A97-4664-4454-A8C3-BCA5074694AC}" destId="{2BE990ED-8FED-4B84-8580-066A7CA61DE1}" srcOrd="0" destOrd="0" presId="urn:microsoft.com/office/officeart/2005/8/layout/hProcess6"/>
    <dgm:cxn modelId="{58C5045C-D490-4EE8-B361-5EA95BA3AD47}" srcId="{7F105A97-4664-4454-A8C3-BCA5074694AC}" destId="{918A39CA-5510-475D-BDB5-5A1009E65A02}" srcOrd="0" destOrd="0" parTransId="{87413D57-BB8C-407C-B49A-377FF9998749}" sibTransId="{A8F60947-6CD2-49B1-B174-9350A062E06D}"/>
    <dgm:cxn modelId="{81208100-BB34-40FD-9BE5-6B490C816F5C}" type="presOf" srcId="{D706CF64-669C-4249-B453-E905D03E749E}" destId="{23E919DF-227A-40F6-85B2-9B5F6A75C1E8}" srcOrd="1" destOrd="0" presId="urn:microsoft.com/office/officeart/2005/8/layout/hProcess6"/>
    <dgm:cxn modelId="{FA45E68E-6F63-4D24-B43A-DDF121C1BC37}" type="presParOf" srcId="{D6FF0F71-C39C-4A1A-8F90-19DAB7426296}" destId="{4959AC67-D37F-430C-B9DE-5CC79A758A6A}" srcOrd="0" destOrd="0" presId="urn:microsoft.com/office/officeart/2005/8/layout/hProcess6"/>
    <dgm:cxn modelId="{1010002A-DE65-4242-A039-29DF961402C6}" type="presParOf" srcId="{4959AC67-D37F-430C-B9DE-5CC79A758A6A}" destId="{564DDCE9-A5DF-4C6B-B011-2BBD3520480C}" srcOrd="0" destOrd="0" presId="urn:microsoft.com/office/officeart/2005/8/layout/hProcess6"/>
    <dgm:cxn modelId="{44BBD65E-EBC6-4942-9FA8-BE0EB98C96FB}" type="presParOf" srcId="{4959AC67-D37F-430C-B9DE-5CC79A758A6A}" destId="{46678BD5-458D-4590-BD6E-AEC7B431280B}" srcOrd="1" destOrd="0" presId="urn:microsoft.com/office/officeart/2005/8/layout/hProcess6"/>
    <dgm:cxn modelId="{A0A99735-853D-45AC-9CBA-080BDC8DD661}" type="presParOf" srcId="{4959AC67-D37F-430C-B9DE-5CC79A758A6A}" destId="{23E919DF-227A-40F6-85B2-9B5F6A75C1E8}" srcOrd="2" destOrd="0" presId="urn:microsoft.com/office/officeart/2005/8/layout/hProcess6"/>
    <dgm:cxn modelId="{3EDFA381-F828-4B3B-9D4A-BD8D96751003}" type="presParOf" srcId="{4959AC67-D37F-430C-B9DE-5CC79A758A6A}" destId="{BF6DEB63-F58D-4400-830B-8F141D0D7F2F}" srcOrd="3" destOrd="0" presId="urn:microsoft.com/office/officeart/2005/8/layout/hProcess6"/>
    <dgm:cxn modelId="{1E46D16C-E53D-46CA-9DDE-50A0C908E24D}" type="presParOf" srcId="{D6FF0F71-C39C-4A1A-8F90-19DAB7426296}" destId="{053FB14E-1CF1-4F91-B0BE-E65FA4A07F07}" srcOrd="1" destOrd="0" presId="urn:microsoft.com/office/officeart/2005/8/layout/hProcess6"/>
    <dgm:cxn modelId="{0BEDB4CB-D573-404A-9D08-83C955DA8744}" type="presParOf" srcId="{D6FF0F71-C39C-4A1A-8F90-19DAB7426296}" destId="{0008E9AE-C296-4862-943C-E48CFEBAB829}" srcOrd="2" destOrd="0" presId="urn:microsoft.com/office/officeart/2005/8/layout/hProcess6"/>
    <dgm:cxn modelId="{A7960340-FDE6-42B7-AE49-8986398C44C0}" type="presParOf" srcId="{0008E9AE-C296-4862-943C-E48CFEBAB829}" destId="{7EEC03BC-30FA-45F3-AC24-AAC62F51FA74}" srcOrd="0" destOrd="0" presId="urn:microsoft.com/office/officeart/2005/8/layout/hProcess6"/>
    <dgm:cxn modelId="{DF0E2B39-4501-4BF7-8028-BCA3A87A6271}" type="presParOf" srcId="{0008E9AE-C296-4862-943C-E48CFEBAB829}" destId="{F5F29985-6E68-4CDE-92BA-DAA1D502C5CD}" srcOrd="1" destOrd="0" presId="urn:microsoft.com/office/officeart/2005/8/layout/hProcess6"/>
    <dgm:cxn modelId="{0396CC9A-4135-484E-9A35-8692E365626B}" type="presParOf" srcId="{0008E9AE-C296-4862-943C-E48CFEBAB829}" destId="{41E52D4A-AD7C-4371-A7ED-A4607BD5B1FC}" srcOrd="2" destOrd="0" presId="urn:microsoft.com/office/officeart/2005/8/layout/hProcess6"/>
    <dgm:cxn modelId="{2C1B2478-9F83-4BE3-A943-D32BBE06FA30}" type="presParOf" srcId="{0008E9AE-C296-4862-943C-E48CFEBAB829}" destId="{2BE990ED-8FED-4B84-8580-066A7CA61DE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D38F61-5377-459B-947B-86DE789A51E7}" type="doc">
      <dgm:prSet loTypeId="urn:microsoft.com/office/officeart/2005/8/layout/radial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C1216C-255E-44B2-B447-793FF4760EAB}">
      <dgm:prSet phldrT="[Текст]" custT="1"/>
      <dgm:spPr/>
      <dgm:t>
        <a:bodyPr/>
        <a:lstStyle/>
        <a:p>
          <a:r>
            <a:rPr lang="ru-RU" sz="2800" dirty="0" err="1" smtClean="0"/>
            <a:t>Intel</a:t>
          </a:r>
          <a:r>
            <a:rPr lang="ru-RU" sz="2800" dirty="0" smtClean="0"/>
            <a:t> XDK </a:t>
          </a:r>
          <a:endParaRPr lang="ru-RU" sz="2800" dirty="0"/>
        </a:p>
      </dgm:t>
    </dgm:pt>
    <dgm:pt modelId="{62520F99-C97C-485F-8556-DFA59251CEE5}" type="parTrans" cxnId="{58F6B836-E1C7-42AB-98E9-63E3F13E6C16}">
      <dgm:prSet/>
      <dgm:spPr/>
      <dgm:t>
        <a:bodyPr/>
        <a:lstStyle/>
        <a:p>
          <a:endParaRPr lang="ru-RU"/>
        </a:p>
      </dgm:t>
    </dgm:pt>
    <dgm:pt modelId="{D450D62C-8F19-462E-99C9-7BC5DD1B9D1B}" type="sibTrans" cxnId="{58F6B836-E1C7-42AB-98E9-63E3F13E6C16}">
      <dgm:prSet/>
      <dgm:spPr/>
      <dgm:t>
        <a:bodyPr/>
        <a:lstStyle/>
        <a:p>
          <a:endParaRPr lang="ru-RU"/>
        </a:p>
      </dgm:t>
    </dgm:pt>
    <dgm:pt modelId="{FD9C907E-41E2-4EB3-A288-FBC1582342DF}">
      <dgm:prSet phldrT="[Текст]" custT="1"/>
      <dgm:spPr/>
      <dgm:t>
        <a:bodyPr/>
        <a:lstStyle/>
        <a:p>
          <a:r>
            <a:rPr lang="ru-RU" sz="2400" dirty="0" err="1" smtClean="0"/>
            <a:t>Linux</a:t>
          </a:r>
          <a:endParaRPr lang="ru-RU" sz="2400" dirty="0"/>
        </a:p>
      </dgm:t>
    </dgm:pt>
    <dgm:pt modelId="{F75C1A3F-D6A7-4587-AC30-0E5E9B863D88}" type="parTrans" cxnId="{85817912-E49B-4056-97BB-71F8DE87349E}">
      <dgm:prSet/>
      <dgm:spPr/>
      <dgm:t>
        <a:bodyPr/>
        <a:lstStyle/>
        <a:p>
          <a:endParaRPr lang="ru-RU"/>
        </a:p>
      </dgm:t>
    </dgm:pt>
    <dgm:pt modelId="{55972B2C-2B1D-4949-AD2A-82C13188B984}" type="sibTrans" cxnId="{85817912-E49B-4056-97BB-71F8DE87349E}">
      <dgm:prSet/>
      <dgm:spPr/>
      <dgm:t>
        <a:bodyPr/>
        <a:lstStyle/>
        <a:p>
          <a:endParaRPr lang="ru-RU"/>
        </a:p>
      </dgm:t>
    </dgm:pt>
    <dgm:pt modelId="{83AE92E7-FCFB-4EA5-8533-E900EED3272E}">
      <dgm:prSet phldrT="[Текст]" custT="1"/>
      <dgm:spPr/>
      <dgm:t>
        <a:bodyPr/>
        <a:lstStyle/>
        <a:p>
          <a:r>
            <a:rPr lang="ru-RU" sz="2400" dirty="0" err="1" smtClean="0"/>
            <a:t>Apple</a:t>
          </a:r>
          <a:endParaRPr lang="ru-RU" dirty="0"/>
        </a:p>
      </dgm:t>
    </dgm:pt>
    <dgm:pt modelId="{0D426BD4-211E-4C9F-B13B-D04C859E1E19}" type="parTrans" cxnId="{BD81D1D1-0B57-453A-8717-4F0182BA1261}">
      <dgm:prSet/>
      <dgm:spPr/>
      <dgm:t>
        <a:bodyPr/>
        <a:lstStyle/>
        <a:p>
          <a:endParaRPr lang="ru-RU"/>
        </a:p>
      </dgm:t>
    </dgm:pt>
    <dgm:pt modelId="{9C7B6701-B8CD-442B-8DDC-9235966CB178}" type="sibTrans" cxnId="{BD81D1D1-0B57-453A-8717-4F0182BA1261}">
      <dgm:prSet/>
      <dgm:spPr/>
      <dgm:t>
        <a:bodyPr/>
        <a:lstStyle/>
        <a:p>
          <a:endParaRPr lang="ru-RU"/>
        </a:p>
      </dgm:t>
    </dgm:pt>
    <dgm:pt modelId="{FD4684C0-7585-44C3-8F03-9EE12DCB00BD}">
      <dgm:prSet phldrT="[Текст]"/>
      <dgm:spPr/>
      <dgm:t>
        <a:bodyPr/>
        <a:lstStyle/>
        <a:p>
          <a:r>
            <a:rPr lang="ru-RU" dirty="0" err="1" smtClean="0"/>
            <a:t>Microsoft</a:t>
          </a:r>
          <a:r>
            <a:rPr lang="ru-RU" dirty="0" smtClean="0"/>
            <a:t> </a:t>
          </a:r>
          <a:r>
            <a:rPr lang="ru-RU" dirty="0" err="1" smtClean="0"/>
            <a:t>Windows</a:t>
          </a:r>
          <a:r>
            <a:rPr lang="ru-RU" dirty="0" smtClean="0"/>
            <a:t> </a:t>
          </a:r>
          <a:endParaRPr lang="ru-RU" dirty="0"/>
        </a:p>
      </dgm:t>
    </dgm:pt>
    <dgm:pt modelId="{5E4D9B0B-9815-4CC3-9496-1838159451F0}" type="parTrans" cxnId="{FE33E651-93D6-4C4C-8727-8F369173D54C}">
      <dgm:prSet/>
      <dgm:spPr/>
      <dgm:t>
        <a:bodyPr/>
        <a:lstStyle/>
        <a:p>
          <a:endParaRPr lang="ru-RU"/>
        </a:p>
      </dgm:t>
    </dgm:pt>
    <dgm:pt modelId="{D8E70947-8C1D-40ED-9AA5-3FC8DDD51446}" type="sibTrans" cxnId="{FE33E651-93D6-4C4C-8727-8F369173D54C}">
      <dgm:prSet/>
      <dgm:spPr/>
      <dgm:t>
        <a:bodyPr/>
        <a:lstStyle/>
        <a:p>
          <a:endParaRPr lang="ru-RU"/>
        </a:p>
      </dgm:t>
    </dgm:pt>
    <dgm:pt modelId="{4AF440C5-7565-4878-8A89-8F7070ABCCE5}" type="pres">
      <dgm:prSet presAssocID="{C6D38F61-5377-459B-947B-86DE789A51E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0FF335D-C579-470E-A3B1-DE7434652B9A}" type="pres">
      <dgm:prSet presAssocID="{84C1216C-255E-44B2-B447-793FF4760EAB}" presName="centerShape" presStyleLbl="node0" presStyleIdx="0" presStyleCnt="1"/>
      <dgm:spPr/>
      <dgm:t>
        <a:bodyPr/>
        <a:lstStyle/>
        <a:p>
          <a:endParaRPr lang="ru-RU"/>
        </a:p>
      </dgm:t>
    </dgm:pt>
    <dgm:pt modelId="{D5701B09-B13C-4285-8C57-29DEB33A1161}" type="pres">
      <dgm:prSet presAssocID="{5E4D9B0B-9815-4CC3-9496-1838159451F0}" presName="parTrans" presStyleLbl="sibTrans2D1" presStyleIdx="0" presStyleCnt="3"/>
      <dgm:spPr/>
      <dgm:t>
        <a:bodyPr/>
        <a:lstStyle/>
        <a:p>
          <a:endParaRPr lang="ru-RU"/>
        </a:p>
      </dgm:t>
    </dgm:pt>
    <dgm:pt modelId="{0AA36B35-DF38-4512-81C8-F91BF203C8F5}" type="pres">
      <dgm:prSet presAssocID="{5E4D9B0B-9815-4CC3-9496-1838159451F0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4536EA9E-76A8-4A33-93D7-8FA89D3112E4}" type="pres">
      <dgm:prSet presAssocID="{FD4684C0-7585-44C3-8F03-9EE12DCB00BD}" presName="node" presStyleLbl="node1" presStyleIdx="0" presStyleCnt="3" custScaleX="1274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E46C8E-4C23-453A-B38C-7A85834AF0EB}" type="pres">
      <dgm:prSet presAssocID="{F75C1A3F-D6A7-4587-AC30-0E5E9B863D88}" presName="parTrans" presStyleLbl="sibTrans2D1" presStyleIdx="1" presStyleCnt="3"/>
      <dgm:spPr/>
      <dgm:t>
        <a:bodyPr/>
        <a:lstStyle/>
        <a:p>
          <a:endParaRPr lang="ru-RU"/>
        </a:p>
      </dgm:t>
    </dgm:pt>
    <dgm:pt modelId="{86906A23-0064-416E-851C-5A9BB31DAB93}" type="pres">
      <dgm:prSet presAssocID="{F75C1A3F-D6A7-4587-AC30-0E5E9B863D88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306DE4F3-78C2-4C04-BCB9-CB0D5E18D432}" type="pres">
      <dgm:prSet presAssocID="{FD9C907E-41E2-4EB3-A288-FBC1582342D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6450A6-BE6B-4FAA-BF72-DC471F6C2E50}" type="pres">
      <dgm:prSet presAssocID="{0D426BD4-211E-4C9F-B13B-D04C859E1E19}" presName="parTrans" presStyleLbl="sibTrans2D1" presStyleIdx="2" presStyleCnt="3"/>
      <dgm:spPr/>
      <dgm:t>
        <a:bodyPr/>
        <a:lstStyle/>
        <a:p>
          <a:endParaRPr lang="ru-RU"/>
        </a:p>
      </dgm:t>
    </dgm:pt>
    <dgm:pt modelId="{5CDAF849-5B62-4E67-9030-A90008747351}" type="pres">
      <dgm:prSet presAssocID="{0D426BD4-211E-4C9F-B13B-D04C859E1E19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116F28A7-5A43-47ED-8A04-DDBDB5CADFB9}" type="pres">
      <dgm:prSet presAssocID="{83AE92E7-FCFB-4EA5-8533-E900EED3272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192F5D-53F3-4760-A310-68BB3B8BA5AD}" type="presOf" srcId="{5E4D9B0B-9815-4CC3-9496-1838159451F0}" destId="{D5701B09-B13C-4285-8C57-29DEB33A1161}" srcOrd="0" destOrd="0" presId="urn:microsoft.com/office/officeart/2005/8/layout/radial5"/>
    <dgm:cxn modelId="{85817912-E49B-4056-97BB-71F8DE87349E}" srcId="{84C1216C-255E-44B2-B447-793FF4760EAB}" destId="{FD9C907E-41E2-4EB3-A288-FBC1582342DF}" srcOrd="1" destOrd="0" parTransId="{F75C1A3F-D6A7-4587-AC30-0E5E9B863D88}" sibTransId="{55972B2C-2B1D-4949-AD2A-82C13188B984}"/>
    <dgm:cxn modelId="{EBFD7CD8-9D87-47A7-B9D9-B90F70EFA556}" type="presOf" srcId="{C6D38F61-5377-459B-947B-86DE789A51E7}" destId="{4AF440C5-7565-4878-8A89-8F7070ABCCE5}" srcOrd="0" destOrd="0" presId="urn:microsoft.com/office/officeart/2005/8/layout/radial5"/>
    <dgm:cxn modelId="{2461519B-0760-4D32-A033-D8096489258F}" type="presOf" srcId="{0D426BD4-211E-4C9F-B13B-D04C859E1E19}" destId="{3D6450A6-BE6B-4FAA-BF72-DC471F6C2E50}" srcOrd="0" destOrd="0" presId="urn:microsoft.com/office/officeart/2005/8/layout/radial5"/>
    <dgm:cxn modelId="{58F6B836-E1C7-42AB-98E9-63E3F13E6C16}" srcId="{C6D38F61-5377-459B-947B-86DE789A51E7}" destId="{84C1216C-255E-44B2-B447-793FF4760EAB}" srcOrd="0" destOrd="0" parTransId="{62520F99-C97C-485F-8556-DFA59251CEE5}" sibTransId="{D450D62C-8F19-462E-99C9-7BC5DD1B9D1B}"/>
    <dgm:cxn modelId="{B1632373-4C68-4C85-92C7-DDE526B02390}" type="presOf" srcId="{F75C1A3F-D6A7-4587-AC30-0E5E9B863D88}" destId="{86906A23-0064-416E-851C-5A9BB31DAB93}" srcOrd="1" destOrd="0" presId="urn:microsoft.com/office/officeart/2005/8/layout/radial5"/>
    <dgm:cxn modelId="{D38888E3-6FDC-411E-B486-0037DF18888E}" type="presOf" srcId="{84C1216C-255E-44B2-B447-793FF4760EAB}" destId="{D0FF335D-C579-470E-A3B1-DE7434652B9A}" srcOrd="0" destOrd="0" presId="urn:microsoft.com/office/officeart/2005/8/layout/radial5"/>
    <dgm:cxn modelId="{62DE0FCE-F2A2-4E98-A30D-80B8C19143D8}" type="presOf" srcId="{83AE92E7-FCFB-4EA5-8533-E900EED3272E}" destId="{116F28A7-5A43-47ED-8A04-DDBDB5CADFB9}" srcOrd="0" destOrd="0" presId="urn:microsoft.com/office/officeart/2005/8/layout/radial5"/>
    <dgm:cxn modelId="{9FAB37CD-5927-4EE4-864E-43C513DB2F41}" type="presOf" srcId="{5E4D9B0B-9815-4CC3-9496-1838159451F0}" destId="{0AA36B35-DF38-4512-81C8-F91BF203C8F5}" srcOrd="1" destOrd="0" presId="urn:microsoft.com/office/officeart/2005/8/layout/radial5"/>
    <dgm:cxn modelId="{45996FE5-A9DA-412A-9424-EA26A6B9D352}" type="presOf" srcId="{0D426BD4-211E-4C9F-B13B-D04C859E1E19}" destId="{5CDAF849-5B62-4E67-9030-A90008747351}" srcOrd="1" destOrd="0" presId="urn:microsoft.com/office/officeart/2005/8/layout/radial5"/>
    <dgm:cxn modelId="{9543C639-991A-4C1C-AD7A-E8FD7F011306}" type="presOf" srcId="{FD9C907E-41E2-4EB3-A288-FBC1582342DF}" destId="{306DE4F3-78C2-4C04-BCB9-CB0D5E18D432}" srcOrd="0" destOrd="0" presId="urn:microsoft.com/office/officeart/2005/8/layout/radial5"/>
    <dgm:cxn modelId="{FE33E651-93D6-4C4C-8727-8F369173D54C}" srcId="{84C1216C-255E-44B2-B447-793FF4760EAB}" destId="{FD4684C0-7585-44C3-8F03-9EE12DCB00BD}" srcOrd="0" destOrd="0" parTransId="{5E4D9B0B-9815-4CC3-9496-1838159451F0}" sibTransId="{D8E70947-8C1D-40ED-9AA5-3FC8DDD51446}"/>
    <dgm:cxn modelId="{583FBDDF-FD25-4F54-A154-01E2BC8BFDEE}" type="presOf" srcId="{F75C1A3F-D6A7-4587-AC30-0E5E9B863D88}" destId="{78E46C8E-4C23-453A-B38C-7A85834AF0EB}" srcOrd="0" destOrd="0" presId="urn:microsoft.com/office/officeart/2005/8/layout/radial5"/>
    <dgm:cxn modelId="{045A1F4B-93C4-412C-90F1-6184D4DCD98F}" type="presOf" srcId="{FD4684C0-7585-44C3-8F03-9EE12DCB00BD}" destId="{4536EA9E-76A8-4A33-93D7-8FA89D3112E4}" srcOrd="0" destOrd="0" presId="urn:microsoft.com/office/officeart/2005/8/layout/radial5"/>
    <dgm:cxn modelId="{BD81D1D1-0B57-453A-8717-4F0182BA1261}" srcId="{84C1216C-255E-44B2-B447-793FF4760EAB}" destId="{83AE92E7-FCFB-4EA5-8533-E900EED3272E}" srcOrd="2" destOrd="0" parTransId="{0D426BD4-211E-4C9F-B13B-D04C859E1E19}" sibTransId="{9C7B6701-B8CD-442B-8DDC-9235966CB178}"/>
    <dgm:cxn modelId="{F7479157-8FCA-4DC0-9AA6-E2DA01D014FE}" type="presParOf" srcId="{4AF440C5-7565-4878-8A89-8F7070ABCCE5}" destId="{D0FF335D-C579-470E-A3B1-DE7434652B9A}" srcOrd="0" destOrd="0" presId="urn:microsoft.com/office/officeart/2005/8/layout/radial5"/>
    <dgm:cxn modelId="{6690182C-FD45-460B-AFFB-2A058A5535FE}" type="presParOf" srcId="{4AF440C5-7565-4878-8A89-8F7070ABCCE5}" destId="{D5701B09-B13C-4285-8C57-29DEB33A1161}" srcOrd="1" destOrd="0" presId="urn:microsoft.com/office/officeart/2005/8/layout/radial5"/>
    <dgm:cxn modelId="{B3E24971-62E3-42FB-A44C-9BB1749259E3}" type="presParOf" srcId="{D5701B09-B13C-4285-8C57-29DEB33A1161}" destId="{0AA36B35-DF38-4512-81C8-F91BF203C8F5}" srcOrd="0" destOrd="0" presId="urn:microsoft.com/office/officeart/2005/8/layout/radial5"/>
    <dgm:cxn modelId="{FBF6B42A-BFFD-4DB5-AD7D-40B454E47914}" type="presParOf" srcId="{4AF440C5-7565-4878-8A89-8F7070ABCCE5}" destId="{4536EA9E-76A8-4A33-93D7-8FA89D3112E4}" srcOrd="2" destOrd="0" presId="urn:microsoft.com/office/officeart/2005/8/layout/radial5"/>
    <dgm:cxn modelId="{60B74BEC-F3E3-4210-89BC-42DEC99A491D}" type="presParOf" srcId="{4AF440C5-7565-4878-8A89-8F7070ABCCE5}" destId="{78E46C8E-4C23-453A-B38C-7A85834AF0EB}" srcOrd="3" destOrd="0" presId="urn:microsoft.com/office/officeart/2005/8/layout/radial5"/>
    <dgm:cxn modelId="{21AA517D-BA0C-44D0-B83F-14FFA16F8E52}" type="presParOf" srcId="{78E46C8E-4C23-453A-B38C-7A85834AF0EB}" destId="{86906A23-0064-416E-851C-5A9BB31DAB93}" srcOrd="0" destOrd="0" presId="urn:microsoft.com/office/officeart/2005/8/layout/radial5"/>
    <dgm:cxn modelId="{57CBC845-0818-4735-ADA5-4E56DC7A492D}" type="presParOf" srcId="{4AF440C5-7565-4878-8A89-8F7070ABCCE5}" destId="{306DE4F3-78C2-4C04-BCB9-CB0D5E18D432}" srcOrd="4" destOrd="0" presId="urn:microsoft.com/office/officeart/2005/8/layout/radial5"/>
    <dgm:cxn modelId="{0B25099D-C0F8-4FCE-9B96-930148DBA026}" type="presParOf" srcId="{4AF440C5-7565-4878-8A89-8F7070ABCCE5}" destId="{3D6450A6-BE6B-4FAA-BF72-DC471F6C2E50}" srcOrd="5" destOrd="0" presId="urn:microsoft.com/office/officeart/2005/8/layout/radial5"/>
    <dgm:cxn modelId="{E78DB7BC-0D27-44F8-84D3-DCBDDBFE8623}" type="presParOf" srcId="{3D6450A6-BE6B-4FAA-BF72-DC471F6C2E50}" destId="{5CDAF849-5B62-4E67-9030-A90008747351}" srcOrd="0" destOrd="0" presId="urn:microsoft.com/office/officeart/2005/8/layout/radial5"/>
    <dgm:cxn modelId="{01916368-5134-40AC-AEE0-19099F22EBC7}" type="presParOf" srcId="{4AF440C5-7565-4878-8A89-8F7070ABCCE5}" destId="{116F28A7-5A43-47ED-8A04-DDBDB5CADFB9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F69A60-CDF1-4AAD-B7AD-8B4D4115B03B}" type="doc">
      <dgm:prSet loTypeId="urn:microsoft.com/office/officeart/2005/8/layout/radial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975CAE62-38D1-44A1-8BDC-F46F874187DE}">
      <dgm:prSet phldrT="[Текст]"/>
      <dgm:spPr/>
      <dgm:t>
        <a:bodyPr/>
        <a:lstStyle/>
        <a:p>
          <a:r>
            <a:rPr lang="ru-RU" dirty="0" smtClean="0"/>
            <a:t>Среда </a:t>
          </a:r>
          <a:r>
            <a:rPr lang="ru-RU" dirty="0" err="1" smtClean="0"/>
            <a:t>Intel</a:t>
          </a:r>
          <a:r>
            <a:rPr lang="ru-RU" dirty="0" smtClean="0"/>
            <a:t> XDK </a:t>
          </a:r>
          <a:endParaRPr lang="ru-RU" dirty="0"/>
        </a:p>
      </dgm:t>
    </dgm:pt>
    <dgm:pt modelId="{461CF1A9-2843-4CBA-91FE-BD044A66F7D3}" type="parTrans" cxnId="{53CF0EA4-09E5-4C13-9AE4-C652934DF999}">
      <dgm:prSet/>
      <dgm:spPr/>
      <dgm:t>
        <a:bodyPr/>
        <a:lstStyle/>
        <a:p>
          <a:endParaRPr lang="ru-RU"/>
        </a:p>
      </dgm:t>
    </dgm:pt>
    <dgm:pt modelId="{2A33E88D-8773-4454-B73B-E0546E019DA1}" type="sibTrans" cxnId="{53CF0EA4-09E5-4C13-9AE4-C652934DF999}">
      <dgm:prSet/>
      <dgm:spPr/>
      <dgm:t>
        <a:bodyPr/>
        <a:lstStyle/>
        <a:p>
          <a:endParaRPr lang="ru-RU"/>
        </a:p>
      </dgm:t>
    </dgm:pt>
    <dgm:pt modelId="{DEBE7D43-AA6C-40AE-B8B5-34F28167A0C8}">
      <dgm:prSet phldrT="[Текст]"/>
      <dgm:spPr/>
      <dgm:t>
        <a:bodyPr/>
        <a:lstStyle/>
        <a:p>
          <a:r>
            <a:rPr lang="ru-RU" dirty="0" smtClean="0"/>
            <a:t>Эмулятор устройств </a:t>
          </a:r>
          <a:endParaRPr lang="ru-RU" dirty="0"/>
        </a:p>
      </dgm:t>
    </dgm:pt>
    <dgm:pt modelId="{9E7A6618-20C7-457E-8698-A2B17D1A6292}" type="parTrans" cxnId="{29CC1561-478E-4C81-A80C-B421A83A6F11}">
      <dgm:prSet/>
      <dgm:spPr/>
      <dgm:t>
        <a:bodyPr/>
        <a:lstStyle/>
        <a:p>
          <a:endParaRPr lang="ru-RU"/>
        </a:p>
      </dgm:t>
    </dgm:pt>
    <dgm:pt modelId="{4D81B32E-2296-48AD-9051-2D2433082DA0}" type="sibTrans" cxnId="{29CC1561-478E-4C81-A80C-B421A83A6F11}">
      <dgm:prSet/>
      <dgm:spPr/>
      <dgm:t>
        <a:bodyPr/>
        <a:lstStyle/>
        <a:p>
          <a:endParaRPr lang="ru-RU"/>
        </a:p>
      </dgm:t>
    </dgm:pt>
    <dgm:pt modelId="{B41F8EF2-8FD1-42F7-9A88-9F5EE4834D8D}">
      <dgm:prSet phldrT="[Текст]"/>
      <dgm:spPr/>
      <dgm:t>
        <a:bodyPr/>
        <a:lstStyle/>
        <a:p>
          <a:r>
            <a:rPr lang="ru-RU" dirty="0" smtClean="0"/>
            <a:t>Отладчик</a:t>
          </a:r>
          <a:endParaRPr lang="ru-RU" dirty="0"/>
        </a:p>
      </dgm:t>
    </dgm:pt>
    <dgm:pt modelId="{0ABE3347-3B57-4F73-ABE9-DE38DF0B392E}" type="parTrans" cxnId="{DCEED79F-E8DB-40A3-B97C-2FA9404762CE}">
      <dgm:prSet/>
      <dgm:spPr/>
      <dgm:t>
        <a:bodyPr/>
        <a:lstStyle/>
        <a:p>
          <a:endParaRPr lang="ru-RU"/>
        </a:p>
      </dgm:t>
    </dgm:pt>
    <dgm:pt modelId="{E4E612D7-2F16-4385-9C3E-7EA553D542E6}" type="sibTrans" cxnId="{DCEED79F-E8DB-40A3-B97C-2FA9404762CE}">
      <dgm:prSet/>
      <dgm:spPr/>
      <dgm:t>
        <a:bodyPr/>
        <a:lstStyle/>
        <a:p>
          <a:endParaRPr lang="ru-RU"/>
        </a:p>
      </dgm:t>
    </dgm:pt>
    <dgm:pt modelId="{7C7EFE2B-1D3F-45AC-A55D-9B457BFB3D40}">
      <dgm:prSet phldrT="[Текст]" custT="1"/>
      <dgm:spPr/>
      <dgm:t>
        <a:bodyPr/>
        <a:lstStyle/>
        <a:p>
          <a:r>
            <a:rPr lang="ru-RU" sz="1050" b="1" dirty="0" smtClean="0"/>
            <a:t>Библиотеки пользовательских интерфейсов </a:t>
          </a:r>
          <a:r>
            <a:rPr lang="ru-RU" sz="1050" b="1" dirty="0" err="1" smtClean="0"/>
            <a:t>Javascript</a:t>
          </a:r>
          <a:endParaRPr lang="ru-RU" sz="1050" b="1" dirty="0"/>
        </a:p>
      </dgm:t>
    </dgm:pt>
    <dgm:pt modelId="{E747F081-8503-4004-B552-5E2ACC00A5FD}" type="parTrans" cxnId="{420535DC-E2DD-4DD5-9CCD-6EB05D9C9794}">
      <dgm:prSet/>
      <dgm:spPr/>
      <dgm:t>
        <a:bodyPr/>
        <a:lstStyle/>
        <a:p>
          <a:endParaRPr lang="ru-RU"/>
        </a:p>
      </dgm:t>
    </dgm:pt>
    <dgm:pt modelId="{AC70D089-3BD8-4DBD-B2E0-65F399EC9F4F}" type="sibTrans" cxnId="{420535DC-E2DD-4DD5-9CCD-6EB05D9C9794}">
      <dgm:prSet/>
      <dgm:spPr/>
      <dgm:t>
        <a:bodyPr/>
        <a:lstStyle/>
        <a:p>
          <a:endParaRPr lang="ru-RU"/>
        </a:p>
      </dgm:t>
    </dgm:pt>
    <dgm:pt modelId="{C3F1E35F-41E7-4996-AB26-69C2E03525A9}">
      <dgm:prSet phldrT="[Текст]"/>
      <dgm:spPr/>
      <dgm:t>
        <a:bodyPr/>
        <a:lstStyle/>
        <a:p>
          <a:r>
            <a:rPr lang="ru-RU" dirty="0" smtClean="0"/>
            <a:t>Редактор</a:t>
          </a:r>
          <a:endParaRPr lang="ru-RU" dirty="0"/>
        </a:p>
      </dgm:t>
    </dgm:pt>
    <dgm:pt modelId="{B4AE0AFC-AD85-4B45-8EF8-43D66BC2A095}" type="parTrans" cxnId="{5C472C59-17B6-4267-AEE1-26E4DA6CA3DD}">
      <dgm:prSet/>
      <dgm:spPr/>
      <dgm:t>
        <a:bodyPr/>
        <a:lstStyle/>
        <a:p>
          <a:endParaRPr lang="ru-RU"/>
        </a:p>
      </dgm:t>
    </dgm:pt>
    <dgm:pt modelId="{18433662-FF91-4A9E-AAD1-CA347AF50809}" type="sibTrans" cxnId="{5C472C59-17B6-4267-AEE1-26E4DA6CA3DD}">
      <dgm:prSet/>
      <dgm:spPr/>
      <dgm:t>
        <a:bodyPr/>
        <a:lstStyle/>
        <a:p>
          <a:endParaRPr lang="ru-RU"/>
        </a:p>
      </dgm:t>
    </dgm:pt>
    <dgm:pt modelId="{09DCF276-80FA-4B22-9444-8E706CC12D3F}">
      <dgm:prSet custT="1"/>
      <dgm:spPr/>
      <dgm:t>
        <a:bodyPr/>
        <a:lstStyle/>
        <a:p>
          <a:r>
            <a:rPr lang="ru-RU" sz="1050" dirty="0" smtClean="0"/>
            <a:t>Приложения</a:t>
          </a:r>
          <a:br>
            <a:rPr lang="ru-RU" sz="1050" dirty="0" smtClean="0"/>
          </a:br>
          <a:r>
            <a:rPr lang="ru-RU" sz="1050" dirty="0" smtClean="0"/>
            <a:t> для тестирования на устройствах</a:t>
          </a:r>
          <a:endParaRPr lang="ru-RU" sz="1050" dirty="0"/>
        </a:p>
      </dgm:t>
    </dgm:pt>
    <dgm:pt modelId="{777FAB28-C44B-43D1-869C-C56E95C93B39}" type="parTrans" cxnId="{9FAE57DE-2D1B-456A-ADD6-5B156953F827}">
      <dgm:prSet/>
      <dgm:spPr/>
      <dgm:t>
        <a:bodyPr/>
        <a:lstStyle/>
        <a:p>
          <a:endParaRPr lang="ru-RU"/>
        </a:p>
      </dgm:t>
    </dgm:pt>
    <dgm:pt modelId="{A4A1BB04-E014-42F3-92C4-681C2F99A96B}" type="sibTrans" cxnId="{9FAE57DE-2D1B-456A-ADD6-5B156953F827}">
      <dgm:prSet/>
      <dgm:spPr/>
      <dgm:t>
        <a:bodyPr/>
        <a:lstStyle/>
        <a:p>
          <a:endParaRPr lang="ru-RU"/>
        </a:p>
      </dgm:t>
    </dgm:pt>
    <dgm:pt modelId="{80BBDD94-8749-4260-9BE0-D17542CC5271}" type="pres">
      <dgm:prSet presAssocID="{DBF69A60-CDF1-4AAD-B7AD-8B4D4115B03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0E2702D-355F-4C69-B178-4B4DA58D11D3}" type="pres">
      <dgm:prSet presAssocID="{975CAE62-38D1-44A1-8BDC-F46F874187DE}" presName="centerShape" presStyleLbl="node0" presStyleIdx="0" presStyleCnt="1"/>
      <dgm:spPr/>
      <dgm:t>
        <a:bodyPr/>
        <a:lstStyle/>
        <a:p>
          <a:endParaRPr lang="ru-RU"/>
        </a:p>
      </dgm:t>
    </dgm:pt>
    <dgm:pt modelId="{E965E230-31C4-44BE-9225-8A69F11D9DBF}" type="pres">
      <dgm:prSet presAssocID="{DEBE7D43-AA6C-40AE-B8B5-34F28167A0C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86D5D-9ABF-4091-8871-CEDA1022CEDB}" type="pres">
      <dgm:prSet presAssocID="{DEBE7D43-AA6C-40AE-B8B5-34F28167A0C8}" presName="dummy" presStyleCnt="0"/>
      <dgm:spPr/>
    </dgm:pt>
    <dgm:pt modelId="{60E901B8-F8A2-4E8F-9B60-AEDB9A8A63B3}" type="pres">
      <dgm:prSet presAssocID="{4D81B32E-2296-48AD-9051-2D2433082DA0}" presName="sibTrans" presStyleLbl="sibTrans2D1" presStyleIdx="0" presStyleCnt="5"/>
      <dgm:spPr/>
      <dgm:t>
        <a:bodyPr/>
        <a:lstStyle/>
        <a:p>
          <a:endParaRPr lang="ru-RU"/>
        </a:p>
      </dgm:t>
    </dgm:pt>
    <dgm:pt modelId="{132E8C8F-E8B9-4E00-A84B-CA398036EEB7}" type="pres">
      <dgm:prSet presAssocID="{B41F8EF2-8FD1-42F7-9A88-9F5EE4834D8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4C089F-744B-4028-AC3B-D755B0C2B4DA}" type="pres">
      <dgm:prSet presAssocID="{B41F8EF2-8FD1-42F7-9A88-9F5EE4834D8D}" presName="dummy" presStyleCnt="0"/>
      <dgm:spPr/>
    </dgm:pt>
    <dgm:pt modelId="{BFD33D3A-BDCE-4368-8890-9A6B4FBFF951}" type="pres">
      <dgm:prSet presAssocID="{E4E612D7-2F16-4385-9C3E-7EA553D542E6}" presName="sibTrans" presStyleLbl="sibTrans2D1" presStyleIdx="1" presStyleCnt="5"/>
      <dgm:spPr/>
      <dgm:t>
        <a:bodyPr/>
        <a:lstStyle/>
        <a:p>
          <a:endParaRPr lang="ru-RU"/>
        </a:p>
      </dgm:t>
    </dgm:pt>
    <dgm:pt modelId="{A2786E16-7D7D-42B9-86E4-2F22055F3422}" type="pres">
      <dgm:prSet presAssocID="{7C7EFE2B-1D3F-45AC-A55D-9B457BFB3D40}" presName="node" presStyleLbl="node1" presStyleIdx="2" presStyleCnt="5" custScaleX="1628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C41E9B-8AFF-4234-BF7A-F566798E13D2}" type="pres">
      <dgm:prSet presAssocID="{7C7EFE2B-1D3F-45AC-A55D-9B457BFB3D40}" presName="dummy" presStyleCnt="0"/>
      <dgm:spPr/>
    </dgm:pt>
    <dgm:pt modelId="{C77F83BA-53B3-4E7A-9D22-CB5E9C04AD70}" type="pres">
      <dgm:prSet presAssocID="{AC70D089-3BD8-4DBD-B2E0-65F399EC9F4F}" presName="sibTrans" presStyleLbl="sibTrans2D1" presStyleIdx="2" presStyleCnt="5"/>
      <dgm:spPr/>
      <dgm:t>
        <a:bodyPr/>
        <a:lstStyle/>
        <a:p>
          <a:endParaRPr lang="ru-RU"/>
        </a:p>
      </dgm:t>
    </dgm:pt>
    <dgm:pt modelId="{C1994BC8-C557-47AF-BE74-35C0350B5A00}" type="pres">
      <dgm:prSet presAssocID="{C3F1E35F-41E7-4996-AB26-69C2E03525A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FA8544-9A9F-4CFB-BABC-F3200B4A2CD8}" type="pres">
      <dgm:prSet presAssocID="{C3F1E35F-41E7-4996-AB26-69C2E03525A9}" presName="dummy" presStyleCnt="0"/>
      <dgm:spPr/>
    </dgm:pt>
    <dgm:pt modelId="{9BC239CD-7963-43C7-A71B-EE6EC6C02AF6}" type="pres">
      <dgm:prSet presAssocID="{18433662-FF91-4A9E-AAD1-CA347AF50809}" presName="sibTrans" presStyleLbl="sibTrans2D1" presStyleIdx="3" presStyleCnt="5"/>
      <dgm:spPr/>
      <dgm:t>
        <a:bodyPr/>
        <a:lstStyle/>
        <a:p>
          <a:endParaRPr lang="ru-RU"/>
        </a:p>
      </dgm:t>
    </dgm:pt>
    <dgm:pt modelId="{DB72A9FE-4509-4578-8514-62E3EF9B87A2}" type="pres">
      <dgm:prSet presAssocID="{09DCF276-80FA-4B22-9444-8E706CC12D3F}" presName="node" presStyleLbl="node1" presStyleIdx="4" presStyleCnt="5" custScaleX="1449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C7120D-B98F-4DAF-BD5C-4168B8E989FC}" type="pres">
      <dgm:prSet presAssocID="{09DCF276-80FA-4B22-9444-8E706CC12D3F}" presName="dummy" presStyleCnt="0"/>
      <dgm:spPr/>
    </dgm:pt>
    <dgm:pt modelId="{2F8EDEB2-211D-4D5A-9560-1C5185B064C1}" type="pres">
      <dgm:prSet presAssocID="{A4A1BB04-E014-42F3-92C4-681C2F99A96B}" presName="sibTrans" presStyleLbl="sibTrans2D1" presStyleIdx="4" presStyleCnt="5"/>
      <dgm:spPr/>
      <dgm:t>
        <a:bodyPr/>
        <a:lstStyle/>
        <a:p>
          <a:endParaRPr lang="ru-RU"/>
        </a:p>
      </dgm:t>
    </dgm:pt>
  </dgm:ptLst>
  <dgm:cxnLst>
    <dgm:cxn modelId="{32A800A6-F773-4E10-8BDA-88595B85B7EB}" type="presOf" srcId="{E4E612D7-2F16-4385-9C3E-7EA553D542E6}" destId="{BFD33D3A-BDCE-4368-8890-9A6B4FBFF951}" srcOrd="0" destOrd="0" presId="urn:microsoft.com/office/officeart/2005/8/layout/radial6"/>
    <dgm:cxn modelId="{A419232B-C007-43BE-B8E6-D1FA34CE53DC}" type="presOf" srcId="{4D81B32E-2296-48AD-9051-2D2433082DA0}" destId="{60E901B8-F8A2-4E8F-9B60-AEDB9A8A63B3}" srcOrd="0" destOrd="0" presId="urn:microsoft.com/office/officeart/2005/8/layout/radial6"/>
    <dgm:cxn modelId="{4CCC8ED6-7AFD-457C-BBE6-2622EA01C327}" type="presOf" srcId="{DBF69A60-CDF1-4AAD-B7AD-8B4D4115B03B}" destId="{80BBDD94-8749-4260-9BE0-D17542CC5271}" srcOrd="0" destOrd="0" presId="urn:microsoft.com/office/officeart/2005/8/layout/radial6"/>
    <dgm:cxn modelId="{4939BAE5-5542-4A9A-977C-D91EB0A5CCFC}" type="presOf" srcId="{C3F1E35F-41E7-4996-AB26-69C2E03525A9}" destId="{C1994BC8-C557-47AF-BE74-35C0350B5A00}" srcOrd="0" destOrd="0" presId="urn:microsoft.com/office/officeart/2005/8/layout/radial6"/>
    <dgm:cxn modelId="{05DB4864-9D4F-4C3C-9986-7F5136FFEE4C}" type="presOf" srcId="{18433662-FF91-4A9E-AAD1-CA347AF50809}" destId="{9BC239CD-7963-43C7-A71B-EE6EC6C02AF6}" srcOrd="0" destOrd="0" presId="urn:microsoft.com/office/officeart/2005/8/layout/radial6"/>
    <dgm:cxn modelId="{FF8F95C4-F5AD-425F-B7B2-C7ED55F6A806}" type="presOf" srcId="{7C7EFE2B-1D3F-45AC-A55D-9B457BFB3D40}" destId="{A2786E16-7D7D-42B9-86E4-2F22055F3422}" srcOrd="0" destOrd="0" presId="urn:microsoft.com/office/officeart/2005/8/layout/radial6"/>
    <dgm:cxn modelId="{17D64253-2AD3-4419-9CF6-73D8D4F38EAA}" type="presOf" srcId="{DEBE7D43-AA6C-40AE-B8B5-34F28167A0C8}" destId="{E965E230-31C4-44BE-9225-8A69F11D9DBF}" srcOrd="0" destOrd="0" presId="urn:microsoft.com/office/officeart/2005/8/layout/radial6"/>
    <dgm:cxn modelId="{5C472C59-17B6-4267-AEE1-26E4DA6CA3DD}" srcId="{975CAE62-38D1-44A1-8BDC-F46F874187DE}" destId="{C3F1E35F-41E7-4996-AB26-69C2E03525A9}" srcOrd="3" destOrd="0" parTransId="{B4AE0AFC-AD85-4B45-8EF8-43D66BC2A095}" sibTransId="{18433662-FF91-4A9E-AAD1-CA347AF50809}"/>
    <dgm:cxn modelId="{6CF8DFD4-F2FE-4ACE-B69A-C8C55B303A49}" type="presOf" srcId="{AC70D089-3BD8-4DBD-B2E0-65F399EC9F4F}" destId="{C77F83BA-53B3-4E7A-9D22-CB5E9C04AD70}" srcOrd="0" destOrd="0" presId="urn:microsoft.com/office/officeart/2005/8/layout/radial6"/>
    <dgm:cxn modelId="{42F6BB48-964C-454F-B229-A036DDEC993B}" type="presOf" srcId="{975CAE62-38D1-44A1-8BDC-F46F874187DE}" destId="{20E2702D-355F-4C69-B178-4B4DA58D11D3}" srcOrd="0" destOrd="0" presId="urn:microsoft.com/office/officeart/2005/8/layout/radial6"/>
    <dgm:cxn modelId="{29CC1561-478E-4C81-A80C-B421A83A6F11}" srcId="{975CAE62-38D1-44A1-8BDC-F46F874187DE}" destId="{DEBE7D43-AA6C-40AE-B8B5-34F28167A0C8}" srcOrd="0" destOrd="0" parTransId="{9E7A6618-20C7-457E-8698-A2B17D1A6292}" sibTransId="{4D81B32E-2296-48AD-9051-2D2433082DA0}"/>
    <dgm:cxn modelId="{9FAE57DE-2D1B-456A-ADD6-5B156953F827}" srcId="{975CAE62-38D1-44A1-8BDC-F46F874187DE}" destId="{09DCF276-80FA-4B22-9444-8E706CC12D3F}" srcOrd="4" destOrd="0" parTransId="{777FAB28-C44B-43D1-869C-C56E95C93B39}" sibTransId="{A4A1BB04-E014-42F3-92C4-681C2F99A96B}"/>
    <dgm:cxn modelId="{C1A077BB-02DB-43B2-AED8-C996BAB9C3EA}" type="presOf" srcId="{A4A1BB04-E014-42F3-92C4-681C2F99A96B}" destId="{2F8EDEB2-211D-4D5A-9560-1C5185B064C1}" srcOrd="0" destOrd="0" presId="urn:microsoft.com/office/officeart/2005/8/layout/radial6"/>
    <dgm:cxn modelId="{420535DC-E2DD-4DD5-9CCD-6EB05D9C9794}" srcId="{975CAE62-38D1-44A1-8BDC-F46F874187DE}" destId="{7C7EFE2B-1D3F-45AC-A55D-9B457BFB3D40}" srcOrd="2" destOrd="0" parTransId="{E747F081-8503-4004-B552-5E2ACC00A5FD}" sibTransId="{AC70D089-3BD8-4DBD-B2E0-65F399EC9F4F}"/>
    <dgm:cxn modelId="{DCEED79F-E8DB-40A3-B97C-2FA9404762CE}" srcId="{975CAE62-38D1-44A1-8BDC-F46F874187DE}" destId="{B41F8EF2-8FD1-42F7-9A88-9F5EE4834D8D}" srcOrd="1" destOrd="0" parTransId="{0ABE3347-3B57-4F73-ABE9-DE38DF0B392E}" sibTransId="{E4E612D7-2F16-4385-9C3E-7EA553D542E6}"/>
    <dgm:cxn modelId="{4488C152-5ECE-44C4-BABA-8E1FE570BE21}" type="presOf" srcId="{B41F8EF2-8FD1-42F7-9A88-9F5EE4834D8D}" destId="{132E8C8F-E8B9-4E00-A84B-CA398036EEB7}" srcOrd="0" destOrd="0" presId="urn:microsoft.com/office/officeart/2005/8/layout/radial6"/>
    <dgm:cxn modelId="{23D5663C-1A3E-4621-AC1B-6ABBB45FE8AC}" type="presOf" srcId="{09DCF276-80FA-4B22-9444-8E706CC12D3F}" destId="{DB72A9FE-4509-4578-8514-62E3EF9B87A2}" srcOrd="0" destOrd="0" presId="urn:microsoft.com/office/officeart/2005/8/layout/radial6"/>
    <dgm:cxn modelId="{53CF0EA4-09E5-4C13-9AE4-C652934DF999}" srcId="{DBF69A60-CDF1-4AAD-B7AD-8B4D4115B03B}" destId="{975CAE62-38D1-44A1-8BDC-F46F874187DE}" srcOrd="0" destOrd="0" parTransId="{461CF1A9-2843-4CBA-91FE-BD044A66F7D3}" sibTransId="{2A33E88D-8773-4454-B73B-E0546E019DA1}"/>
    <dgm:cxn modelId="{FD05C128-7964-4A69-A0B7-66AA80434FA4}" type="presParOf" srcId="{80BBDD94-8749-4260-9BE0-D17542CC5271}" destId="{20E2702D-355F-4C69-B178-4B4DA58D11D3}" srcOrd="0" destOrd="0" presId="urn:microsoft.com/office/officeart/2005/8/layout/radial6"/>
    <dgm:cxn modelId="{26DEC5C7-5430-406C-BA2B-95882C85C4F1}" type="presParOf" srcId="{80BBDD94-8749-4260-9BE0-D17542CC5271}" destId="{E965E230-31C4-44BE-9225-8A69F11D9DBF}" srcOrd="1" destOrd="0" presId="urn:microsoft.com/office/officeart/2005/8/layout/radial6"/>
    <dgm:cxn modelId="{8CE57020-7D9C-4051-8FC7-09C52C3F4951}" type="presParOf" srcId="{80BBDD94-8749-4260-9BE0-D17542CC5271}" destId="{AFE86D5D-9ABF-4091-8871-CEDA1022CEDB}" srcOrd="2" destOrd="0" presId="urn:microsoft.com/office/officeart/2005/8/layout/radial6"/>
    <dgm:cxn modelId="{7C1F66B5-F5AB-448F-93F4-97EDD674C268}" type="presParOf" srcId="{80BBDD94-8749-4260-9BE0-D17542CC5271}" destId="{60E901B8-F8A2-4E8F-9B60-AEDB9A8A63B3}" srcOrd="3" destOrd="0" presId="urn:microsoft.com/office/officeart/2005/8/layout/radial6"/>
    <dgm:cxn modelId="{0EF5D906-5780-4D21-9D14-A3B72C7C2438}" type="presParOf" srcId="{80BBDD94-8749-4260-9BE0-D17542CC5271}" destId="{132E8C8F-E8B9-4E00-A84B-CA398036EEB7}" srcOrd="4" destOrd="0" presId="urn:microsoft.com/office/officeart/2005/8/layout/radial6"/>
    <dgm:cxn modelId="{3F9C22D6-1CCC-4050-8B9F-F9C645CBF1E4}" type="presParOf" srcId="{80BBDD94-8749-4260-9BE0-D17542CC5271}" destId="{224C089F-744B-4028-AC3B-D755B0C2B4DA}" srcOrd="5" destOrd="0" presId="urn:microsoft.com/office/officeart/2005/8/layout/radial6"/>
    <dgm:cxn modelId="{B49B3649-C17B-45D7-B015-8043F9FED88C}" type="presParOf" srcId="{80BBDD94-8749-4260-9BE0-D17542CC5271}" destId="{BFD33D3A-BDCE-4368-8890-9A6B4FBFF951}" srcOrd="6" destOrd="0" presId="urn:microsoft.com/office/officeart/2005/8/layout/radial6"/>
    <dgm:cxn modelId="{2A45C1CB-0BC8-49DA-BBFE-3FB6B201B6AE}" type="presParOf" srcId="{80BBDD94-8749-4260-9BE0-D17542CC5271}" destId="{A2786E16-7D7D-42B9-86E4-2F22055F3422}" srcOrd="7" destOrd="0" presId="urn:microsoft.com/office/officeart/2005/8/layout/radial6"/>
    <dgm:cxn modelId="{39587BEB-14A5-4852-89D7-73F708B462AA}" type="presParOf" srcId="{80BBDD94-8749-4260-9BE0-D17542CC5271}" destId="{9DC41E9B-8AFF-4234-BF7A-F566798E13D2}" srcOrd="8" destOrd="0" presId="urn:microsoft.com/office/officeart/2005/8/layout/radial6"/>
    <dgm:cxn modelId="{6B06582F-A429-4589-8D8F-88E26AF2A79A}" type="presParOf" srcId="{80BBDD94-8749-4260-9BE0-D17542CC5271}" destId="{C77F83BA-53B3-4E7A-9D22-CB5E9C04AD70}" srcOrd="9" destOrd="0" presId="urn:microsoft.com/office/officeart/2005/8/layout/radial6"/>
    <dgm:cxn modelId="{2E500AB7-4217-4255-A7A0-6B29A2FB44CB}" type="presParOf" srcId="{80BBDD94-8749-4260-9BE0-D17542CC5271}" destId="{C1994BC8-C557-47AF-BE74-35C0350B5A00}" srcOrd="10" destOrd="0" presId="urn:microsoft.com/office/officeart/2005/8/layout/radial6"/>
    <dgm:cxn modelId="{E413D247-2D31-4656-8CB2-3A130531F847}" type="presParOf" srcId="{80BBDD94-8749-4260-9BE0-D17542CC5271}" destId="{2AFA8544-9A9F-4CFB-BABC-F3200B4A2CD8}" srcOrd="11" destOrd="0" presId="urn:microsoft.com/office/officeart/2005/8/layout/radial6"/>
    <dgm:cxn modelId="{4CCC0458-49CF-4E1B-BF62-EDE3A1490F59}" type="presParOf" srcId="{80BBDD94-8749-4260-9BE0-D17542CC5271}" destId="{9BC239CD-7963-43C7-A71B-EE6EC6C02AF6}" srcOrd="12" destOrd="0" presId="urn:microsoft.com/office/officeart/2005/8/layout/radial6"/>
    <dgm:cxn modelId="{29582EA8-22E4-4A31-A574-42A62E73B0C5}" type="presParOf" srcId="{80BBDD94-8749-4260-9BE0-D17542CC5271}" destId="{DB72A9FE-4509-4578-8514-62E3EF9B87A2}" srcOrd="13" destOrd="0" presId="urn:microsoft.com/office/officeart/2005/8/layout/radial6"/>
    <dgm:cxn modelId="{245344AB-79F6-4319-8268-B2481A9A4E9E}" type="presParOf" srcId="{80BBDD94-8749-4260-9BE0-D17542CC5271}" destId="{21C7120D-B98F-4DAF-BD5C-4168B8E989FC}" srcOrd="14" destOrd="0" presId="urn:microsoft.com/office/officeart/2005/8/layout/radial6"/>
    <dgm:cxn modelId="{1022BFE8-2644-4D5E-A018-77AD474878DB}" type="presParOf" srcId="{80BBDD94-8749-4260-9BE0-D17542CC5271}" destId="{2F8EDEB2-211D-4D5A-9560-1C5185B064C1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B58B41-1BD4-42CF-B0D5-D0F742D77286}" type="doc">
      <dgm:prSet loTypeId="urn:microsoft.com/office/officeart/2005/8/layout/pList2#1" loCatId="list" qsTypeId="urn:microsoft.com/office/officeart/2005/8/quickstyle/simple1" qsCatId="simple" csTypeId="urn:microsoft.com/office/officeart/2005/8/colors/colorful3" csCatId="colorful" phldr="1"/>
      <dgm:spPr/>
    </dgm:pt>
    <dgm:pt modelId="{A2B3C926-B71D-47DF-B52B-B90D6C2F729B}">
      <dgm:prSet phldrT="[Текст]"/>
      <dgm:spPr/>
      <dgm:t>
        <a:bodyPr/>
        <a:lstStyle/>
        <a:p>
          <a:r>
            <a:rPr lang="ru-RU" dirty="0" smtClean="0"/>
            <a:t>на основе пустых шаблонов</a:t>
          </a:r>
          <a:endParaRPr lang="ru-RU" dirty="0"/>
        </a:p>
      </dgm:t>
    </dgm:pt>
    <dgm:pt modelId="{2ECFE657-B14B-47B4-BC38-6276679C72E7}" type="parTrans" cxnId="{BC6C3DE9-0345-43B1-84E2-48227D44907A}">
      <dgm:prSet/>
      <dgm:spPr/>
      <dgm:t>
        <a:bodyPr/>
        <a:lstStyle/>
        <a:p>
          <a:endParaRPr lang="ru-RU"/>
        </a:p>
      </dgm:t>
    </dgm:pt>
    <dgm:pt modelId="{2BD95B90-5B7E-4959-8060-693EDE2AD8C4}" type="sibTrans" cxnId="{BC6C3DE9-0345-43B1-84E2-48227D44907A}">
      <dgm:prSet/>
      <dgm:spPr/>
      <dgm:t>
        <a:bodyPr/>
        <a:lstStyle/>
        <a:p>
          <a:endParaRPr lang="ru-RU"/>
        </a:p>
      </dgm:t>
    </dgm:pt>
    <dgm:pt modelId="{A9EC2668-4675-4EA5-A2FC-9A0D9AF735F6}">
      <dgm:prSet phldrT="[Текст]"/>
      <dgm:spPr/>
      <dgm:t>
        <a:bodyPr/>
        <a:lstStyle/>
        <a:p>
          <a:r>
            <a:rPr lang="ru-RU" dirty="0" smtClean="0"/>
            <a:t>на основе готовых примеров</a:t>
          </a:r>
          <a:endParaRPr lang="ru-RU" dirty="0"/>
        </a:p>
      </dgm:t>
    </dgm:pt>
    <dgm:pt modelId="{B52571D5-7277-4605-8B5A-F2127F0573E0}" type="parTrans" cxnId="{159882D5-E22E-407A-A978-39F9A414313F}">
      <dgm:prSet/>
      <dgm:spPr/>
      <dgm:t>
        <a:bodyPr/>
        <a:lstStyle/>
        <a:p>
          <a:endParaRPr lang="ru-RU"/>
        </a:p>
      </dgm:t>
    </dgm:pt>
    <dgm:pt modelId="{E38D3CC3-EC6E-40E9-AAD8-4D5FDE2EF17E}" type="sibTrans" cxnId="{159882D5-E22E-407A-A978-39F9A414313F}">
      <dgm:prSet/>
      <dgm:spPr/>
      <dgm:t>
        <a:bodyPr/>
        <a:lstStyle/>
        <a:p>
          <a:endParaRPr lang="ru-RU"/>
        </a:p>
      </dgm:t>
    </dgm:pt>
    <dgm:pt modelId="{F97BF2B4-3508-4F88-B42F-0F37FB138369}" type="pres">
      <dgm:prSet presAssocID="{56B58B41-1BD4-42CF-B0D5-D0F742D77286}" presName="Name0" presStyleCnt="0">
        <dgm:presLayoutVars>
          <dgm:dir/>
          <dgm:resizeHandles val="exact"/>
        </dgm:presLayoutVars>
      </dgm:prSet>
      <dgm:spPr/>
    </dgm:pt>
    <dgm:pt modelId="{00DFF924-03F5-4950-AD7B-C3C1F7D2C141}" type="pres">
      <dgm:prSet presAssocID="{56B58B41-1BD4-42CF-B0D5-D0F742D77286}" presName="bkgdShp" presStyleLbl="alignAccFollowNode1" presStyleIdx="0" presStyleCnt="1" custFlipVert="1" custScaleX="94583" custScaleY="2500"/>
      <dgm:spPr/>
    </dgm:pt>
    <dgm:pt modelId="{33EE6F70-F77D-4597-A426-D1A14EAC1504}" type="pres">
      <dgm:prSet presAssocID="{56B58B41-1BD4-42CF-B0D5-D0F742D77286}" presName="linComp" presStyleCnt="0"/>
      <dgm:spPr/>
    </dgm:pt>
    <dgm:pt modelId="{CC05F81D-F620-46AC-A4BD-D4523A22C072}" type="pres">
      <dgm:prSet presAssocID="{A2B3C926-B71D-47DF-B52B-B90D6C2F729B}" presName="compNode" presStyleCnt="0"/>
      <dgm:spPr/>
    </dgm:pt>
    <dgm:pt modelId="{8E3D5931-D068-4EEC-AEE9-6C88310B2D2E}" type="pres">
      <dgm:prSet presAssocID="{A2B3C926-B71D-47DF-B52B-B90D6C2F729B}" presName="node" presStyleLbl="node1" presStyleIdx="0" presStyleCnt="2" custScaleY="406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7801DF-87CC-428A-B0A4-8E4F44E15D89}" type="pres">
      <dgm:prSet presAssocID="{A2B3C926-B71D-47DF-B52B-B90D6C2F729B}" presName="invisiNode" presStyleLbl="node1" presStyleIdx="0" presStyleCnt="2"/>
      <dgm:spPr/>
    </dgm:pt>
    <dgm:pt modelId="{DD160399-939F-419B-81E7-67F6405466C8}" type="pres">
      <dgm:prSet presAssocID="{A2B3C926-B71D-47DF-B52B-B90D6C2F729B}" presName="imagNode" presStyleLbl="fgImgPlace1" presStyleIdx="0" presStyleCnt="2" custScaleY="21084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FA4B47A-236F-4C6F-BC0F-6FC49D6B0C98}" type="pres">
      <dgm:prSet presAssocID="{2BD95B90-5B7E-4959-8060-693EDE2AD8C4}" presName="sibTrans" presStyleLbl="sibTrans2D1" presStyleIdx="0" presStyleCnt="0"/>
      <dgm:spPr/>
      <dgm:t>
        <a:bodyPr/>
        <a:lstStyle/>
        <a:p>
          <a:endParaRPr lang="ru-RU"/>
        </a:p>
      </dgm:t>
    </dgm:pt>
    <dgm:pt modelId="{5B7F2488-E545-48B8-BD7F-41205DFF159E}" type="pres">
      <dgm:prSet presAssocID="{A9EC2668-4675-4EA5-A2FC-9A0D9AF735F6}" presName="compNode" presStyleCnt="0"/>
      <dgm:spPr/>
    </dgm:pt>
    <dgm:pt modelId="{013E56E2-647D-4DD6-B5E3-6D527FE6C802}" type="pres">
      <dgm:prSet presAssocID="{A9EC2668-4675-4EA5-A2FC-9A0D9AF735F6}" presName="node" presStyleLbl="node1" presStyleIdx="1" presStyleCnt="2" custScaleY="413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3AB58F-4790-4982-9159-43D36416F126}" type="pres">
      <dgm:prSet presAssocID="{A9EC2668-4675-4EA5-A2FC-9A0D9AF735F6}" presName="invisiNode" presStyleLbl="node1" presStyleIdx="1" presStyleCnt="2"/>
      <dgm:spPr/>
    </dgm:pt>
    <dgm:pt modelId="{79581AA8-CC55-4ADD-9774-AC01F3C94832}" type="pres">
      <dgm:prSet presAssocID="{A9EC2668-4675-4EA5-A2FC-9A0D9AF735F6}" presName="imagNode" presStyleLbl="fgImgPlace1" presStyleIdx="1" presStyleCnt="2" custScaleY="208290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89B0C6E5-3792-4CE7-9D7E-3FD4F25AE874}" type="presOf" srcId="{A9EC2668-4675-4EA5-A2FC-9A0D9AF735F6}" destId="{013E56E2-647D-4DD6-B5E3-6D527FE6C802}" srcOrd="0" destOrd="0" presId="urn:microsoft.com/office/officeart/2005/8/layout/pList2#1"/>
    <dgm:cxn modelId="{159882D5-E22E-407A-A978-39F9A414313F}" srcId="{56B58B41-1BD4-42CF-B0D5-D0F742D77286}" destId="{A9EC2668-4675-4EA5-A2FC-9A0D9AF735F6}" srcOrd="1" destOrd="0" parTransId="{B52571D5-7277-4605-8B5A-F2127F0573E0}" sibTransId="{E38D3CC3-EC6E-40E9-AAD8-4D5FDE2EF17E}"/>
    <dgm:cxn modelId="{5B89F175-3789-48CB-82E6-EACC341A7B93}" type="presOf" srcId="{56B58B41-1BD4-42CF-B0D5-D0F742D77286}" destId="{F97BF2B4-3508-4F88-B42F-0F37FB138369}" srcOrd="0" destOrd="0" presId="urn:microsoft.com/office/officeart/2005/8/layout/pList2#1"/>
    <dgm:cxn modelId="{04E10A4A-4986-4D53-8130-26FD1CA23B03}" type="presOf" srcId="{A2B3C926-B71D-47DF-B52B-B90D6C2F729B}" destId="{8E3D5931-D068-4EEC-AEE9-6C88310B2D2E}" srcOrd="0" destOrd="0" presId="urn:microsoft.com/office/officeart/2005/8/layout/pList2#1"/>
    <dgm:cxn modelId="{BC6C3DE9-0345-43B1-84E2-48227D44907A}" srcId="{56B58B41-1BD4-42CF-B0D5-D0F742D77286}" destId="{A2B3C926-B71D-47DF-B52B-B90D6C2F729B}" srcOrd="0" destOrd="0" parTransId="{2ECFE657-B14B-47B4-BC38-6276679C72E7}" sibTransId="{2BD95B90-5B7E-4959-8060-693EDE2AD8C4}"/>
    <dgm:cxn modelId="{A22B4183-434E-4906-A70D-9296E29A9A82}" type="presOf" srcId="{2BD95B90-5B7E-4959-8060-693EDE2AD8C4}" destId="{5FA4B47A-236F-4C6F-BC0F-6FC49D6B0C98}" srcOrd="0" destOrd="0" presId="urn:microsoft.com/office/officeart/2005/8/layout/pList2#1"/>
    <dgm:cxn modelId="{9B49DDC2-3A36-47D3-BDB3-8D14F5487D56}" type="presParOf" srcId="{F97BF2B4-3508-4F88-B42F-0F37FB138369}" destId="{00DFF924-03F5-4950-AD7B-C3C1F7D2C141}" srcOrd="0" destOrd="0" presId="urn:microsoft.com/office/officeart/2005/8/layout/pList2#1"/>
    <dgm:cxn modelId="{0178B7A3-3593-4E4F-AB9E-405835B46A63}" type="presParOf" srcId="{F97BF2B4-3508-4F88-B42F-0F37FB138369}" destId="{33EE6F70-F77D-4597-A426-D1A14EAC1504}" srcOrd="1" destOrd="0" presId="urn:microsoft.com/office/officeart/2005/8/layout/pList2#1"/>
    <dgm:cxn modelId="{DC34A7B9-C79A-4559-9D6D-7A1657F8BE76}" type="presParOf" srcId="{33EE6F70-F77D-4597-A426-D1A14EAC1504}" destId="{CC05F81D-F620-46AC-A4BD-D4523A22C072}" srcOrd="0" destOrd="0" presId="urn:microsoft.com/office/officeart/2005/8/layout/pList2#1"/>
    <dgm:cxn modelId="{2387FE35-771E-41B2-B4AB-A5B1343C838D}" type="presParOf" srcId="{CC05F81D-F620-46AC-A4BD-D4523A22C072}" destId="{8E3D5931-D068-4EEC-AEE9-6C88310B2D2E}" srcOrd="0" destOrd="0" presId="urn:microsoft.com/office/officeart/2005/8/layout/pList2#1"/>
    <dgm:cxn modelId="{B0E187E4-720F-4A7A-A157-DE06051E41E1}" type="presParOf" srcId="{CC05F81D-F620-46AC-A4BD-D4523A22C072}" destId="{D37801DF-87CC-428A-B0A4-8E4F44E15D89}" srcOrd="1" destOrd="0" presId="urn:microsoft.com/office/officeart/2005/8/layout/pList2#1"/>
    <dgm:cxn modelId="{763DF170-7F21-4EB3-A4EF-6F9D242381D1}" type="presParOf" srcId="{CC05F81D-F620-46AC-A4BD-D4523A22C072}" destId="{DD160399-939F-419B-81E7-67F6405466C8}" srcOrd="2" destOrd="0" presId="urn:microsoft.com/office/officeart/2005/8/layout/pList2#1"/>
    <dgm:cxn modelId="{AAE59837-770D-4BD0-8FB7-D56E6B5BF156}" type="presParOf" srcId="{33EE6F70-F77D-4597-A426-D1A14EAC1504}" destId="{5FA4B47A-236F-4C6F-BC0F-6FC49D6B0C98}" srcOrd="1" destOrd="0" presId="urn:microsoft.com/office/officeart/2005/8/layout/pList2#1"/>
    <dgm:cxn modelId="{41CE0775-341C-423F-A80A-E013B71773DB}" type="presParOf" srcId="{33EE6F70-F77D-4597-A426-D1A14EAC1504}" destId="{5B7F2488-E545-48B8-BD7F-41205DFF159E}" srcOrd="2" destOrd="0" presId="urn:microsoft.com/office/officeart/2005/8/layout/pList2#1"/>
    <dgm:cxn modelId="{514D2E2D-AEEE-4170-83A7-E22D70034763}" type="presParOf" srcId="{5B7F2488-E545-48B8-BD7F-41205DFF159E}" destId="{013E56E2-647D-4DD6-B5E3-6D527FE6C802}" srcOrd="0" destOrd="0" presId="urn:microsoft.com/office/officeart/2005/8/layout/pList2#1"/>
    <dgm:cxn modelId="{CBC5FC95-9085-479F-BB23-91C2054706F0}" type="presParOf" srcId="{5B7F2488-E545-48B8-BD7F-41205DFF159E}" destId="{793AB58F-4790-4982-9159-43D36416F126}" srcOrd="1" destOrd="0" presId="urn:microsoft.com/office/officeart/2005/8/layout/pList2#1"/>
    <dgm:cxn modelId="{5260D5A1-0600-4B5B-A61E-F1ABAF45221E}" type="presParOf" srcId="{5B7F2488-E545-48B8-BD7F-41205DFF159E}" destId="{79581AA8-CC55-4ADD-9774-AC01F3C94832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D794F6-211A-42B2-82E2-28C54A0DD712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93CAE688-91A3-40FD-9077-72E2384C4143}">
      <dgm:prSet phldrT="[Текст]"/>
      <dgm:spPr/>
      <dgm:t>
        <a:bodyPr/>
        <a:lstStyle/>
        <a:p>
          <a:r>
            <a:rPr lang="ru-RU" dirty="0" smtClean="0"/>
            <a:t>Установка </a:t>
          </a:r>
          <a:br>
            <a:rPr lang="ru-RU" dirty="0" smtClean="0"/>
          </a:br>
          <a:r>
            <a:rPr lang="ru-RU" dirty="0" smtClean="0"/>
            <a:t>на устройство специальной программы </a:t>
          </a:r>
          <a:endParaRPr lang="ru-RU" dirty="0"/>
        </a:p>
      </dgm:t>
    </dgm:pt>
    <dgm:pt modelId="{83E67B2C-FAFF-49D7-A225-C8BF2AA8B63D}" type="parTrans" cxnId="{1B83EB84-624E-47F2-B092-D6E2A5635F75}">
      <dgm:prSet/>
      <dgm:spPr/>
      <dgm:t>
        <a:bodyPr/>
        <a:lstStyle/>
        <a:p>
          <a:endParaRPr lang="ru-RU"/>
        </a:p>
      </dgm:t>
    </dgm:pt>
    <dgm:pt modelId="{F24BC5C8-D532-47E9-8C68-3BA6CF2176A4}" type="sibTrans" cxnId="{1B83EB84-624E-47F2-B092-D6E2A5635F75}">
      <dgm:prSet/>
      <dgm:spPr/>
      <dgm:t>
        <a:bodyPr/>
        <a:lstStyle/>
        <a:p>
          <a:endParaRPr lang="ru-RU"/>
        </a:p>
      </dgm:t>
    </dgm:pt>
    <dgm:pt modelId="{94C15D7F-022D-4149-A40D-FA7788F8B741}">
      <dgm:prSet phldrT="[Текст]"/>
      <dgm:spPr/>
      <dgm:t>
        <a:bodyPr/>
        <a:lstStyle/>
        <a:p>
          <a:r>
            <a:rPr lang="ru-RU" dirty="0" smtClean="0"/>
            <a:t>Скачивание </a:t>
          </a:r>
          <a:br>
            <a:rPr lang="ru-RU" dirty="0" smtClean="0"/>
          </a:br>
          <a:r>
            <a:rPr lang="ru-RU" dirty="0" smtClean="0"/>
            <a:t>в </a:t>
          </a:r>
          <a:r>
            <a:rPr lang="en-US" dirty="0" smtClean="0"/>
            <a:t>Google Play</a:t>
          </a:r>
          <a:r>
            <a:rPr lang="ru-RU" dirty="0" smtClean="0"/>
            <a:t/>
          </a:r>
          <a:br>
            <a:rPr lang="ru-RU" dirty="0" smtClean="0"/>
          </a:br>
          <a:r>
            <a:rPr lang="en-US" dirty="0" smtClean="0"/>
            <a:t>Intel XDK App Preview</a:t>
          </a:r>
          <a:r>
            <a:rPr lang="ru-RU" dirty="0" smtClean="0"/>
            <a:t> </a:t>
          </a:r>
          <a:endParaRPr lang="ru-RU" dirty="0"/>
        </a:p>
      </dgm:t>
    </dgm:pt>
    <dgm:pt modelId="{BA0EBD46-FFE5-498C-96BC-4037BFC0F412}" type="parTrans" cxnId="{6B46B94E-1339-46CA-A7B2-087B861F3937}">
      <dgm:prSet/>
      <dgm:spPr/>
      <dgm:t>
        <a:bodyPr/>
        <a:lstStyle/>
        <a:p>
          <a:endParaRPr lang="ru-RU"/>
        </a:p>
      </dgm:t>
    </dgm:pt>
    <dgm:pt modelId="{5DF3A7F7-99B1-441B-907A-F8AA957068DC}" type="sibTrans" cxnId="{6B46B94E-1339-46CA-A7B2-087B861F3937}">
      <dgm:prSet/>
      <dgm:spPr/>
      <dgm:t>
        <a:bodyPr/>
        <a:lstStyle/>
        <a:p>
          <a:endParaRPr lang="ru-RU"/>
        </a:p>
      </dgm:t>
    </dgm:pt>
    <dgm:pt modelId="{1409BF84-030E-40AC-BFDA-0B0567FE919C}">
      <dgm:prSet phldrT="[Текст]"/>
      <dgm:spPr/>
      <dgm:t>
        <a:bodyPr/>
        <a:lstStyle/>
        <a:p>
          <a:r>
            <a:rPr lang="ru-RU" dirty="0" smtClean="0"/>
            <a:t>Запуск </a:t>
          </a:r>
          <a:br>
            <a:rPr lang="ru-RU" dirty="0" smtClean="0"/>
          </a:br>
          <a:r>
            <a:rPr lang="ru-RU" dirty="0" smtClean="0"/>
            <a:t>с помощью </a:t>
          </a:r>
          <a:r>
            <a:rPr lang="en-US" dirty="0" smtClean="0"/>
            <a:t>Intel XDK App Preview</a:t>
          </a:r>
          <a:endParaRPr lang="ru-RU" dirty="0"/>
        </a:p>
      </dgm:t>
    </dgm:pt>
    <dgm:pt modelId="{FA6BEA33-7696-40B8-BD02-F3CFD3197B21}" type="parTrans" cxnId="{50CAB291-2F94-4347-AEA5-1963F7765248}">
      <dgm:prSet/>
      <dgm:spPr/>
      <dgm:t>
        <a:bodyPr/>
        <a:lstStyle/>
        <a:p>
          <a:endParaRPr lang="ru-RU"/>
        </a:p>
      </dgm:t>
    </dgm:pt>
    <dgm:pt modelId="{34E93375-706D-4120-ABA1-99C74AC09226}" type="sibTrans" cxnId="{50CAB291-2F94-4347-AEA5-1963F7765248}">
      <dgm:prSet/>
      <dgm:spPr/>
      <dgm:t>
        <a:bodyPr/>
        <a:lstStyle/>
        <a:p>
          <a:endParaRPr lang="ru-RU"/>
        </a:p>
      </dgm:t>
    </dgm:pt>
    <dgm:pt modelId="{806C858B-73C4-4532-82A0-03FCD48996AB}">
      <dgm:prSet phldrT="[Текст]"/>
      <dgm:spPr/>
      <dgm:t>
        <a:bodyPr/>
        <a:lstStyle/>
        <a:p>
          <a:r>
            <a:rPr lang="ru-RU" dirty="0" smtClean="0"/>
            <a:t>Сборка проекта его и установка </a:t>
          </a:r>
          <a:br>
            <a:rPr lang="ru-RU" dirty="0" smtClean="0"/>
          </a:br>
          <a:r>
            <a:rPr lang="ru-RU" dirty="0" smtClean="0"/>
            <a:t>на устройство</a:t>
          </a:r>
          <a:endParaRPr lang="ru-RU" dirty="0"/>
        </a:p>
      </dgm:t>
    </dgm:pt>
    <dgm:pt modelId="{09E1699D-EC3B-41E6-9A29-6537A8F39751}" type="parTrans" cxnId="{5B8CC1EE-A6F9-408D-9991-44CCBA097E51}">
      <dgm:prSet/>
      <dgm:spPr/>
      <dgm:t>
        <a:bodyPr/>
        <a:lstStyle/>
        <a:p>
          <a:endParaRPr lang="ru-RU"/>
        </a:p>
      </dgm:t>
    </dgm:pt>
    <dgm:pt modelId="{EB42C5B6-AE7E-4745-8641-9FA1661A4E69}" type="sibTrans" cxnId="{5B8CC1EE-A6F9-408D-9991-44CCBA097E51}">
      <dgm:prSet/>
      <dgm:spPr/>
      <dgm:t>
        <a:bodyPr/>
        <a:lstStyle/>
        <a:p>
          <a:endParaRPr lang="ru-RU"/>
        </a:p>
      </dgm:t>
    </dgm:pt>
    <dgm:pt modelId="{BB7A4465-1B84-42D3-9C54-127CA0124866}">
      <dgm:prSet phldrT="[Текст]"/>
      <dgm:spPr/>
      <dgm:t>
        <a:bodyPr/>
        <a:lstStyle/>
        <a:p>
          <a:r>
            <a:rPr lang="ru-RU" dirty="0" smtClean="0"/>
            <a:t>Формирование </a:t>
          </a:r>
          <a:r>
            <a:rPr lang="ru-RU" dirty="0" err="1" smtClean="0"/>
            <a:t>apk</a:t>
          </a:r>
          <a:r>
            <a:rPr lang="ru-RU" dirty="0" smtClean="0"/>
            <a:t>-файла </a:t>
          </a:r>
          <a:endParaRPr lang="ru-RU" dirty="0"/>
        </a:p>
      </dgm:t>
    </dgm:pt>
    <dgm:pt modelId="{16224B80-76B8-4390-997E-922D4C469D25}" type="parTrans" cxnId="{E981C485-E694-473F-8AB1-93904598F5B7}">
      <dgm:prSet/>
      <dgm:spPr/>
      <dgm:t>
        <a:bodyPr/>
        <a:lstStyle/>
        <a:p>
          <a:endParaRPr lang="ru-RU"/>
        </a:p>
      </dgm:t>
    </dgm:pt>
    <dgm:pt modelId="{10F55DCD-7BA2-4CEA-8598-D67A92481A7E}" type="sibTrans" cxnId="{E981C485-E694-473F-8AB1-93904598F5B7}">
      <dgm:prSet/>
      <dgm:spPr/>
      <dgm:t>
        <a:bodyPr/>
        <a:lstStyle/>
        <a:p>
          <a:endParaRPr lang="ru-RU"/>
        </a:p>
      </dgm:t>
    </dgm:pt>
    <dgm:pt modelId="{9B071799-1BB6-4B99-BFB7-29BD78271730}">
      <dgm:prSet phldrT="[Текст]"/>
      <dgm:spPr/>
      <dgm:t>
        <a:bodyPr/>
        <a:lstStyle/>
        <a:p>
          <a:r>
            <a:rPr lang="ru-RU" dirty="0" smtClean="0"/>
            <a:t>Загрузка и установка приложения</a:t>
          </a:r>
          <a:endParaRPr lang="ru-RU" dirty="0"/>
        </a:p>
      </dgm:t>
    </dgm:pt>
    <dgm:pt modelId="{3768A997-37DA-4528-B368-F95561DE7D0E}" type="parTrans" cxnId="{9C85FF50-DD91-4175-9D1B-CD469853CB37}">
      <dgm:prSet/>
      <dgm:spPr/>
      <dgm:t>
        <a:bodyPr/>
        <a:lstStyle/>
        <a:p>
          <a:endParaRPr lang="ru-RU"/>
        </a:p>
      </dgm:t>
    </dgm:pt>
    <dgm:pt modelId="{DF2D1FE0-EE08-4E9A-A695-CC26A4073383}" type="sibTrans" cxnId="{9C85FF50-DD91-4175-9D1B-CD469853CB37}">
      <dgm:prSet/>
      <dgm:spPr/>
      <dgm:t>
        <a:bodyPr/>
        <a:lstStyle/>
        <a:p>
          <a:endParaRPr lang="ru-RU"/>
        </a:p>
      </dgm:t>
    </dgm:pt>
    <dgm:pt modelId="{5D8B1483-CA13-4EEA-B158-C46D99265D25}" type="pres">
      <dgm:prSet presAssocID="{7CD794F6-211A-42B2-82E2-28C54A0DD7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0BD9634-A1AB-43C2-88FD-B4FA23A21954}" type="pres">
      <dgm:prSet presAssocID="{93CAE688-91A3-40FD-9077-72E2384C4143}" presName="root" presStyleCnt="0"/>
      <dgm:spPr/>
      <dgm:t>
        <a:bodyPr/>
        <a:lstStyle/>
        <a:p>
          <a:endParaRPr lang="ru-RU"/>
        </a:p>
      </dgm:t>
    </dgm:pt>
    <dgm:pt modelId="{BA808966-B12A-4325-88EF-1125C7A89B5E}" type="pres">
      <dgm:prSet presAssocID="{93CAE688-91A3-40FD-9077-72E2384C4143}" presName="rootComposite" presStyleCnt="0"/>
      <dgm:spPr/>
      <dgm:t>
        <a:bodyPr/>
        <a:lstStyle/>
        <a:p>
          <a:endParaRPr lang="ru-RU"/>
        </a:p>
      </dgm:t>
    </dgm:pt>
    <dgm:pt modelId="{E6322C0F-0458-4205-83BD-797FE406E872}" type="pres">
      <dgm:prSet presAssocID="{93CAE688-91A3-40FD-9077-72E2384C4143}" presName="rootText" presStyleLbl="node1" presStyleIdx="0" presStyleCnt="2"/>
      <dgm:spPr/>
      <dgm:t>
        <a:bodyPr/>
        <a:lstStyle/>
        <a:p>
          <a:endParaRPr lang="ru-RU"/>
        </a:p>
      </dgm:t>
    </dgm:pt>
    <dgm:pt modelId="{33AC408F-220A-4142-95B7-F908F64DDD32}" type="pres">
      <dgm:prSet presAssocID="{93CAE688-91A3-40FD-9077-72E2384C4143}" presName="rootConnector" presStyleLbl="node1" presStyleIdx="0" presStyleCnt="2"/>
      <dgm:spPr/>
      <dgm:t>
        <a:bodyPr/>
        <a:lstStyle/>
        <a:p>
          <a:endParaRPr lang="ru-RU"/>
        </a:p>
      </dgm:t>
    </dgm:pt>
    <dgm:pt modelId="{BDE76A10-362F-463C-8432-EC69684D9BD7}" type="pres">
      <dgm:prSet presAssocID="{93CAE688-91A3-40FD-9077-72E2384C4143}" presName="childShape" presStyleCnt="0"/>
      <dgm:spPr/>
      <dgm:t>
        <a:bodyPr/>
        <a:lstStyle/>
        <a:p>
          <a:endParaRPr lang="ru-RU"/>
        </a:p>
      </dgm:t>
    </dgm:pt>
    <dgm:pt modelId="{E36285A1-2935-4D13-B030-31E3C22A5D24}" type="pres">
      <dgm:prSet presAssocID="{BA0EBD46-FFE5-498C-96BC-4037BFC0F412}" presName="Name13" presStyleLbl="parChTrans1D2" presStyleIdx="0" presStyleCnt="4"/>
      <dgm:spPr/>
      <dgm:t>
        <a:bodyPr/>
        <a:lstStyle/>
        <a:p>
          <a:endParaRPr lang="ru-RU"/>
        </a:p>
      </dgm:t>
    </dgm:pt>
    <dgm:pt modelId="{68395281-9094-41C9-890F-385C0D0074DD}" type="pres">
      <dgm:prSet presAssocID="{94C15D7F-022D-4149-A40D-FA7788F8B74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900171-4BC2-44F4-918A-C725C43FEBC7}" type="pres">
      <dgm:prSet presAssocID="{FA6BEA33-7696-40B8-BD02-F3CFD3197B21}" presName="Name13" presStyleLbl="parChTrans1D2" presStyleIdx="1" presStyleCnt="4"/>
      <dgm:spPr/>
      <dgm:t>
        <a:bodyPr/>
        <a:lstStyle/>
        <a:p>
          <a:endParaRPr lang="ru-RU"/>
        </a:p>
      </dgm:t>
    </dgm:pt>
    <dgm:pt modelId="{5D3CCAEA-F093-4DA6-A1E8-E54C514342CE}" type="pres">
      <dgm:prSet presAssocID="{1409BF84-030E-40AC-BFDA-0B0567FE919C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46417B-D23B-4986-BB6D-0B0F4FB54F5C}" type="pres">
      <dgm:prSet presAssocID="{806C858B-73C4-4532-82A0-03FCD48996AB}" presName="root" presStyleCnt="0"/>
      <dgm:spPr/>
      <dgm:t>
        <a:bodyPr/>
        <a:lstStyle/>
        <a:p>
          <a:endParaRPr lang="ru-RU"/>
        </a:p>
      </dgm:t>
    </dgm:pt>
    <dgm:pt modelId="{E0F2BD05-8BD9-4B15-ADC8-57048829978E}" type="pres">
      <dgm:prSet presAssocID="{806C858B-73C4-4532-82A0-03FCD48996AB}" presName="rootComposite" presStyleCnt="0"/>
      <dgm:spPr/>
      <dgm:t>
        <a:bodyPr/>
        <a:lstStyle/>
        <a:p>
          <a:endParaRPr lang="ru-RU"/>
        </a:p>
      </dgm:t>
    </dgm:pt>
    <dgm:pt modelId="{84A9F23C-347A-4D2B-BAC3-E5899BD1F2F5}" type="pres">
      <dgm:prSet presAssocID="{806C858B-73C4-4532-82A0-03FCD48996AB}" presName="rootText" presStyleLbl="node1" presStyleIdx="1" presStyleCnt="2"/>
      <dgm:spPr/>
      <dgm:t>
        <a:bodyPr/>
        <a:lstStyle/>
        <a:p>
          <a:endParaRPr lang="ru-RU"/>
        </a:p>
      </dgm:t>
    </dgm:pt>
    <dgm:pt modelId="{36C00900-DA6F-4C84-B63C-6F37BC699290}" type="pres">
      <dgm:prSet presAssocID="{806C858B-73C4-4532-82A0-03FCD48996AB}" presName="rootConnector" presStyleLbl="node1" presStyleIdx="1" presStyleCnt="2"/>
      <dgm:spPr/>
      <dgm:t>
        <a:bodyPr/>
        <a:lstStyle/>
        <a:p>
          <a:endParaRPr lang="ru-RU"/>
        </a:p>
      </dgm:t>
    </dgm:pt>
    <dgm:pt modelId="{E9419A47-8595-442F-83F3-05D9435E4692}" type="pres">
      <dgm:prSet presAssocID="{806C858B-73C4-4532-82A0-03FCD48996AB}" presName="childShape" presStyleCnt="0"/>
      <dgm:spPr/>
      <dgm:t>
        <a:bodyPr/>
        <a:lstStyle/>
        <a:p>
          <a:endParaRPr lang="ru-RU"/>
        </a:p>
      </dgm:t>
    </dgm:pt>
    <dgm:pt modelId="{26EF74EC-5A91-438E-B92C-8908C5C2A640}" type="pres">
      <dgm:prSet presAssocID="{16224B80-76B8-4390-997E-922D4C469D25}" presName="Name13" presStyleLbl="parChTrans1D2" presStyleIdx="2" presStyleCnt="4"/>
      <dgm:spPr/>
      <dgm:t>
        <a:bodyPr/>
        <a:lstStyle/>
        <a:p>
          <a:endParaRPr lang="ru-RU"/>
        </a:p>
      </dgm:t>
    </dgm:pt>
    <dgm:pt modelId="{51DE4FFE-0BB3-4C31-98AB-1D047D8CCD46}" type="pres">
      <dgm:prSet presAssocID="{BB7A4465-1B84-42D3-9C54-127CA0124866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C78E9E-BD59-414A-B17A-842C926D562E}" type="pres">
      <dgm:prSet presAssocID="{3768A997-37DA-4528-B368-F95561DE7D0E}" presName="Name13" presStyleLbl="parChTrans1D2" presStyleIdx="3" presStyleCnt="4"/>
      <dgm:spPr/>
      <dgm:t>
        <a:bodyPr/>
        <a:lstStyle/>
        <a:p>
          <a:endParaRPr lang="ru-RU"/>
        </a:p>
      </dgm:t>
    </dgm:pt>
    <dgm:pt modelId="{060A5757-D43F-49B3-8CD5-3DA00A21FAFB}" type="pres">
      <dgm:prSet presAssocID="{9B071799-1BB6-4B99-BFB7-29BD78271730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CAB291-2F94-4347-AEA5-1963F7765248}" srcId="{93CAE688-91A3-40FD-9077-72E2384C4143}" destId="{1409BF84-030E-40AC-BFDA-0B0567FE919C}" srcOrd="1" destOrd="0" parTransId="{FA6BEA33-7696-40B8-BD02-F3CFD3197B21}" sibTransId="{34E93375-706D-4120-ABA1-99C74AC09226}"/>
    <dgm:cxn modelId="{8CB41C49-7757-45B6-85D7-E3BFA5BA1E20}" type="presOf" srcId="{1409BF84-030E-40AC-BFDA-0B0567FE919C}" destId="{5D3CCAEA-F093-4DA6-A1E8-E54C514342CE}" srcOrd="0" destOrd="0" presId="urn:microsoft.com/office/officeart/2005/8/layout/hierarchy3"/>
    <dgm:cxn modelId="{69AF632C-7F9B-448E-9E53-9F1E9A20F39E}" type="presOf" srcId="{9B071799-1BB6-4B99-BFB7-29BD78271730}" destId="{060A5757-D43F-49B3-8CD5-3DA00A21FAFB}" srcOrd="0" destOrd="0" presId="urn:microsoft.com/office/officeart/2005/8/layout/hierarchy3"/>
    <dgm:cxn modelId="{40191C5E-F565-4DDD-BD35-D38886045339}" type="presOf" srcId="{BA0EBD46-FFE5-498C-96BC-4037BFC0F412}" destId="{E36285A1-2935-4D13-B030-31E3C22A5D24}" srcOrd="0" destOrd="0" presId="urn:microsoft.com/office/officeart/2005/8/layout/hierarchy3"/>
    <dgm:cxn modelId="{1B83EB84-624E-47F2-B092-D6E2A5635F75}" srcId="{7CD794F6-211A-42B2-82E2-28C54A0DD712}" destId="{93CAE688-91A3-40FD-9077-72E2384C4143}" srcOrd="0" destOrd="0" parTransId="{83E67B2C-FAFF-49D7-A225-C8BF2AA8B63D}" sibTransId="{F24BC5C8-D532-47E9-8C68-3BA6CF2176A4}"/>
    <dgm:cxn modelId="{809AA973-EA65-4D59-A062-0667FE9BF166}" type="presOf" srcId="{94C15D7F-022D-4149-A40D-FA7788F8B741}" destId="{68395281-9094-41C9-890F-385C0D0074DD}" srcOrd="0" destOrd="0" presId="urn:microsoft.com/office/officeart/2005/8/layout/hierarchy3"/>
    <dgm:cxn modelId="{9C85FF50-DD91-4175-9D1B-CD469853CB37}" srcId="{806C858B-73C4-4532-82A0-03FCD48996AB}" destId="{9B071799-1BB6-4B99-BFB7-29BD78271730}" srcOrd="1" destOrd="0" parTransId="{3768A997-37DA-4528-B368-F95561DE7D0E}" sibTransId="{DF2D1FE0-EE08-4E9A-A695-CC26A4073383}"/>
    <dgm:cxn modelId="{3F9FE020-12DB-420E-8515-859CCE4776FF}" type="presOf" srcId="{93CAE688-91A3-40FD-9077-72E2384C4143}" destId="{E6322C0F-0458-4205-83BD-797FE406E872}" srcOrd="0" destOrd="0" presId="urn:microsoft.com/office/officeart/2005/8/layout/hierarchy3"/>
    <dgm:cxn modelId="{C191610E-C284-478A-AB10-6E323CA3497F}" type="presOf" srcId="{3768A997-37DA-4528-B368-F95561DE7D0E}" destId="{CDC78E9E-BD59-414A-B17A-842C926D562E}" srcOrd="0" destOrd="0" presId="urn:microsoft.com/office/officeart/2005/8/layout/hierarchy3"/>
    <dgm:cxn modelId="{D533C94B-7EDB-4C29-8EA5-4E5D466705A0}" type="presOf" srcId="{806C858B-73C4-4532-82A0-03FCD48996AB}" destId="{36C00900-DA6F-4C84-B63C-6F37BC699290}" srcOrd="1" destOrd="0" presId="urn:microsoft.com/office/officeart/2005/8/layout/hierarchy3"/>
    <dgm:cxn modelId="{F7AD1714-0C8A-46E9-888B-CADAA52E1732}" type="presOf" srcId="{93CAE688-91A3-40FD-9077-72E2384C4143}" destId="{33AC408F-220A-4142-95B7-F908F64DDD32}" srcOrd="1" destOrd="0" presId="urn:microsoft.com/office/officeart/2005/8/layout/hierarchy3"/>
    <dgm:cxn modelId="{D4F2665F-E2D8-443B-B4AF-EB03A0357CFE}" type="presOf" srcId="{BB7A4465-1B84-42D3-9C54-127CA0124866}" destId="{51DE4FFE-0BB3-4C31-98AB-1D047D8CCD46}" srcOrd="0" destOrd="0" presId="urn:microsoft.com/office/officeart/2005/8/layout/hierarchy3"/>
    <dgm:cxn modelId="{5759F21F-9913-4ED1-AADC-78359CDDDD48}" type="presOf" srcId="{FA6BEA33-7696-40B8-BD02-F3CFD3197B21}" destId="{FA900171-4BC2-44F4-918A-C725C43FEBC7}" srcOrd="0" destOrd="0" presId="urn:microsoft.com/office/officeart/2005/8/layout/hierarchy3"/>
    <dgm:cxn modelId="{669105E3-C4C8-401F-A35C-879997BFADEC}" type="presOf" srcId="{7CD794F6-211A-42B2-82E2-28C54A0DD712}" destId="{5D8B1483-CA13-4EEA-B158-C46D99265D25}" srcOrd="0" destOrd="0" presId="urn:microsoft.com/office/officeart/2005/8/layout/hierarchy3"/>
    <dgm:cxn modelId="{E981C485-E694-473F-8AB1-93904598F5B7}" srcId="{806C858B-73C4-4532-82A0-03FCD48996AB}" destId="{BB7A4465-1B84-42D3-9C54-127CA0124866}" srcOrd="0" destOrd="0" parTransId="{16224B80-76B8-4390-997E-922D4C469D25}" sibTransId="{10F55DCD-7BA2-4CEA-8598-D67A92481A7E}"/>
    <dgm:cxn modelId="{5B8CC1EE-A6F9-408D-9991-44CCBA097E51}" srcId="{7CD794F6-211A-42B2-82E2-28C54A0DD712}" destId="{806C858B-73C4-4532-82A0-03FCD48996AB}" srcOrd="1" destOrd="0" parTransId="{09E1699D-EC3B-41E6-9A29-6537A8F39751}" sibTransId="{EB42C5B6-AE7E-4745-8641-9FA1661A4E69}"/>
    <dgm:cxn modelId="{9DAE3FC7-5898-4095-80CF-BF0C52C0DCF7}" type="presOf" srcId="{806C858B-73C4-4532-82A0-03FCD48996AB}" destId="{84A9F23C-347A-4D2B-BAC3-E5899BD1F2F5}" srcOrd="0" destOrd="0" presId="urn:microsoft.com/office/officeart/2005/8/layout/hierarchy3"/>
    <dgm:cxn modelId="{6B46B94E-1339-46CA-A7B2-087B861F3937}" srcId="{93CAE688-91A3-40FD-9077-72E2384C4143}" destId="{94C15D7F-022D-4149-A40D-FA7788F8B741}" srcOrd="0" destOrd="0" parTransId="{BA0EBD46-FFE5-498C-96BC-4037BFC0F412}" sibTransId="{5DF3A7F7-99B1-441B-907A-F8AA957068DC}"/>
    <dgm:cxn modelId="{DB5985EF-CA19-4B74-8439-30EDE9CB30F7}" type="presOf" srcId="{16224B80-76B8-4390-997E-922D4C469D25}" destId="{26EF74EC-5A91-438E-B92C-8908C5C2A640}" srcOrd="0" destOrd="0" presId="urn:microsoft.com/office/officeart/2005/8/layout/hierarchy3"/>
    <dgm:cxn modelId="{084246DA-6C56-46F8-A679-CCD4EF8EE6AE}" type="presParOf" srcId="{5D8B1483-CA13-4EEA-B158-C46D99265D25}" destId="{40BD9634-A1AB-43C2-88FD-B4FA23A21954}" srcOrd="0" destOrd="0" presId="urn:microsoft.com/office/officeart/2005/8/layout/hierarchy3"/>
    <dgm:cxn modelId="{3C93534E-6FA2-48AF-87F9-3DF42790FDAF}" type="presParOf" srcId="{40BD9634-A1AB-43C2-88FD-B4FA23A21954}" destId="{BA808966-B12A-4325-88EF-1125C7A89B5E}" srcOrd="0" destOrd="0" presId="urn:microsoft.com/office/officeart/2005/8/layout/hierarchy3"/>
    <dgm:cxn modelId="{3357FB40-D05E-4676-9F19-4A7660CB3437}" type="presParOf" srcId="{BA808966-B12A-4325-88EF-1125C7A89B5E}" destId="{E6322C0F-0458-4205-83BD-797FE406E872}" srcOrd="0" destOrd="0" presId="urn:microsoft.com/office/officeart/2005/8/layout/hierarchy3"/>
    <dgm:cxn modelId="{3D9068F0-DDF1-45D3-996D-FE53F96293D0}" type="presParOf" srcId="{BA808966-B12A-4325-88EF-1125C7A89B5E}" destId="{33AC408F-220A-4142-95B7-F908F64DDD32}" srcOrd="1" destOrd="0" presId="urn:microsoft.com/office/officeart/2005/8/layout/hierarchy3"/>
    <dgm:cxn modelId="{9F74CAE0-9826-4572-A469-4F70945104B7}" type="presParOf" srcId="{40BD9634-A1AB-43C2-88FD-B4FA23A21954}" destId="{BDE76A10-362F-463C-8432-EC69684D9BD7}" srcOrd="1" destOrd="0" presId="urn:microsoft.com/office/officeart/2005/8/layout/hierarchy3"/>
    <dgm:cxn modelId="{68DE8B80-6503-4FD0-AACE-ECBC0A766D65}" type="presParOf" srcId="{BDE76A10-362F-463C-8432-EC69684D9BD7}" destId="{E36285A1-2935-4D13-B030-31E3C22A5D24}" srcOrd="0" destOrd="0" presId="urn:microsoft.com/office/officeart/2005/8/layout/hierarchy3"/>
    <dgm:cxn modelId="{89903CE3-0FB8-48B5-97CE-859CB99853EF}" type="presParOf" srcId="{BDE76A10-362F-463C-8432-EC69684D9BD7}" destId="{68395281-9094-41C9-890F-385C0D0074DD}" srcOrd="1" destOrd="0" presId="urn:microsoft.com/office/officeart/2005/8/layout/hierarchy3"/>
    <dgm:cxn modelId="{ED6317FB-738B-426C-9B77-5BA26C4ECFD5}" type="presParOf" srcId="{BDE76A10-362F-463C-8432-EC69684D9BD7}" destId="{FA900171-4BC2-44F4-918A-C725C43FEBC7}" srcOrd="2" destOrd="0" presId="urn:microsoft.com/office/officeart/2005/8/layout/hierarchy3"/>
    <dgm:cxn modelId="{F93F7706-102D-470C-A143-276A3402545B}" type="presParOf" srcId="{BDE76A10-362F-463C-8432-EC69684D9BD7}" destId="{5D3CCAEA-F093-4DA6-A1E8-E54C514342CE}" srcOrd="3" destOrd="0" presId="urn:microsoft.com/office/officeart/2005/8/layout/hierarchy3"/>
    <dgm:cxn modelId="{8831AB42-B782-4D72-AC7A-852E1CEDD219}" type="presParOf" srcId="{5D8B1483-CA13-4EEA-B158-C46D99265D25}" destId="{5C46417B-D23B-4986-BB6D-0B0F4FB54F5C}" srcOrd="1" destOrd="0" presId="urn:microsoft.com/office/officeart/2005/8/layout/hierarchy3"/>
    <dgm:cxn modelId="{63501071-A3C9-4F8E-A913-5767D5E2FB73}" type="presParOf" srcId="{5C46417B-D23B-4986-BB6D-0B0F4FB54F5C}" destId="{E0F2BD05-8BD9-4B15-ADC8-57048829978E}" srcOrd="0" destOrd="0" presId="urn:microsoft.com/office/officeart/2005/8/layout/hierarchy3"/>
    <dgm:cxn modelId="{34A488D0-371A-4D83-A620-FB57C76F85ED}" type="presParOf" srcId="{E0F2BD05-8BD9-4B15-ADC8-57048829978E}" destId="{84A9F23C-347A-4D2B-BAC3-E5899BD1F2F5}" srcOrd="0" destOrd="0" presId="urn:microsoft.com/office/officeart/2005/8/layout/hierarchy3"/>
    <dgm:cxn modelId="{E8CE557E-6BCB-4A3F-8E84-17F9F5B154B9}" type="presParOf" srcId="{E0F2BD05-8BD9-4B15-ADC8-57048829978E}" destId="{36C00900-DA6F-4C84-B63C-6F37BC699290}" srcOrd="1" destOrd="0" presId="urn:microsoft.com/office/officeart/2005/8/layout/hierarchy3"/>
    <dgm:cxn modelId="{B85F4190-E237-45DF-B86C-7069B82BC783}" type="presParOf" srcId="{5C46417B-D23B-4986-BB6D-0B0F4FB54F5C}" destId="{E9419A47-8595-442F-83F3-05D9435E4692}" srcOrd="1" destOrd="0" presId="urn:microsoft.com/office/officeart/2005/8/layout/hierarchy3"/>
    <dgm:cxn modelId="{DBE696F1-366C-4F82-84F5-75F436103D01}" type="presParOf" srcId="{E9419A47-8595-442F-83F3-05D9435E4692}" destId="{26EF74EC-5A91-438E-B92C-8908C5C2A640}" srcOrd="0" destOrd="0" presId="urn:microsoft.com/office/officeart/2005/8/layout/hierarchy3"/>
    <dgm:cxn modelId="{2113B5EA-9A96-4C70-9769-FA6FF3185F82}" type="presParOf" srcId="{E9419A47-8595-442F-83F3-05D9435E4692}" destId="{51DE4FFE-0BB3-4C31-98AB-1D047D8CCD46}" srcOrd="1" destOrd="0" presId="urn:microsoft.com/office/officeart/2005/8/layout/hierarchy3"/>
    <dgm:cxn modelId="{C6C6580F-84EC-4850-9080-295E6B82B598}" type="presParOf" srcId="{E9419A47-8595-442F-83F3-05D9435E4692}" destId="{CDC78E9E-BD59-414A-B17A-842C926D562E}" srcOrd="2" destOrd="0" presId="urn:microsoft.com/office/officeart/2005/8/layout/hierarchy3"/>
    <dgm:cxn modelId="{577C47A2-5209-4B87-B194-32DF0CE9BB8D}" type="presParOf" srcId="{E9419A47-8595-442F-83F3-05D9435E4692}" destId="{060A5757-D43F-49B3-8CD5-3DA00A21FAF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78BD5-458D-4590-BD6E-AEC7B431280B}">
      <dsp:nvSpPr>
        <dsp:cNvPr id="0" name=""/>
        <dsp:cNvSpPr/>
      </dsp:nvSpPr>
      <dsp:spPr>
        <a:xfrm>
          <a:off x="502177" y="606158"/>
          <a:ext cx="2835538" cy="28516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Intel</a:t>
          </a:r>
          <a:r>
            <a:rPr lang="ru-RU" sz="1300" kern="1200" dirty="0" smtClean="0"/>
            <a:t> приобретает </a:t>
          </a:r>
          <a:r>
            <a:rPr lang="en-US" sz="1300" kern="1200" dirty="0" smtClean="0"/>
            <a:t>appMobi</a:t>
          </a:r>
          <a:r>
            <a:rPr lang="ru-RU" sz="1300" kern="1200" dirty="0" smtClean="0"/>
            <a:t>* для </a:t>
          </a:r>
          <a:r>
            <a:rPr lang="en-US" sz="1300" kern="1200" dirty="0" smtClean="0"/>
            <a:t>HTML</a:t>
          </a:r>
          <a:r>
            <a:rPr lang="ru-RU" sz="1300" kern="1200" dirty="0" smtClean="0"/>
            <a:t>5, включающие </a:t>
          </a:r>
          <a:r>
            <a:rPr lang="en-US" sz="1300" kern="1200" dirty="0" smtClean="0"/>
            <a:t>appMobi</a:t>
          </a:r>
          <a:r>
            <a:rPr lang="ru-RU" sz="1300" kern="1200" dirty="0" smtClean="0"/>
            <a:t>* </a:t>
          </a:r>
          <a:r>
            <a:rPr lang="en-US" sz="1300" kern="1200" dirty="0" smtClean="0"/>
            <a:t>XDK</a:t>
          </a:r>
          <a:r>
            <a:rPr lang="ru-RU" sz="1300" kern="1200" dirty="0" smtClean="0"/>
            <a:t> и </a:t>
          </a:r>
          <a:r>
            <a:rPr lang="en-US" sz="1300" kern="1200" dirty="0" smtClean="0"/>
            <a:t>Dev Center</a:t>
          </a:r>
          <a:r>
            <a:rPr lang="ru-RU" sz="1300" kern="1200" dirty="0" smtClean="0"/>
            <a:t> (служба сборки версий). </a:t>
          </a:r>
          <a:endParaRPr lang="ru-RU" sz="1300" kern="1200" dirty="0"/>
        </a:p>
      </dsp:txBody>
      <dsp:txXfrm>
        <a:off x="1211062" y="1033910"/>
        <a:ext cx="1382325" cy="1996178"/>
      </dsp:txXfrm>
    </dsp:sp>
    <dsp:sp modelId="{BF6DEB63-F58D-4400-830B-8F141D0D7F2F}">
      <dsp:nvSpPr>
        <dsp:cNvPr id="0" name=""/>
        <dsp:cNvSpPr/>
      </dsp:nvSpPr>
      <dsp:spPr>
        <a:xfrm>
          <a:off x="1172" y="1392408"/>
          <a:ext cx="1279182" cy="1279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/>
            <a:t>февраль 2013 </a:t>
          </a:r>
          <a:endParaRPr lang="ru-RU" sz="1500" kern="1200" dirty="0"/>
        </a:p>
      </dsp:txBody>
      <dsp:txXfrm>
        <a:off x="188504" y="1579740"/>
        <a:ext cx="904518" cy="904518"/>
      </dsp:txXfrm>
    </dsp:sp>
    <dsp:sp modelId="{F5F29985-6E68-4CDE-92BA-DAA1D502C5CD}">
      <dsp:nvSpPr>
        <dsp:cNvPr id="0" name=""/>
        <dsp:cNvSpPr/>
      </dsp:nvSpPr>
      <dsp:spPr>
        <a:xfrm>
          <a:off x="4137205" y="574570"/>
          <a:ext cx="2558365" cy="29148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-4091836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6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первая редакция новой версии </a:t>
          </a:r>
          <a:r>
            <a:rPr lang="en-US" sz="1400" kern="1200" dirty="0" smtClean="0"/>
            <a:t>Intel</a:t>
          </a:r>
          <a:r>
            <a:rPr lang="ru-RU" sz="1400" kern="1200" dirty="0" smtClean="0"/>
            <a:t>® </a:t>
          </a:r>
          <a:r>
            <a:rPr lang="en-US" sz="1400" kern="1200" dirty="0" smtClean="0"/>
            <a:t>XDK</a:t>
          </a:r>
          <a:endParaRPr lang="ru-RU" sz="1400" kern="1200" dirty="0"/>
        </a:p>
      </dsp:txBody>
      <dsp:txXfrm>
        <a:off x="4776796" y="1011799"/>
        <a:ext cx="1247203" cy="2040401"/>
      </dsp:txXfrm>
    </dsp:sp>
    <dsp:sp modelId="{2BE990ED-8FED-4B84-8580-066A7CA61DE1}">
      <dsp:nvSpPr>
        <dsp:cNvPr id="0" name=""/>
        <dsp:cNvSpPr/>
      </dsp:nvSpPr>
      <dsp:spPr>
        <a:xfrm>
          <a:off x="3497614" y="1392408"/>
          <a:ext cx="1279182" cy="1279182"/>
        </a:xfrm>
        <a:prstGeom prst="ellipse">
          <a:avLst/>
        </a:prstGeom>
        <a:solidFill>
          <a:schemeClr val="accent2">
            <a:hueOff val="-2964285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/>
            <a:t>сентябрь 2013</a:t>
          </a:r>
          <a:endParaRPr lang="ru-RU" sz="1500" b="1" kern="1200" dirty="0"/>
        </a:p>
      </dsp:txBody>
      <dsp:txXfrm>
        <a:off x="3684946" y="1579740"/>
        <a:ext cx="904518" cy="904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F335D-C579-470E-A3B1-DE7434652B9A}">
      <dsp:nvSpPr>
        <dsp:cNvPr id="0" name=""/>
        <dsp:cNvSpPr/>
      </dsp:nvSpPr>
      <dsp:spPr>
        <a:xfrm>
          <a:off x="2442651" y="2051674"/>
          <a:ext cx="1463110" cy="146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err="1" smtClean="0"/>
            <a:t>Intel</a:t>
          </a:r>
          <a:r>
            <a:rPr lang="ru-RU" sz="2800" kern="1200" dirty="0" smtClean="0"/>
            <a:t> XDK </a:t>
          </a:r>
          <a:endParaRPr lang="ru-RU" sz="2800" kern="1200" dirty="0"/>
        </a:p>
      </dsp:txBody>
      <dsp:txXfrm>
        <a:off x="2656918" y="2265941"/>
        <a:ext cx="1034576" cy="1034576"/>
      </dsp:txXfrm>
    </dsp:sp>
    <dsp:sp modelId="{D5701B09-B13C-4285-8C57-29DEB33A1161}">
      <dsp:nvSpPr>
        <dsp:cNvPr id="0" name=""/>
        <dsp:cNvSpPr/>
      </dsp:nvSpPr>
      <dsp:spPr>
        <a:xfrm rot="16200000">
          <a:off x="3018880" y="1518670"/>
          <a:ext cx="310651" cy="497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3065478" y="1664759"/>
        <a:ext cx="217456" cy="298475"/>
      </dsp:txXfrm>
    </dsp:sp>
    <dsp:sp modelId="{4536EA9E-76A8-4A33-93D7-8FA89D3112E4}">
      <dsp:nvSpPr>
        <dsp:cNvPr id="0" name=""/>
        <dsp:cNvSpPr/>
      </dsp:nvSpPr>
      <dsp:spPr>
        <a:xfrm>
          <a:off x="2241992" y="2428"/>
          <a:ext cx="1864427" cy="14631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err="1" smtClean="0"/>
            <a:t>Microsoft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Windows</a:t>
          </a:r>
          <a:r>
            <a:rPr lang="ru-RU" sz="2400" kern="1200" dirty="0" smtClean="0"/>
            <a:t> </a:t>
          </a:r>
          <a:endParaRPr lang="ru-RU" sz="2400" kern="1200" dirty="0"/>
        </a:p>
      </dsp:txBody>
      <dsp:txXfrm>
        <a:off x="2515031" y="216695"/>
        <a:ext cx="1318349" cy="1034576"/>
      </dsp:txXfrm>
    </dsp:sp>
    <dsp:sp modelId="{78E46C8E-4C23-453A-B38C-7A85834AF0EB}">
      <dsp:nvSpPr>
        <dsp:cNvPr id="0" name=""/>
        <dsp:cNvSpPr/>
      </dsp:nvSpPr>
      <dsp:spPr>
        <a:xfrm rot="1800000">
          <a:off x="3898616" y="3042416"/>
          <a:ext cx="310651" cy="497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3904859" y="3118608"/>
        <a:ext cx="217456" cy="298475"/>
      </dsp:txXfrm>
    </dsp:sp>
    <dsp:sp modelId="{306DE4F3-78C2-4C04-BCB9-CB0D5E18D432}">
      <dsp:nvSpPr>
        <dsp:cNvPr id="0" name=""/>
        <dsp:cNvSpPr/>
      </dsp:nvSpPr>
      <dsp:spPr>
        <a:xfrm>
          <a:off x="4217350" y="3076297"/>
          <a:ext cx="1463110" cy="1463110"/>
        </a:xfrm>
        <a:prstGeom prst="ellipse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err="1" smtClean="0"/>
            <a:t>Linux</a:t>
          </a:r>
          <a:endParaRPr lang="ru-RU" sz="2400" kern="1200" dirty="0"/>
        </a:p>
      </dsp:txBody>
      <dsp:txXfrm>
        <a:off x="4431617" y="3290564"/>
        <a:ext cx="1034576" cy="1034576"/>
      </dsp:txXfrm>
    </dsp:sp>
    <dsp:sp modelId="{3D6450A6-BE6B-4FAA-BF72-DC471F6C2E50}">
      <dsp:nvSpPr>
        <dsp:cNvPr id="0" name=""/>
        <dsp:cNvSpPr/>
      </dsp:nvSpPr>
      <dsp:spPr>
        <a:xfrm rot="9000000">
          <a:off x="2139145" y="3042416"/>
          <a:ext cx="310651" cy="497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964285"/>
            <a:satOff val="14200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10800000">
        <a:off x="2226097" y="3118608"/>
        <a:ext cx="217456" cy="298475"/>
      </dsp:txXfrm>
    </dsp:sp>
    <dsp:sp modelId="{116F28A7-5A43-47ED-8A04-DDBDB5CADFB9}">
      <dsp:nvSpPr>
        <dsp:cNvPr id="0" name=""/>
        <dsp:cNvSpPr/>
      </dsp:nvSpPr>
      <dsp:spPr>
        <a:xfrm>
          <a:off x="667951" y="3076297"/>
          <a:ext cx="1463110" cy="1463110"/>
        </a:xfrm>
        <a:prstGeom prst="ellipse">
          <a:avLst/>
        </a:prstGeom>
        <a:solidFill>
          <a:schemeClr val="accent2">
            <a:hueOff val="-2964285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err="1" smtClean="0"/>
            <a:t>Apple</a:t>
          </a:r>
          <a:endParaRPr lang="ru-RU" kern="1200" dirty="0"/>
        </a:p>
      </dsp:txBody>
      <dsp:txXfrm>
        <a:off x="882218" y="3290564"/>
        <a:ext cx="1034576" cy="1034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EDEB2-211D-4D5A-9560-1C5185B064C1}">
      <dsp:nvSpPr>
        <dsp:cNvPr id="0" name=""/>
        <dsp:cNvSpPr/>
      </dsp:nvSpPr>
      <dsp:spPr>
        <a:xfrm>
          <a:off x="1580526" y="596255"/>
          <a:ext cx="3969458" cy="3969458"/>
        </a:xfrm>
        <a:prstGeom prst="blockArc">
          <a:avLst>
            <a:gd name="adj1" fmla="val 11880000"/>
            <a:gd name="adj2" fmla="val 16200000"/>
            <a:gd name="adj3" fmla="val 4641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239CD-7963-43C7-A71B-EE6EC6C02AF6}">
      <dsp:nvSpPr>
        <dsp:cNvPr id="0" name=""/>
        <dsp:cNvSpPr/>
      </dsp:nvSpPr>
      <dsp:spPr>
        <a:xfrm>
          <a:off x="1580526" y="596255"/>
          <a:ext cx="3969458" cy="3969458"/>
        </a:xfrm>
        <a:prstGeom prst="blockArc">
          <a:avLst>
            <a:gd name="adj1" fmla="val 7560000"/>
            <a:gd name="adj2" fmla="val 11880000"/>
            <a:gd name="adj3" fmla="val 4641"/>
          </a:avLst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F83BA-53B3-4E7A-9D22-CB5E9C04AD70}">
      <dsp:nvSpPr>
        <dsp:cNvPr id="0" name=""/>
        <dsp:cNvSpPr/>
      </dsp:nvSpPr>
      <dsp:spPr>
        <a:xfrm>
          <a:off x="1580526" y="596255"/>
          <a:ext cx="3969458" cy="3969458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33D3A-BDCE-4368-8890-9A6B4FBFF951}">
      <dsp:nvSpPr>
        <dsp:cNvPr id="0" name=""/>
        <dsp:cNvSpPr/>
      </dsp:nvSpPr>
      <dsp:spPr>
        <a:xfrm>
          <a:off x="1580526" y="596255"/>
          <a:ext cx="3969458" cy="3969458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901B8-F8A2-4E8F-9B60-AEDB9A8A63B3}">
      <dsp:nvSpPr>
        <dsp:cNvPr id="0" name=""/>
        <dsp:cNvSpPr/>
      </dsp:nvSpPr>
      <dsp:spPr>
        <a:xfrm>
          <a:off x="1580526" y="596255"/>
          <a:ext cx="3969458" cy="3969458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2702D-355F-4C69-B178-4B4DA58D11D3}">
      <dsp:nvSpPr>
        <dsp:cNvPr id="0" name=""/>
        <dsp:cNvSpPr/>
      </dsp:nvSpPr>
      <dsp:spPr>
        <a:xfrm>
          <a:off x="2651445" y="1667174"/>
          <a:ext cx="1827621" cy="18276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Среда </a:t>
          </a:r>
          <a:r>
            <a:rPr lang="ru-RU" sz="3000" kern="1200" dirty="0" err="1" smtClean="0"/>
            <a:t>Intel</a:t>
          </a:r>
          <a:r>
            <a:rPr lang="ru-RU" sz="3000" kern="1200" dirty="0" smtClean="0"/>
            <a:t> XDK </a:t>
          </a:r>
          <a:endParaRPr lang="ru-RU" sz="3000" kern="1200" dirty="0"/>
        </a:p>
      </dsp:txBody>
      <dsp:txXfrm>
        <a:off x="2919094" y="1934823"/>
        <a:ext cx="1292323" cy="1292323"/>
      </dsp:txXfrm>
    </dsp:sp>
    <dsp:sp modelId="{E965E230-31C4-44BE-9225-8A69F11D9DBF}">
      <dsp:nvSpPr>
        <dsp:cNvPr id="0" name=""/>
        <dsp:cNvSpPr/>
      </dsp:nvSpPr>
      <dsp:spPr>
        <a:xfrm>
          <a:off x="2925589" y="2644"/>
          <a:ext cx="1279334" cy="12793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Эмулятор устройств </a:t>
          </a:r>
          <a:endParaRPr lang="ru-RU" sz="1400" kern="1200" dirty="0"/>
        </a:p>
      </dsp:txBody>
      <dsp:txXfrm>
        <a:off x="3112943" y="189998"/>
        <a:ext cx="904626" cy="904626"/>
      </dsp:txXfrm>
    </dsp:sp>
    <dsp:sp modelId="{132E8C8F-E8B9-4E00-A84B-CA398036EEB7}">
      <dsp:nvSpPr>
        <dsp:cNvPr id="0" name=""/>
        <dsp:cNvSpPr/>
      </dsp:nvSpPr>
      <dsp:spPr>
        <a:xfrm>
          <a:off x="4769376" y="1342234"/>
          <a:ext cx="1279334" cy="1279334"/>
        </a:xfrm>
        <a:prstGeom prst="ellipse">
          <a:avLst/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Отладчик</a:t>
          </a:r>
          <a:endParaRPr lang="ru-RU" sz="1400" kern="1200" dirty="0"/>
        </a:p>
      </dsp:txBody>
      <dsp:txXfrm>
        <a:off x="4956730" y="1529588"/>
        <a:ext cx="904626" cy="904626"/>
      </dsp:txXfrm>
    </dsp:sp>
    <dsp:sp modelId="{A2786E16-7D7D-42B9-86E4-2F22055F3422}">
      <dsp:nvSpPr>
        <dsp:cNvPr id="0" name=""/>
        <dsp:cNvSpPr/>
      </dsp:nvSpPr>
      <dsp:spPr>
        <a:xfrm>
          <a:off x="3663139" y="3509737"/>
          <a:ext cx="2083281" cy="1279334"/>
        </a:xfrm>
        <a:prstGeom prst="ellipse">
          <a:avLst/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Библиотеки пользовательских интерфейсов </a:t>
          </a:r>
          <a:r>
            <a:rPr lang="ru-RU" sz="1050" b="1" kern="1200" dirty="0" err="1" smtClean="0"/>
            <a:t>Javascript</a:t>
          </a:r>
          <a:endParaRPr lang="ru-RU" sz="1050" b="1" kern="1200" dirty="0"/>
        </a:p>
      </dsp:txBody>
      <dsp:txXfrm>
        <a:off x="3968228" y="3697091"/>
        <a:ext cx="1473103" cy="904626"/>
      </dsp:txXfrm>
    </dsp:sp>
    <dsp:sp modelId="{C1994BC8-C557-47AF-BE74-35C0350B5A00}">
      <dsp:nvSpPr>
        <dsp:cNvPr id="0" name=""/>
        <dsp:cNvSpPr/>
      </dsp:nvSpPr>
      <dsp:spPr>
        <a:xfrm>
          <a:off x="1786065" y="3509737"/>
          <a:ext cx="1279334" cy="1279334"/>
        </a:xfrm>
        <a:prstGeom prst="ellipse">
          <a:avLst/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Редактор</a:t>
          </a:r>
          <a:endParaRPr lang="ru-RU" sz="1400" kern="1200" dirty="0"/>
        </a:p>
      </dsp:txBody>
      <dsp:txXfrm>
        <a:off x="1973419" y="3697091"/>
        <a:ext cx="904626" cy="904626"/>
      </dsp:txXfrm>
    </dsp:sp>
    <dsp:sp modelId="{DB72A9FE-4509-4578-8514-62E3EF9B87A2}">
      <dsp:nvSpPr>
        <dsp:cNvPr id="0" name=""/>
        <dsp:cNvSpPr/>
      </dsp:nvSpPr>
      <dsp:spPr>
        <a:xfrm>
          <a:off x="794008" y="1342234"/>
          <a:ext cx="1854920" cy="1279334"/>
        </a:xfrm>
        <a:prstGeom prst="ellipse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/>
            <a:t>Приложения</a:t>
          </a:r>
          <a:br>
            <a:rPr lang="ru-RU" sz="1050" kern="1200" dirty="0" smtClean="0"/>
          </a:br>
          <a:r>
            <a:rPr lang="ru-RU" sz="1050" kern="1200" dirty="0" smtClean="0"/>
            <a:t> для тестирования на устройствах</a:t>
          </a:r>
          <a:endParaRPr lang="ru-RU" sz="1050" kern="1200" dirty="0"/>
        </a:p>
      </dsp:txBody>
      <dsp:txXfrm>
        <a:off x="1065655" y="1529588"/>
        <a:ext cx="1311626" cy="904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FF924-03F5-4950-AD7B-C3C1F7D2C141}">
      <dsp:nvSpPr>
        <dsp:cNvPr id="0" name=""/>
        <dsp:cNvSpPr/>
      </dsp:nvSpPr>
      <dsp:spPr>
        <a:xfrm flipV="1">
          <a:off x="216045" y="891539"/>
          <a:ext cx="7544499" cy="4572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60399-939F-419B-81E7-67F6405466C8}">
      <dsp:nvSpPr>
        <dsp:cNvPr id="0" name=""/>
        <dsp:cNvSpPr/>
      </dsp:nvSpPr>
      <dsp:spPr>
        <a:xfrm>
          <a:off x="240213" y="82203"/>
          <a:ext cx="3569602" cy="282767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D5931-D068-4EEC-AEE9-6C88310B2D2E}">
      <dsp:nvSpPr>
        <dsp:cNvPr id="0" name=""/>
        <dsp:cNvSpPr/>
      </dsp:nvSpPr>
      <dsp:spPr>
        <a:xfrm rot="10800000">
          <a:off x="240213" y="3074282"/>
          <a:ext cx="3569602" cy="9075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на основе пустых шаблонов</a:t>
          </a:r>
          <a:endParaRPr lang="ru-RU" sz="2100" kern="1200" dirty="0"/>
        </a:p>
      </dsp:txBody>
      <dsp:txXfrm rot="10800000">
        <a:off x="268122" y="3074282"/>
        <a:ext cx="3513784" cy="879604"/>
      </dsp:txXfrm>
    </dsp:sp>
    <dsp:sp modelId="{79581AA8-CC55-4ADD-9774-AC01F3C94832}">
      <dsp:nvSpPr>
        <dsp:cNvPr id="0" name=""/>
        <dsp:cNvSpPr/>
      </dsp:nvSpPr>
      <dsp:spPr>
        <a:xfrm>
          <a:off x="4166775" y="86704"/>
          <a:ext cx="3569602" cy="27934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E56E2-647D-4DD6-B5E3-6D527FE6C802}">
      <dsp:nvSpPr>
        <dsp:cNvPr id="0" name=""/>
        <dsp:cNvSpPr/>
      </dsp:nvSpPr>
      <dsp:spPr>
        <a:xfrm rot="10800000">
          <a:off x="4166775" y="3053532"/>
          <a:ext cx="3569602" cy="923763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на основе готовых примеров</a:t>
          </a:r>
          <a:endParaRPr lang="ru-RU" sz="2100" kern="1200" dirty="0"/>
        </a:p>
      </dsp:txBody>
      <dsp:txXfrm rot="10800000">
        <a:off x="4195184" y="3053532"/>
        <a:ext cx="3512784" cy="8953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22C0F-0458-4205-83BD-797FE406E872}">
      <dsp:nvSpPr>
        <dsp:cNvPr id="0" name=""/>
        <dsp:cNvSpPr/>
      </dsp:nvSpPr>
      <dsp:spPr>
        <a:xfrm>
          <a:off x="255346" y="694"/>
          <a:ext cx="2594541" cy="1297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Установка </a:t>
          </a:r>
          <a:br>
            <a:rPr lang="ru-RU" sz="2100" kern="1200" dirty="0" smtClean="0"/>
          </a:br>
          <a:r>
            <a:rPr lang="ru-RU" sz="2100" kern="1200" dirty="0" smtClean="0"/>
            <a:t>на устройство специальной программы </a:t>
          </a:r>
          <a:endParaRPr lang="ru-RU" sz="2100" kern="1200" dirty="0"/>
        </a:p>
      </dsp:txBody>
      <dsp:txXfrm>
        <a:off x="293342" y="38690"/>
        <a:ext cx="2518549" cy="1221278"/>
      </dsp:txXfrm>
    </dsp:sp>
    <dsp:sp modelId="{E36285A1-2935-4D13-B030-31E3C22A5D24}">
      <dsp:nvSpPr>
        <dsp:cNvPr id="0" name=""/>
        <dsp:cNvSpPr/>
      </dsp:nvSpPr>
      <dsp:spPr>
        <a:xfrm>
          <a:off x="514801" y="1297965"/>
          <a:ext cx="259454" cy="972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953"/>
              </a:lnTo>
              <a:lnTo>
                <a:pt x="259454" y="97295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95281-9094-41C9-890F-385C0D0074DD}">
      <dsp:nvSpPr>
        <dsp:cNvPr id="0" name=""/>
        <dsp:cNvSpPr/>
      </dsp:nvSpPr>
      <dsp:spPr>
        <a:xfrm>
          <a:off x="774255" y="1622283"/>
          <a:ext cx="2075633" cy="1297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Скачивание </a:t>
          </a:r>
          <a:br>
            <a:rPr lang="ru-RU" sz="2100" kern="1200" dirty="0" smtClean="0"/>
          </a:br>
          <a:r>
            <a:rPr lang="ru-RU" sz="2100" kern="1200" dirty="0" smtClean="0"/>
            <a:t>в </a:t>
          </a:r>
          <a:r>
            <a:rPr lang="en-US" sz="2100" kern="1200" dirty="0" smtClean="0"/>
            <a:t>Google Play</a:t>
          </a:r>
          <a:r>
            <a:rPr lang="ru-RU" sz="2100" kern="1200" dirty="0" smtClean="0"/>
            <a:t/>
          </a:r>
          <a:br>
            <a:rPr lang="ru-RU" sz="2100" kern="1200" dirty="0" smtClean="0"/>
          </a:br>
          <a:r>
            <a:rPr lang="en-US" sz="2100" kern="1200" dirty="0" smtClean="0"/>
            <a:t>Intel XDK App Preview</a:t>
          </a:r>
          <a:r>
            <a:rPr lang="ru-RU" sz="2100" kern="1200" dirty="0" smtClean="0"/>
            <a:t> </a:t>
          </a:r>
          <a:endParaRPr lang="ru-RU" sz="2100" kern="1200" dirty="0"/>
        </a:p>
      </dsp:txBody>
      <dsp:txXfrm>
        <a:off x="812251" y="1660279"/>
        <a:ext cx="1999641" cy="1221278"/>
      </dsp:txXfrm>
    </dsp:sp>
    <dsp:sp modelId="{FA900171-4BC2-44F4-918A-C725C43FEBC7}">
      <dsp:nvSpPr>
        <dsp:cNvPr id="0" name=""/>
        <dsp:cNvSpPr/>
      </dsp:nvSpPr>
      <dsp:spPr>
        <a:xfrm>
          <a:off x="514801" y="1297965"/>
          <a:ext cx="259454" cy="2594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541"/>
              </a:lnTo>
              <a:lnTo>
                <a:pt x="259454" y="259454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CCAEA-F093-4DA6-A1E8-E54C514342CE}">
      <dsp:nvSpPr>
        <dsp:cNvPr id="0" name=""/>
        <dsp:cNvSpPr/>
      </dsp:nvSpPr>
      <dsp:spPr>
        <a:xfrm>
          <a:off x="774255" y="3243871"/>
          <a:ext cx="2075633" cy="1297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Запуск </a:t>
          </a:r>
          <a:br>
            <a:rPr lang="ru-RU" sz="2100" kern="1200" dirty="0" smtClean="0"/>
          </a:br>
          <a:r>
            <a:rPr lang="ru-RU" sz="2100" kern="1200" dirty="0" smtClean="0"/>
            <a:t>с помощью </a:t>
          </a:r>
          <a:r>
            <a:rPr lang="en-US" sz="2100" kern="1200" dirty="0" smtClean="0"/>
            <a:t>Intel XDK App Preview</a:t>
          </a:r>
          <a:endParaRPr lang="ru-RU" sz="2100" kern="1200" dirty="0"/>
        </a:p>
      </dsp:txBody>
      <dsp:txXfrm>
        <a:off x="812251" y="3281867"/>
        <a:ext cx="1999641" cy="1221278"/>
      </dsp:txXfrm>
    </dsp:sp>
    <dsp:sp modelId="{84A9F23C-347A-4D2B-BAC3-E5899BD1F2F5}">
      <dsp:nvSpPr>
        <dsp:cNvPr id="0" name=""/>
        <dsp:cNvSpPr/>
      </dsp:nvSpPr>
      <dsp:spPr>
        <a:xfrm>
          <a:off x="3498524" y="694"/>
          <a:ext cx="2594541" cy="1297270"/>
        </a:xfrm>
        <a:prstGeom prst="roundRect">
          <a:avLst>
            <a:gd name="adj" fmla="val 10000"/>
          </a:avLst>
        </a:prstGeom>
        <a:solidFill>
          <a:schemeClr val="accent2">
            <a:hueOff val="-2964285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Сборка проекта его и установка </a:t>
          </a:r>
          <a:br>
            <a:rPr lang="ru-RU" sz="2100" kern="1200" dirty="0" smtClean="0"/>
          </a:br>
          <a:r>
            <a:rPr lang="ru-RU" sz="2100" kern="1200" dirty="0" smtClean="0"/>
            <a:t>на устройство</a:t>
          </a:r>
          <a:endParaRPr lang="ru-RU" sz="2100" kern="1200" dirty="0"/>
        </a:p>
      </dsp:txBody>
      <dsp:txXfrm>
        <a:off x="3536520" y="38690"/>
        <a:ext cx="2518549" cy="1221278"/>
      </dsp:txXfrm>
    </dsp:sp>
    <dsp:sp modelId="{26EF74EC-5A91-438E-B92C-8908C5C2A640}">
      <dsp:nvSpPr>
        <dsp:cNvPr id="0" name=""/>
        <dsp:cNvSpPr/>
      </dsp:nvSpPr>
      <dsp:spPr>
        <a:xfrm>
          <a:off x="3757978" y="1297965"/>
          <a:ext cx="259454" cy="972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953"/>
              </a:lnTo>
              <a:lnTo>
                <a:pt x="259454" y="97295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E4FFE-0BB3-4C31-98AB-1D047D8CCD46}">
      <dsp:nvSpPr>
        <dsp:cNvPr id="0" name=""/>
        <dsp:cNvSpPr/>
      </dsp:nvSpPr>
      <dsp:spPr>
        <a:xfrm>
          <a:off x="4017432" y="1622283"/>
          <a:ext cx="2075633" cy="1297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190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Формирование </a:t>
          </a:r>
          <a:r>
            <a:rPr lang="ru-RU" sz="2100" kern="1200" dirty="0" err="1" smtClean="0"/>
            <a:t>apk</a:t>
          </a:r>
          <a:r>
            <a:rPr lang="ru-RU" sz="2100" kern="1200" dirty="0" smtClean="0"/>
            <a:t>-файла </a:t>
          </a:r>
          <a:endParaRPr lang="ru-RU" sz="2100" kern="1200" dirty="0"/>
        </a:p>
      </dsp:txBody>
      <dsp:txXfrm>
        <a:off x="4055428" y="1660279"/>
        <a:ext cx="1999641" cy="1221278"/>
      </dsp:txXfrm>
    </dsp:sp>
    <dsp:sp modelId="{CDC78E9E-BD59-414A-B17A-842C926D562E}">
      <dsp:nvSpPr>
        <dsp:cNvPr id="0" name=""/>
        <dsp:cNvSpPr/>
      </dsp:nvSpPr>
      <dsp:spPr>
        <a:xfrm>
          <a:off x="3757978" y="1297965"/>
          <a:ext cx="259454" cy="2594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541"/>
              </a:lnTo>
              <a:lnTo>
                <a:pt x="259454" y="259454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A5757-D43F-49B3-8CD5-3DA00A21FAFB}">
      <dsp:nvSpPr>
        <dsp:cNvPr id="0" name=""/>
        <dsp:cNvSpPr/>
      </dsp:nvSpPr>
      <dsp:spPr>
        <a:xfrm>
          <a:off x="4017432" y="3243871"/>
          <a:ext cx="2075633" cy="1297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5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Загрузка и установка приложения</a:t>
          </a:r>
          <a:endParaRPr lang="ru-RU" sz="2100" kern="1200" dirty="0"/>
        </a:p>
      </dsp:txBody>
      <dsp:txXfrm>
        <a:off x="4055428" y="3281867"/>
        <a:ext cx="1999641" cy="1221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82A263-EA5B-45D2-9E3B-D3019A2EE397}" type="datetimeFigureOut">
              <a:rPr lang="ru-RU"/>
              <a:pPr>
                <a:defRPr/>
              </a:pPr>
              <a:t>26.02.2014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E81EDD-DD3D-44D2-97E2-975D92531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7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0F04DC-FE24-457E-B449-3D8DC220BDBB}" type="datetimeFigureOut">
              <a:rPr lang="ru-RU"/>
              <a:pPr>
                <a:defRPr/>
              </a:pPr>
              <a:t>26.02.2014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0E216-A86C-44CE-A51D-20FEA6801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24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2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4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4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4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4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DF4E52-F45E-4D40-97ED-39DC05F6B807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A28F-6D1D-43E8-B239-46F30129CE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102E9-B531-4004-A74F-D11BFA8FAA92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9054-140F-41CA-A4FC-89B1B103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770F80-8783-4F6A-A13D-593B78B3D837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68407-1610-4AD0-A877-DA9CEBD8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11FF5-5798-45D2-B7AE-295E59B90344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CAE1-9DF3-41F0-B123-D400D83E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8B89E2-7CFC-4623-8E1A-EF3B936B21E4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2399-AA95-467B-9340-98B32608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58512-3EC7-46B5-B9DB-1050BE0AB7C0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B1B3-3DE0-4375-936F-F1EB06686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A94DC-3230-407F-AD38-2B7582CAAF18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3EF8-68F0-4627-9B45-02D24719B3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5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43DBD5-674C-4184-876E-43184896897D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1CE3-440C-4174-807C-440D0D097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0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getdesign.org/wp-content/uploads/2013/04/intel-company-logo-png-hd-s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5448300"/>
            <a:ext cx="1857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 anchor="ctr"/>
          <a:lstStyle>
            <a:lvl1pPr algn="just">
              <a:lnSpc>
                <a:spcPct val="150000"/>
              </a:lnSpc>
              <a:defRPr sz="2000"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A1B2B7-B91A-4259-BF2C-114958A6545A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E876-0121-4089-AE4A-008797532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436651-260D-41DC-9C6C-DD237968BA27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1B39-A3CA-42CC-A8FA-65897A3AF8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ACE387-8BBA-4A23-B8EA-4C1DAE803088}" type="datetime1">
              <a:rPr lang="ru-RU" smtClean="0"/>
              <a:t>26.02.2014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6DFFE-10C5-4F72-94D8-E06E962D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DBE188-3319-490D-8C09-5BCF8CE85092}" type="datetime1">
              <a:rPr lang="ru-RU" smtClean="0"/>
              <a:t>26.02.2014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4D6F-D5ED-42F6-B828-32C797FC2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3D289E-200C-47AA-95A0-18265FE371B9}" type="datetime1">
              <a:rPr lang="ru-RU" smtClean="0"/>
              <a:t>26.02.2014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0062-D93E-4843-AA1D-AE73F912E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7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8EC211-646E-4BEB-A5F2-4D105850C692}" type="datetime1">
              <a:rPr lang="ru-RU" smtClean="0"/>
              <a:t>26.02.2014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8A56-00F0-474A-924B-65C225840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6151D2-3888-4642-B375-1239ADAACF0F}" type="datetime1">
              <a:rPr lang="ru-RU" smtClean="0"/>
              <a:t>26.02.2014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9665-726B-4347-8290-491DF81CDF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0CB372-AD49-46E4-8FDB-89D498913AA9}" type="datetime1">
              <a:rPr lang="ru-RU" smtClean="0"/>
              <a:t>26.02.2014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1188-22B2-4DDC-A475-F62B4F9694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696">
              <a:srgbClr val="D0EB96"/>
            </a:gs>
            <a:gs pos="67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8750"/>
            <a:ext cx="63484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C3EDE2-5769-428B-8620-179019F1FF8C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925DC2CF-8A0D-4B76-9EC2-0B69B926D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789" r:id="rId10"/>
    <p:sldLayoutId id="2147483801" r:id="rId11"/>
    <p:sldLayoutId id="2147483790" r:id="rId12"/>
    <p:sldLayoutId id="2147483802" r:id="rId13"/>
    <p:sldLayoutId id="2147483791" r:id="rId14"/>
    <p:sldLayoutId id="2147483803" r:id="rId15"/>
    <p:sldLayoutId id="214748380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HTML" TargetMode="External"/><Relationship Id="rId2" Type="http://schemas.openxmlformats.org/officeDocument/2006/relationships/hyperlink" Target="http://www.itworld.com/software/383227/10-reasons-browser-becoming-universal-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ftware.intel.com/ru-ru/html5/tools#tab-panel-begin" TargetMode="External"/><Relationship Id="rId4" Type="http://schemas.openxmlformats.org/officeDocument/2006/relationships/hyperlink" Target="http://ru.wikipedia.org/wiki/Nodej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755650" y="2714624"/>
            <a:ext cx="6624638" cy="2730599"/>
          </a:xfrm>
        </p:spPr>
        <p:txBody>
          <a:bodyPr/>
          <a:lstStyle/>
          <a:p>
            <a:pPr algn="l"/>
            <a:r>
              <a:rPr lang="ru-RU" sz="4000" dirty="0"/>
              <a:t>Новое поколение инструментальных средств разработки мобильных HTML5-приложений.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Intel</a:t>
            </a:r>
            <a:r>
              <a:rPr lang="ru-RU" sz="4000" dirty="0" smtClean="0"/>
              <a:t>® </a:t>
            </a:r>
            <a:r>
              <a:rPr lang="en-US" sz="4000" dirty="0" smtClean="0"/>
              <a:t>XDK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0300" y="4293096"/>
            <a:ext cx="6249988" cy="1096962"/>
          </a:xfrm>
        </p:spPr>
        <p:txBody>
          <a:bodyPr anchor="b"/>
          <a:lstStyle/>
          <a:p>
            <a:pPr eaLnBrk="1" hangingPunct="1">
              <a:defRPr/>
            </a:pPr>
            <a:r>
              <a:rPr lang="ru-RU" dirty="0" smtClean="0"/>
              <a:t>Лекция 8</a:t>
            </a:r>
            <a:endParaRPr lang="ru-RU" dirty="0"/>
          </a:p>
        </p:txBody>
      </p:sp>
      <p:sp>
        <p:nvSpPr>
          <p:cNvPr id="17412" name="Нижний колонтитул 3"/>
          <p:cNvSpPr txBox="1">
            <a:spLocks/>
          </p:cNvSpPr>
          <p:nvPr/>
        </p:nvSpPr>
        <p:spPr bwMode="auto">
          <a:xfrm>
            <a:off x="755650" y="5937250"/>
            <a:ext cx="6394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1400" dirty="0" smtClean="0"/>
              <a:t>Введение в разработку приложений для смартфонов на ОС </a:t>
            </a:r>
            <a:r>
              <a:rPr lang="ru-RU" sz="1400" dirty="0" err="1" smtClean="0"/>
              <a:t>Android</a:t>
            </a:r>
            <a:endParaRPr lang="ru-RU" sz="1400" dirty="0">
              <a:solidFill>
                <a:srgbClr val="898989"/>
              </a:solidFill>
            </a:endParaRPr>
          </a:p>
        </p:txBody>
      </p:sp>
      <p:pic>
        <p:nvPicPr>
          <p:cNvPr id="17413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06388"/>
            <a:ext cx="15668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Состав </a:t>
            </a:r>
            <a:r>
              <a:rPr lang="ru-RU" dirty="0" err="1" smtClean="0"/>
              <a:t>Intel</a:t>
            </a:r>
            <a:r>
              <a:rPr lang="ru-RU" dirty="0" smtClean="0"/>
              <a:t> XDK</a:t>
            </a:r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411075"/>
              </p:ext>
            </p:extLst>
          </p:nvPr>
        </p:nvGraphicFramePr>
        <p:xfrm>
          <a:off x="609600" y="1124744"/>
          <a:ext cx="684272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взаимодействует с ОС устройства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одключает </a:t>
            </a:r>
            <a:r>
              <a:rPr lang="ru-RU" dirty="0" err="1" smtClean="0"/>
              <a:t>нативные</a:t>
            </a:r>
            <a:r>
              <a:rPr lang="ru-RU" dirty="0" smtClean="0"/>
              <a:t> плагины </a:t>
            </a:r>
          </a:p>
          <a:p>
            <a:r>
              <a:rPr lang="ru-RU" dirty="0"/>
              <a:t>Р</a:t>
            </a:r>
            <a:r>
              <a:rPr lang="ru-RU" dirty="0" smtClean="0"/>
              <a:t>аботает</a:t>
            </a:r>
          </a:p>
          <a:p>
            <a:pPr lvl="1"/>
            <a:r>
              <a:rPr lang="ru-RU" sz="1800" dirty="0" smtClean="0"/>
              <a:t>с контактами телефона </a:t>
            </a:r>
          </a:p>
          <a:p>
            <a:pPr lvl="1"/>
            <a:r>
              <a:rPr lang="ru-RU" sz="1800" dirty="0" smtClean="0"/>
              <a:t>с камерой </a:t>
            </a:r>
          </a:p>
          <a:p>
            <a:pPr lvl="1"/>
            <a:r>
              <a:rPr lang="ru-RU" sz="1800" dirty="0" smtClean="0"/>
              <a:t>с акселерометром </a:t>
            </a:r>
          </a:p>
          <a:p>
            <a:pPr lvl="1"/>
            <a:r>
              <a:rPr lang="ru-RU" sz="1800" dirty="0" smtClean="0"/>
              <a:t>с </a:t>
            </a:r>
            <a:r>
              <a:rPr lang="ru-RU" sz="1800" dirty="0" err="1" smtClean="0"/>
              <a:t>геолокацией</a:t>
            </a:r>
            <a:endParaRPr lang="ru-RU" sz="1800" dirty="0" smtClean="0"/>
          </a:p>
          <a:p>
            <a:pPr lvl="1"/>
            <a:r>
              <a:rPr lang="ru-RU" sz="1800" dirty="0" smtClean="0"/>
              <a:t>с </a:t>
            </a:r>
            <a:r>
              <a:rPr lang="ru-RU" sz="1800" dirty="0" err="1" smtClean="0"/>
              <a:t>мультисенсорностью</a:t>
            </a:r>
            <a:r>
              <a:rPr lang="ru-RU" sz="1800" dirty="0" smtClean="0"/>
              <a:t> </a:t>
            </a:r>
          </a:p>
          <a:p>
            <a:pPr lvl="1"/>
            <a:r>
              <a:rPr lang="ru-RU" sz="1800" dirty="0" smtClean="0"/>
              <a:t>с встроенными видео- и </a:t>
            </a:r>
            <a:r>
              <a:rPr lang="ru-RU" sz="1800" dirty="0" err="1" smtClean="0"/>
              <a:t>аудиоплеерами</a:t>
            </a:r>
            <a:r>
              <a:rPr lang="ru-RU" sz="1800" dirty="0" smtClean="0"/>
              <a:t> </a:t>
            </a:r>
            <a:r>
              <a:rPr lang="ru-RU" sz="1800" dirty="0" err="1" smtClean="0"/>
              <a:t>и</a:t>
            </a:r>
            <a:r>
              <a:rPr lang="ru-RU" sz="1800" dirty="0" smtClean="0"/>
              <a:t> т.д.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приложений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961011880"/>
              </p:ext>
            </p:extLst>
          </p:nvPr>
        </p:nvGraphicFramePr>
        <p:xfrm>
          <a:off x="323527" y="1484784"/>
          <a:ext cx="797659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Встроенное приложение </a:t>
            </a:r>
            <a:r>
              <a:rPr lang="ru-RU" dirty="0" err="1" smtClean="0"/>
              <a:t>App</a:t>
            </a:r>
            <a:r>
              <a:rPr lang="ru-RU" dirty="0" smtClean="0"/>
              <a:t> </a:t>
            </a:r>
            <a:r>
              <a:rPr lang="ru-RU" dirty="0" err="1" smtClean="0"/>
              <a:t>Designer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5"/>
            <a:ext cx="6347714" cy="920714"/>
          </a:xfrm>
        </p:spPr>
        <p:txBody>
          <a:bodyPr/>
          <a:lstStyle/>
          <a:p>
            <a:r>
              <a:rPr lang="ru-RU" dirty="0" smtClean="0"/>
              <a:t>позволяет легко и быстро создавать и редактировать пользовательский интерфейс (</a:t>
            </a:r>
            <a:r>
              <a:rPr lang="en-US" dirty="0" smtClean="0"/>
              <a:t>UI</a:t>
            </a:r>
            <a:r>
              <a:rPr lang="ru-RU" dirty="0" smtClean="0"/>
              <a:t>) в режиме кода и конструктора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t="2744" b="5698"/>
          <a:stretch/>
        </p:blipFill>
        <p:spPr bwMode="auto">
          <a:xfrm>
            <a:off x="971600" y="2708920"/>
            <a:ext cx="6150634" cy="316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Эмулятор и запуск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 устройстве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Собственный эмулятор среды разработки </a:t>
            </a:r>
            <a:r>
              <a:rPr lang="en-US" dirty="0" smtClean="0"/>
              <a:t>Intel XDK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не требует большого количества ресурсов </a:t>
            </a:r>
            <a:br>
              <a:rPr lang="ru-RU" dirty="0" smtClean="0"/>
            </a:br>
            <a:r>
              <a:rPr lang="ru-RU" dirty="0" smtClean="0"/>
              <a:t>для запуска</a:t>
            </a:r>
          </a:p>
          <a:p>
            <a:r>
              <a:rPr lang="ru-RU" dirty="0" smtClean="0"/>
              <a:t>по сути работает в браузере</a:t>
            </a:r>
          </a:p>
          <a:p>
            <a:r>
              <a:rPr lang="ru-RU" dirty="0" smtClean="0"/>
              <a:t>имеет возможности моделирования работы акселерометра и прочих датчиков </a:t>
            </a:r>
            <a:endParaRPr lang="en-US" dirty="0" smtClean="0"/>
          </a:p>
          <a:p>
            <a:r>
              <a:rPr lang="ru-RU" dirty="0" smtClean="0"/>
              <a:t>работает почти мгновенно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31B39-A3CA-42CC-A8FA-65897A3AF8A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Собственный эмулятор среды разработки </a:t>
            </a:r>
            <a:r>
              <a:rPr lang="en-US" dirty="0" smtClean="0"/>
              <a:t>Intel XDK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2" descr="https://pp.vk.me/c317330/v317330753/ab21/selUGHjzJ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692626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Запуск на устройстве разработанных приложений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380549"/>
              </p:ext>
            </p:extLst>
          </p:nvPr>
        </p:nvGraphicFramePr>
        <p:xfrm>
          <a:off x="609600" y="1500188"/>
          <a:ext cx="6348413" cy="454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63216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Установка на устройство специальной программы. Формирование </a:t>
            </a:r>
            <a:r>
              <a:rPr lang="en-US" dirty="0" smtClean="0"/>
              <a:t>QR-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t="3272" b="5930"/>
          <a:stretch/>
        </p:blipFill>
        <p:spPr bwMode="auto">
          <a:xfrm>
            <a:off x="611560" y="1556792"/>
            <a:ext cx="7200800" cy="4032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615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900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792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Установка на устройство специальной программы. Чтение </a:t>
            </a:r>
            <a:r>
              <a:rPr lang="en-US" dirty="0" smtClean="0"/>
              <a:t>QR-</a:t>
            </a:r>
            <a:r>
              <a:rPr lang="ru-RU" dirty="0" smtClean="0"/>
              <a:t>кода и запуск </a:t>
            </a:r>
            <a:br>
              <a:rPr lang="ru-RU" dirty="0" smtClean="0"/>
            </a:br>
            <a:r>
              <a:rPr lang="ru-RU" dirty="0" smtClean="0"/>
              <a:t>с помощью </a:t>
            </a:r>
            <a:r>
              <a:rPr lang="en-US" dirty="0" smtClean="0"/>
              <a:t>Intel XDK App Preview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Рисунок 11" descr="Screenshot_2014-02-18-16-24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2304256" cy="3936986"/>
          </a:xfrm>
          <a:prstGeom prst="rect">
            <a:avLst/>
          </a:prstGeom>
          <a:noFill/>
        </p:spPr>
      </p:pic>
      <p:pic>
        <p:nvPicPr>
          <p:cNvPr id="7" name="Рисунок 12" descr="Screenshot_2014-02-18-16-24-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988840"/>
            <a:ext cx="2304256" cy="3936986"/>
          </a:xfrm>
          <a:prstGeom prst="rect">
            <a:avLst/>
          </a:prstGeom>
          <a:noFill/>
        </p:spPr>
      </p:pic>
      <p:pic>
        <p:nvPicPr>
          <p:cNvPr id="8" name="Рисунок 13" descr="Screenshot_2014-02-18-14-12-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988840"/>
            <a:ext cx="2304256" cy="3936986"/>
          </a:xfrm>
          <a:prstGeom prst="rect">
            <a:avLst/>
          </a:prstGeom>
          <a:noFill/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pPr eaLnBrk="1" hangingPunct="1"/>
            <a:r>
              <a:rPr lang="ru-RU" dirty="0" smtClean="0"/>
              <a:t>Содержание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 anchor="t"/>
          <a:lstStyle/>
          <a:p>
            <a:r>
              <a:rPr lang="ru-RU" dirty="0" smtClean="0"/>
              <a:t>Обзор среды </a:t>
            </a:r>
            <a:r>
              <a:rPr lang="en-US" dirty="0" smtClean="0"/>
              <a:t>Intel</a:t>
            </a:r>
            <a:r>
              <a:rPr lang="ru-RU" dirty="0" smtClean="0"/>
              <a:t>® </a:t>
            </a:r>
            <a:r>
              <a:rPr lang="en-US" dirty="0" smtClean="0"/>
              <a:t>XDK</a:t>
            </a:r>
            <a:endParaRPr lang="ru-RU" dirty="0" smtClean="0"/>
          </a:p>
          <a:p>
            <a:r>
              <a:rPr lang="ru-RU" dirty="0" smtClean="0"/>
              <a:t>Используемые технологии</a:t>
            </a:r>
          </a:p>
          <a:p>
            <a:pPr marL="0" indent="0" eaLnBrk="1" hangingPunct="1"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Сборка, установка </a:t>
            </a:r>
            <a:r>
              <a:rPr lang="en-US" dirty="0" smtClean="0"/>
              <a:t>apk-</a:t>
            </a:r>
            <a:r>
              <a:rPr lang="ru-RU" dirty="0" smtClean="0"/>
              <a:t>приложения и его запуск на устройстве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30" name="Рисунок 18" descr="Screenshot_2014-02-18-13-26-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75489"/>
            <a:ext cx="2664296" cy="4547332"/>
          </a:xfrm>
          <a:prstGeom prst="rect">
            <a:avLst/>
          </a:prstGeom>
          <a:noFill/>
        </p:spPr>
      </p:pic>
      <p:pic>
        <p:nvPicPr>
          <p:cNvPr id="1029" name="Рисунок 19" descr="Screenshot_2014-02-18-13-27-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75489"/>
            <a:ext cx="2664296" cy="4547332"/>
          </a:xfrm>
          <a:prstGeom prst="rect">
            <a:avLst/>
          </a:prstGeom>
          <a:noFill/>
        </p:spPr>
      </p:pic>
      <p:pic>
        <p:nvPicPr>
          <p:cNvPr id="1028" name="Рисунок 20" descr="Screenshot_2014-02-18-13-27-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494261"/>
            <a:ext cx="2664296" cy="4547332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943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57200" y="11268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7200" y="13430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Сборка, установка </a:t>
            </a:r>
            <a:r>
              <a:rPr lang="en-US" dirty="0" smtClean="0"/>
              <a:t>apk-</a:t>
            </a:r>
            <a:r>
              <a:rPr lang="ru-RU" dirty="0" smtClean="0"/>
              <a:t>приложения и его запуск на устройстве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027" name="Рисунок 21" descr="Screenshot_2014-02-18-13-27-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2664296" cy="4547332"/>
          </a:xfrm>
          <a:prstGeom prst="rect">
            <a:avLst/>
          </a:prstGeom>
          <a:noFill/>
        </p:spPr>
      </p:pic>
      <p:pic>
        <p:nvPicPr>
          <p:cNvPr id="1026" name="Рисунок 17" descr="Screenshot_2014-02-18-13-27-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84784"/>
            <a:ext cx="2664296" cy="4547332"/>
          </a:xfrm>
          <a:prstGeom prst="rect">
            <a:avLst/>
          </a:prstGeom>
          <a:noFill/>
        </p:spPr>
      </p:pic>
      <p:pic>
        <p:nvPicPr>
          <p:cNvPr id="1025" name="Рисунок 23" descr="Screenshot_2014-02-18-13-28-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8824" y="1484784"/>
            <a:ext cx="2693616" cy="459737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943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57200" y="11268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7200" y="13430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Используемые технологии</a:t>
            </a:r>
            <a:endParaRPr lang="ru-RU" b="1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9" name="Picture 11" descr="http://openacademy.github.io/HTML5-open-academy/session07-css3/images/css3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22" y="116632"/>
            <a:ext cx="2051223" cy="125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67574" y="100082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+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3" name="Picture 2" descr="http://igro-stroy.com/wp-content/uploads/2013/05/js-logo-badge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370157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HTML, CSS и 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3873041"/>
          </a:xfrm>
        </p:spPr>
        <p:txBody>
          <a:bodyPr/>
          <a:lstStyle/>
          <a:p>
            <a:pPr algn="l"/>
            <a:r>
              <a:rPr lang="ru-RU" sz="2400" dirty="0"/>
              <a:t>Д</a:t>
            </a:r>
            <a:r>
              <a:rPr lang="ru-RU" sz="2400" dirty="0" smtClean="0"/>
              <a:t>авно вышла за пределы технологий для отображения содержимого </a:t>
            </a:r>
            <a:br>
              <a:rPr lang="ru-RU" sz="2400" dirty="0" smtClean="0"/>
            </a:br>
            <a:r>
              <a:rPr lang="ru-RU" sz="2400" dirty="0" err="1" smtClean="0"/>
              <a:t>web</a:t>
            </a:r>
            <a:r>
              <a:rPr lang="ru-RU" sz="2400" dirty="0" smtClean="0"/>
              <a:t>-страниц </a:t>
            </a:r>
            <a:endParaRPr lang="en-US" sz="2400" dirty="0" smtClean="0"/>
          </a:p>
          <a:p>
            <a:pPr algn="l"/>
            <a:r>
              <a:rPr lang="ru-RU" sz="2400" dirty="0"/>
              <a:t>П</a:t>
            </a:r>
            <a:r>
              <a:rPr lang="ru-RU" sz="2400" dirty="0" smtClean="0"/>
              <a:t>ридерживается принципов простоты, модульности, совместимости и расширяемости</a:t>
            </a:r>
            <a:endParaRPr lang="en-US" sz="2400" dirty="0" smtClean="0"/>
          </a:p>
          <a:p>
            <a:pPr algn="l"/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31B39-A3CA-42CC-A8FA-65897A3AF8A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pic>
        <p:nvPicPr>
          <p:cNvPr id="8" name="Picture 11" descr="http://openacademy.github.io/HTML5-open-academy/session07-css3/images/css3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10506" cy="9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gro-stroy.com/wp-content/uploads/2013/05/js-logo-badge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196752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HTML, CSS и 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автоматизирует рутинные операции операционной системы </a:t>
            </a:r>
          </a:p>
          <a:p>
            <a:pPr algn="l"/>
            <a:r>
              <a:rPr lang="ru-RU" dirty="0" smtClean="0"/>
              <a:t>позволяет создавать и редактировать изображения, аудио и видео в </a:t>
            </a:r>
            <a:r>
              <a:rPr lang="ru-RU" dirty="0" err="1" smtClean="0"/>
              <a:t>онлайн-режиме</a:t>
            </a:r>
            <a:endParaRPr lang="ru-RU" dirty="0" smtClean="0"/>
          </a:p>
          <a:p>
            <a:pPr algn="l"/>
            <a:r>
              <a:rPr lang="ru-RU" dirty="0" smtClean="0"/>
              <a:t>позволяет совместно работать над документами </a:t>
            </a:r>
          </a:p>
          <a:p>
            <a:pPr algn="l"/>
            <a:r>
              <a:rPr lang="ru-RU" dirty="0" smtClean="0"/>
              <a:t>используется при разработке игр </a:t>
            </a:r>
          </a:p>
          <a:p>
            <a:pPr algn="l"/>
            <a:r>
              <a:rPr lang="ru-RU" dirty="0" smtClean="0"/>
              <a:t>и т.п.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31B39-A3CA-42CC-A8FA-65897A3AF8A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pic>
        <p:nvPicPr>
          <p:cNvPr id="8" name="Picture 11" descr="http://openacademy.github.io/HTML5-open-academy/session07-css3/images/css3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10506" cy="9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gro-stroy.com/wp-content/uploads/2013/05/js-logo-badge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196752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HTML, CSS и 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Браузеры с поддержкой HTML, CSS и </a:t>
            </a:r>
            <a:r>
              <a:rPr lang="ru-RU" dirty="0" err="1" smtClean="0"/>
              <a:t>Javascript</a:t>
            </a:r>
            <a:r>
              <a:rPr lang="ru-RU" dirty="0" smtClean="0"/>
              <a:t> сегодня можно встретить </a:t>
            </a:r>
          </a:p>
          <a:p>
            <a:pPr lvl="1"/>
            <a:r>
              <a:rPr lang="ru-RU" sz="2000" dirty="0"/>
              <a:t>В</a:t>
            </a:r>
            <a:r>
              <a:rPr lang="ru-RU" sz="2000" dirty="0" smtClean="0"/>
              <a:t> мобильных устройствах </a:t>
            </a:r>
          </a:p>
          <a:p>
            <a:pPr lvl="1"/>
            <a:r>
              <a:rPr lang="ru-RU" sz="2000" dirty="0"/>
              <a:t>В</a:t>
            </a:r>
            <a:r>
              <a:rPr lang="ru-RU" sz="2000" dirty="0" smtClean="0"/>
              <a:t> телевизорах </a:t>
            </a:r>
          </a:p>
          <a:p>
            <a:pPr lvl="1"/>
            <a:r>
              <a:rPr lang="ru-RU" sz="2000" dirty="0" smtClean="0"/>
              <a:t>Даже в холодильниках!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31B39-A3CA-42CC-A8FA-65897A3AF8A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pic>
        <p:nvPicPr>
          <p:cNvPr id="8" name="Picture 11" descr="http://openacademy.github.io/HTML5-open-academy/session07-css3/images/css3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10506" cy="9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4" name="Picture 2" descr="http://igro-stroy.com/wp-content/uploads/2013/05/js-logo-badge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196752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HTML (</a:t>
            </a:r>
            <a:r>
              <a:rPr lang="ru-RU" dirty="0" err="1" smtClean="0"/>
              <a:t>Hypertext</a:t>
            </a:r>
            <a:r>
              <a:rPr lang="ru-RU" dirty="0" smtClean="0"/>
              <a:t> </a:t>
            </a:r>
            <a:r>
              <a:rPr lang="ru-RU" dirty="0" err="1" smtClean="0"/>
              <a:t>Markup</a:t>
            </a:r>
            <a:r>
              <a:rPr lang="ru-RU" dirty="0" smtClean="0"/>
              <a:t> </a:t>
            </a:r>
            <a:r>
              <a:rPr lang="ru-RU" dirty="0" err="1" smtClean="0"/>
              <a:t>Language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«Язык разметки гипертекста» </a:t>
            </a:r>
          </a:p>
          <a:p>
            <a:pPr algn="l"/>
            <a:r>
              <a:rPr lang="ru-RU" dirty="0"/>
              <a:t>Б</a:t>
            </a:r>
            <a:r>
              <a:rPr lang="ru-RU" dirty="0" smtClean="0"/>
              <a:t>ыл разработан еще в конце 80-х годов прошлого века как язык для обмена научной и  технической документацией </a:t>
            </a:r>
          </a:p>
          <a:p>
            <a:pPr algn="l"/>
            <a:r>
              <a:rPr lang="ru-RU" dirty="0" smtClean="0"/>
              <a:t>Сегодня HTML – стандарт для оформления документов во Всемирной паутине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8130" name="AutoShape 2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132" name="AutoShape 4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8134" name="Picture 6" descr="http://www.w3.org/html/logo/downloads/HTML5_Logo_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04664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HTML (</a:t>
            </a:r>
            <a:r>
              <a:rPr lang="ru-RU" dirty="0" err="1" smtClean="0"/>
              <a:t>Hypertext</a:t>
            </a:r>
            <a:r>
              <a:rPr lang="ru-RU" dirty="0" smtClean="0"/>
              <a:t> </a:t>
            </a:r>
            <a:r>
              <a:rPr lang="ru-RU" dirty="0" err="1" smtClean="0"/>
              <a:t>Markup</a:t>
            </a:r>
            <a:r>
              <a:rPr lang="ru-RU" dirty="0" smtClean="0"/>
              <a:t> </a:t>
            </a:r>
            <a:r>
              <a:rPr lang="ru-RU" dirty="0" err="1" smtClean="0"/>
              <a:t>Language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Совокупность команд, которыми оперирует язык, называют тегами</a:t>
            </a:r>
          </a:p>
          <a:p>
            <a:pPr algn="l"/>
            <a:r>
              <a:rPr lang="ru-RU" dirty="0" smtClean="0"/>
              <a:t>Для просмотра HTML-документов, оформленных с использованием тегов, используются браузеры</a:t>
            </a:r>
          </a:p>
          <a:p>
            <a:pPr algn="l"/>
            <a:r>
              <a:rPr lang="ru-RU" dirty="0" smtClean="0"/>
              <a:t>Рабочий стандарт </a:t>
            </a:r>
            <a:r>
              <a:rPr lang="en-US" dirty="0" smtClean="0"/>
              <a:t>HTML</a:t>
            </a:r>
            <a:r>
              <a:rPr lang="ru-RU" dirty="0" smtClean="0"/>
              <a:t>5 </a:t>
            </a:r>
          </a:p>
          <a:p>
            <a:pPr algn="l"/>
            <a:r>
              <a:rPr lang="en-US" dirty="0" smtClean="0"/>
              <a:t>HTML</a:t>
            </a:r>
            <a:r>
              <a:rPr lang="ru-RU" dirty="0" smtClean="0"/>
              <a:t>5 ориентирован на улучшенную поддержку мультимедиа-технологий и независимость от устройств вывода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8130" name="AutoShape 2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132" name="AutoShape 4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8134" name="Picture 6" descr="http://www.w3.org/html/logo/downloads/HTML5_Logo_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04664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HTML5. Новые элементы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 smtClean="0"/>
              <a:t>Для организации более грамотной семантики и структурирования элементов документа </a:t>
            </a:r>
          </a:p>
          <a:p>
            <a:pPr lvl="1"/>
            <a:r>
              <a:rPr lang="ru-RU" sz="1800" dirty="0" smtClean="0"/>
              <a:t>&lt;</a:t>
            </a:r>
            <a:r>
              <a:rPr lang="ru-RU" sz="1800" dirty="0" err="1" smtClean="0"/>
              <a:t>header</a:t>
            </a:r>
            <a:r>
              <a:rPr lang="ru-RU" sz="1800" dirty="0" smtClean="0"/>
              <a:t>&gt;  - заголовочный блок</a:t>
            </a:r>
          </a:p>
          <a:p>
            <a:pPr lvl="1"/>
            <a:r>
              <a:rPr lang="ru-RU" sz="1800" dirty="0" smtClean="0"/>
              <a:t>&lt;</a:t>
            </a:r>
            <a:r>
              <a:rPr lang="ru-RU" sz="1800" dirty="0" err="1" smtClean="0"/>
              <a:t>footer</a:t>
            </a:r>
            <a:r>
              <a:rPr lang="ru-RU" sz="1800" dirty="0" smtClean="0"/>
              <a:t>&gt; - «футер» подвал документа (секции)</a:t>
            </a:r>
          </a:p>
          <a:p>
            <a:pPr lvl="1"/>
            <a:r>
              <a:rPr lang="ru-RU" sz="1800" dirty="0" smtClean="0"/>
              <a:t>&lt;</a:t>
            </a:r>
            <a:r>
              <a:rPr lang="ru-RU" sz="1800" dirty="0" err="1" smtClean="0"/>
              <a:t>nav</a:t>
            </a:r>
            <a:r>
              <a:rPr lang="ru-RU" sz="1800" dirty="0" smtClean="0"/>
              <a:t>&gt;- навигационное меню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8130" name="AutoShape 2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132" name="AutoShape 4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8134" name="Picture 6" descr="http://www.w3.org/html/logo/downloads/HTML5_Logo_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04664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HTML5. Новые элементы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 smtClean="0"/>
              <a:t>Для работы с графикой</a:t>
            </a:r>
          </a:p>
          <a:p>
            <a:pPr lvl="1"/>
            <a:r>
              <a:rPr lang="ru-RU" sz="1800" dirty="0" smtClean="0"/>
              <a:t>&lt;</a:t>
            </a:r>
            <a:r>
              <a:rPr lang="ru-RU" sz="1800" dirty="0" err="1" smtClean="0"/>
              <a:t>canvas</a:t>
            </a:r>
            <a:r>
              <a:rPr lang="ru-RU" sz="1800" dirty="0" smtClean="0"/>
              <a:t>&gt; -  холст для рисования, создание двумерных изображений и динамической анимации, осуществляемой с помощью языка </a:t>
            </a:r>
            <a:r>
              <a:rPr lang="ru-RU" sz="1800" dirty="0" err="1" smtClean="0"/>
              <a:t>JavaScript</a:t>
            </a:r>
            <a:endParaRPr lang="ru-RU" sz="1800" dirty="0" smtClean="0"/>
          </a:p>
          <a:p>
            <a:pPr lvl="1"/>
            <a:r>
              <a:rPr lang="ru-RU" sz="1800" dirty="0" smtClean="0"/>
              <a:t>&lt;</a:t>
            </a:r>
            <a:r>
              <a:rPr lang="ru-RU" sz="1800" dirty="0" err="1" smtClean="0"/>
              <a:t>figure</a:t>
            </a:r>
            <a:r>
              <a:rPr lang="ru-RU" sz="1800" dirty="0" smtClean="0"/>
              <a:t>&gt; работа с отображением фотографий, иллюстраций, диаграмм и графиков, листингов кода и т.п.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8130" name="AutoShape 2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132" name="AutoShape 4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8134" name="Picture 6" descr="http://www.w3.org/html/logo/downloads/HTML5_Logo_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04664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среды </a:t>
            </a:r>
            <a:r>
              <a:rPr lang="en-US" dirty="0" smtClean="0"/>
              <a:t>Intel</a:t>
            </a:r>
            <a:r>
              <a:rPr lang="ru-RU" dirty="0" smtClean="0"/>
              <a:t>® </a:t>
            </a:r>
            <a:r>
              <a:rPr lang="en-US" dirty="0" smtClean="0"/>
              <a:t>XDK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HTML5. Новые элементы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5"/>
            <a:ext cx="6347714" cy="3296978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 smtClean="0"/>
              <a:t>Для работы с </a:t>
            </a:r>
            <a:r>
              <a:rPr lang="ru-RU" dirty="0" err="1" smtClean="0"/>
              <a:t>медиаконтентом</a:t>
            </a:r>
            <a:r>
              <a:rPr lang="ru-RU" dirty="0" smtClean="0"/>
              <a:t>:</a:t>
            </a:r>
          </a:p>
          <a:p>
            <a:pPr lvl="1"/>
            <a:r>
              <a:rPr lang="ru-RU" sz="1800" dirty="0" smtClean="0"/>
              <a:t>&lt;</a:t>
            </a:r>
            <a:r>
              <a:rPr lang="ru-RU" sz="1800" dirty="0" err="1" smtClean="0"/>
              <a:t>audio</a:t>
            </a:r>
            <a:r>
              <a:rPr lang="ru-RU" sz="1800" dirty="0" smtClean="0"/>
              <a:t>&gt; - вставка аудио файлов на web-страницу </a:t>
            </a:r>
          </a:p>
          <a:p>
            <a:pPr lvl="1"/>
            <a:r>
              <a:rPr lang="ru-RU" sz="1800" dirty="0" smtClean="0"/>
              <a:t>&lt;</a:t>
            </a:r>
            <a:r>
              <a:rPr lang="ru-RU" sz="1800" dirty="0" err="1" smtClean="0"/>
              <a:t>video</a:t>
            </a:r>
            <a:r>
              <a:rPr lang="ru-RU" sz="1800" dirty="0" smtClean="0"/>
              <a:t>&gt; вставка видео файлов на web-страницу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8130" name="AutoShape 2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132" name="AutoShape 4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8134" name="Picture 6" descr="http://www.w3.org/html/logo/downloads/HTML5_Logo_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04664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HTML5. Новые элементы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161073"/>
          </a:xfrm>
        </p:spPr>
        <p:txBody>
          <a:bodyPr/>
          <a:lstStyle/>
          <a:p>
            <a:r>
              <a:rPr lang="ru-RU" dirty="0" smtClean="0"/>
              <a:t>для работы с элементами формы</a:t>
            </a:r>
          </a:p>
          <a:p>
            <a:r>
              <a:rPr lang="ru-RU" dirty="0" smtClean="0"/>
              <a:t>контролирующие ввод и проверяющие введенные данные, </a:t>
            </a:r>
          </a:p>
          <a:p>
            <a:r>
              <a:rPr lang="ru-RU" dirty="0" smtClean="0"/>
              <a:t>позволяющие выбрать на календаре </a:t>
            </a:r>
          </a:p>
          <a:p>
            <a:r>
              <a:rPr lang="ru-RU" dirty="0" smtClean="0"/>
              <a:t>позволяющие выбрать цвет в палитре </a:t>
            </a:r>
          </a:p>
          <a:p>
            <a:r>
              <a:rPr lang="ru-RU" dirty="0" smtClean="0"/>
              <a:t>позволяющие с помощью бегунка визуально откорректировать тот или иной параметр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8130" name="AutoShape 2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132" name="AutoShape 4" descr="data:image/jpeg;base64,/9j/4AAQSkZJRgABAQAAAQABAAD/2wCEAAkGBwgHBgkIBwgKCgkLDRYPDQwMDRsUFRAWIB0iIiAdHx8kKDQsJCYxJx8fLT0tMTU3Ojo6Iys/RD84QzQ5OjcBCgoKDQwNGg8PGjclHyU3Nzc3Nzc3Nzc3Nzc3Nzc3Nzc3Nzc3Nzc3Nzc3Nzc3Nzc3Nzc3Nzc3Nzc3Nzc3Nzc3N//AABEIAIoAigMBEQACEQEDEQH/xAAcAAEAAgMBAQEAAAAAAAAAAAAABgcDBAUBAgj/xABNEAAABQIBBgcIDgkFAQAAAAAAAQIDBAURBgcSEyExkRRRUlRhcdEXIkGSk6HB0hYjMjNCU1VygaKxsrPhCBUkOGJjZHR1JTZDc5Q3/8QAGgEBAAIDAQAAAAAAAAAAAAAAAAUGAgMEAf/EADURAAIBAgEICQMFAAMAAAAAAAABAgMRBAUSFSFRUmGhExQxMnGBkdHwI8HhIkFCYrEzQ1P/2gAMAwEAAhEDEQA/ALxAAAABVv6Rf+xYv+Sb/DcAESyIYzw9hii1GPXKiUV16SS0J0S13TmkV+9IwBC5E2PUsqiZsJzSx36w2ttdjLOSbpWOx6wBK8rOBcTVTGtXq0GlOOwDS2onicQRGSWkkZ2M76rHuAFZ0Wj1CuT0QKVGORKcIzS2lREZkRXPWZkQAteLh2rYbyMYli1uGqK85KS4hKlJVdPtZX70z8JGAK+yfYpewjiRioouqOftclsvhtmev6S2l1ADp5V8Z+y/EJqirM6ZELRxSMrZ3KXbjM/MRADvUf8Ad7rv9+3+I0AOx+jP7/iH5kf7XABeoAAAAAAAAAAAACrf0i/9ixf8k3+G4AKtyd5NXsb0+XLaqjcQo7xNGlTJrztRHfaQA48SmKouUOJTFuk6qJVGmjcJNiVZwtdgB+ra6X+iVD+2c+6YA/NeQz/6NB/6nfuGALsyzFbJzVvmo++QAoXBuDlYpw5XX4SVHUafo3WUkfvie+zkW49Vy6S6QB7W8HLomT6nVuehaJtQmWQhWrRs5ijK5cZnr6rACR0f93uu/wB+3+I0AORkpx5EwM5U1y4T8rhhNEnRKIs3Nzr3v84AXNgPKfCxpV3abEp0iMtqOb5rdWkyMiUkravnACfAAAAAAAAAAADhYxwrT8X0xunVVT6WEPE8RsLJKs4iMtpkeqyjAGLBuDqZg6JIi0lUhTb7hOL06yUd7W1WIgBxZGSjDsjEKq4tyfww5RSdTyc3PJWdszdlwBNpTCJUV6O7fMdQaFW22MrGAIZhjJZh/DNYaqtNcnHJaJSUk68Sk2MrHqJJACS4kocXEdHfpU9TqY79s82lElWo76jMj4gBy8GYFpODDlfqhcpXCc3Sadwle5va1iLjAGbGOD6ZjCExDqxyEtMO6VOgWSTvYy13I+MAc+Pk4okfCcrDLa5n6vkuk6szdLPJRGk9R5uy6S8AA4fcNwl8bVP/AEJ9UAdzCGTeh4QqTlQpK5in3GTZUT7pKLNMyPYRFr70gBMiAAAAAAAAABG8ZV6XQmYzkRtlelUpKtKRnsLwWMhy4qvKik4klk3B08U5KbatsIv3QqtzaF4q/WHF1+rsXzzJTQtDefL2HdCq3NoXir9YOv1di+eY0LQ3ny9h3QqtzaF4q/WDr9XYvnmNC0N58vYd0Krc2heKv1g6/V2L55jQtDefL2HdCq3NoXir9YOv1di+eY0LQ3ny9h3QqtzaF4q/WDr9XYvnmNC0N58vYd0Krc2heKv1g6/V2L55jQtDefL2HdCq3NoXir9YOv1di+eY0LQ3ny9h3QqtzaF4q/WDr9XYvnmNC0N58vYd0Krc2heKv1g6/V2L55jQtDefL2HdCq3NoXir9YOv1di+eZ7oShvPl7HVwxi6o1isNw32IqW1JUpRoSoj1F0mN+HxdSpUzWkcmOyZRw9B1It38vYm4kCDAAAAAAAhmU5F6PEc5Moi3pV2Dgygv0J8fsTOQ39aS4fdFcCKLMAAAAAABkZQTijI+IYydkDLwZPGYwz2Y3HBk8ZhnsXHBk8ZhnsXHBk8ZhnsXPh5pLaSMjMzuMou56iSZN0Z2Ilq5EZZ+dJekd+BX1vIissu2GS2tfctATBVgAAAAAAIxlDa0mGnVeFDrai329I48ar0X5EnkiVsUltTKsEOWw+kIW4okNoUtR7EpK5n9A9Sb1I8bSV2ZShy+aSfIK7Bl0c91+jMOmpb69UOBS+ZyfIq7A6Oe6/RjpqW+vVDgUvmcnyKuwOjnuv0Y6alvr1RmiwpekP9jk7PiVdHQMJ0527r9GeOtS316o2uBTOZyfIq7Br6Oe6/RmPTUt5eqHApnM5PkVdgdHPdfox01LeXqhwKZzOT5FXYHRz3X6MdNS3l6oxuMus20zTjd9meg033jFxa7VysZRnGXdaZqy9iSGUDYiWZL27zp7vJaQkj6zPsEnk9fqkyEy5L9EI8SxRKlcAAAAAAA4mM29Jhif8Awt524yMc+KX0ZHdk2VsVDxKgEGXE6WG3NFX4Kv5pFv1DdhnatE5MfHOw01wLWufGJ6xSz258YAXPjAGaIfth9R+gAbYAAAAIBlDXepRUclkz3n+QhcpP6kVwLHkVWpSfEhcr3SS6BxQ7CbROcl7f7NPd43Ep3Ff0iWyetUmV7Lj/AFwjwJ0JEggAAAAAAOfiFvTUGot8qM590xqrq9KS4HRhJZteD4opUtYgC7mxTnNFUYrngS8gz6s4hlB2kmaq8c6lJcH/AIXBa2oWIopxMSV5VEOPmxtMTudrNWba1ujpHNiMR0NtV7khgcCsVnXlaxxfZ4v5OT5U+wc2kP68yQ0Gv/Tl+TNFx4vSH/pydh/8p9HQMXlG38eYeQ0v+zl+Ta9nq/k9PlfyGOk/68/weaEW/wAvyPZ6v5PT5X8g0n/Xn+BoRb/L8j2er+T0+V/INJ/15/gaEW/y/JHa/VTrE4pSmtFZskZhKvsvr844cRX6aedYk8JhurU8y99ZxJR+2W4iGEOw7EWJkzbzaI+vlyVeZKRM4BWpvxKzlt3xCWxEwHcQ4AAAAAAGKWgnIrqD2KQZHuHkldMyg7STKJIjIrHtLUYraVi+nt7ay2lrHoLnSrPSlfKK4si1ooLVnYiWUVH7FCc4nlJ3p/IR+UF+mLJrIcrVJx4fcgoiyyGaL74fUfoGE3qPGbX0DXcxH0BcD6AAAGpIO7qhtj2GSLQyft6PDTB21rcWo/GPsE3glaiip5WlfFPhYko6yNAAAAAAA8VrKwAoyajRzZDfhQ6tO5RkK7PvPxZfKTvTi9qX+GE9gwZmW/TF6WmxF8plB+YWKm7wTKNiI5tWS4s2DSlRWUkj6yuMzSm12Hmib+LT4pDyx7d7TNFabNw/a07OSXQFkM6W02tA18WncQWGc9o0DXxadxBYZz2nhstfFo8UgshnS2lU11RLrU002tplEVhW8S71ZeJc8GrYeCew4bx3dUfSYR7DqRb2D29HhmnFxskrfr9IncKrUY+BTcou+LqeJ2R0HGAAAAAAB4ewAUviJvQ16oo/qVnvO/pEBWVqslxLvg5Z2Hg+COcNVrnQTOmYyiw6dHjOxZCltNkk1JzbH1axI0sbGNNRa1kBiMj1KtWU4yVm+JtezuDzOT9XtGzSENj5GnQdbeXMezuDzOT9XtDSENjGg62+uZmi47haQ7Q5OzjT0dIxeUYL+LGhKu+uZs+zqHzORvT2jHScN18jzQtXeR16DXG60TymWXGyaMiPPMtd+odWHxKr3srWOLF4OWFaUne51jHScZTktelmPucp1R+cVabvJsvNKObCK4I5Sz1qPpMbP2NyLrobWhosBrkx2y+qQsNFWpxXAo+JlnV5y4v/AE3hsNAAAAAAAHh7ABUONG9Hiabq90pKt6SEHi1asy4ZMlfCwOIOc7yZ4Zw7TanR25UlLpumtZKzXLFqPsEjhsNTq01KXaQGUMoYihXcIdmo2avhOmRqXKfjoe0rbZqTdy5XIbKuDpRg5Ja0acNlTETrRjJqzewgYiiymaL74fUfoGE+w8ZtDWYk9ydozabJc5b9txEJjJitTk+P2K5lqX1orgSiS5omHHOSk1biEjJ2TZEQWdJIpktSS6hVUXo0SLOURFrudrDoS7DLsResdOYw2gvgoIvMLHFWVihyd5NmQemIAAAAAAHh7ABVmUNvMxKo+WyhX2l6BDY3/l8i15Hd8L4NkZHIShYWAHM6iuI5D6vORCXwD+m1xKvlpWxCe1Ehls8JiPMXtpG1IufguQ65RzotbSLpzzJqWxldzMH1aMRm023ISXxSte47CHlgqsezWWmllfDVO128fc5rMKW1JNp2K8hyx96bZ38A5KkJLU0d3TUpRzoyVvE7kPDFXl2MoptJP4Tx5vm2jZTwVaf7WOOrlLDU9WdfwJ1hqlOUincGeWlbhrNZmi9hMYWg6NPNZXcdiViauelZGzXHNFSJi+Jhf2DZXdqcnwNWFjnV4LiioVakH0EKyi7fuYKcjSz4jdvdvtp3qIh0wV5JcUY1pZtKT4MvItgsRRD0AAAAAAAAAFbZTm82rxHOXHzdyj9YROPX1E+H3/JZsiS+jKPH7EOHCTJMMC1SHDYlMS5CGTU4SkZ52I9WvWJHBVYQTjJ2ILK+Gq1JRnCNybNuIdSSmlpWk/CkyMhJJp9hXnGUdTVj6Hp4ZopXcPqAG2RWAHilEkrnYi4zMAR3FVYgfqmVFbltKfWnNJCFko9pbbDhxmIp9FKKetknk/C1unhNxdkVs9qaV1CDj2lpRmwy3pcRU1H9QlW7X6B10FerFcTRjZZuGm+BcxbBPlKPQAAAAAAAAAQHKi3rpzvz0/YI3KC7rLBkOXfXgQMRpPgAZY8l+KvOivOMq421Gm+4ZRlKPddjCdOE1aSTO3DxfVoxkTq25CPCTide8rDphjase3WR9XJOGn3U0d6Djtmx6WC6TltiFEaT2fSN+kYpa46yPnkOd/0zVvDWYJmNqi9cozbUdPHbOVvPV5hzTyjVl3dR1Usj0I65tv8Aw4UypTZp3lSnnCP4JqO27YOOdWpU7zuSFPD0qXcikatrENZuMcjUyYyj2nqOlgdvSYniavc5yvqmO3CK9ZHDlSWbhJFtlsE4VA9AAAAAAAAABDspcZ1+mRVMtLcNt7vsxJnYjSes7eDUOHHxbgmkTORakY1ZKTtdFbeEy8PEIkswAAAABmi++H1dgwn2HjNkzIiuZlvGFjGxjU+gtnfdQ9zGe2MapKj9yREQyzEe2MSlmr3SjsMrJHqRKcnUZ1Vd4RoXNEhhffmk829y8Owd2Bi+lvYiMsVI9XzL67os4tglyrnoAAAAAAAAAPLEANCoUWm1BJ8LhMuHyjTZRfSWsa50ac+8jfSxVal3JNEdnYAgO3OG+9HV4CV36fPr845Z4CD7rsSVLLVaP/Ik+RHp2BqxGMzYJqUj+BVj3H2jlngqsezWSNLLGHn3rx+cCPy4UqErNmRnWD/mIMi37DHLKEo95WJGnWp1FeEkzClRp1pO19Qw1M2WPpptyQ5mMtrdXyUJNR+YepX7queSlGCvJ2O5BwdWpZErgxMIP4TyrebaOmGEqy/axH1cqYan/K/gSGBk9ZTZU+Ytw/CllOaW89Y6oZPS1ykR1XLcnqpxt4kigYao8AyUxBaNfLc79W8x1ww9KHYiNq4/E1u9LUdckkRERFYi2EQ3LUcnaegAAAAAAAAAAAAAAAAAPhxCXEmlaSUky1korkPGk1rPU2ndFfVyFERiSK2mKwSF3zkk2VldZCLrQj0qViwYWrU6tJ5z9SdQmGY8dKWGkNJtsQkiLzCTpxSSsQFacpS1s2i2DIx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8134" name="Picture 6" descr="http://www.w3.org/html/logo/downloads/HTML5_Logo_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04664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r>
              <a:rPr lang="ru-RU" dirty="0" smtClean="0"/>
              <a:t> (</a:t>
            </a:r>
            <a:r>
              <a:rPr lang="ru-RU" dirty="0" err="1" smtClean="0"/>
              <a:t>Cascading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r>
              <a:rPr lang="ru-RU" dirty="0" smtClean="0"/>
              <a:t> </a:t>
            </a:r>
            <a:r>
              <a:rPr lang="ru-RU" dirty="0" err="1" smtClean="0"/>
              <a:t>Sheets</a:t>
            </a:r>
            <a:r>
              <a:rPr lang="ru-RU" dirty="0" smtClean="0"/>
              <a:t>, каскадные таблицы стилей)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параметров форматирования, который применяется к элементам документа, чтобы изменить их внешний вид</a:t>
            </a:r>
          </a:p>
          <a:p>
            <a:r>
              <a:rPr lang="ru-RU" dirty="0"/>
              <a:t>Ц</a:t>
            </a:r>
            <a:r>
              <a:rPr lang="ru-RU" dirty="0" smtClean="0"/>
              <a:t>вет, размеры текста и другие параметры хранятся в определенном месте и легко применяются к любому тегу</a:t>
            </a:r>
          </a:p>
          <a:p>
            <a:r>
              <a:rPr lang="ru-RU" dirty="0" smtClean="0"/>
              <a:t>Предлагают намного больше возможностей для форматирования, чем обычный HTML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2226" name="Picture 2" descr="http://w3widgets.com/responsive-slider/img/cs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332656"/>
            <a:ext cx="718674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r>
              <a:rPr lang="ru-RU" dirty="0" smtClean="0"/>
              <a:t> (</a:t>
            </a:r>
            <a:r>
              <a:rPr lang="ru-RU" dirty="0" err="1" smtClean="0"/>
              <a:t>Cascading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r>
              <a:rPr lang="ru-RU" dirty="0" smtClean="0"/>
              <a:t> </a:t>
            </a:r>
            <a:r>
              <a:rPr lang="ru-RU" dirty="0" err="1" smtClean="0"/>
              <a:t>Sheets</a:t>
            </a:r>
            <a:r>
              <a:rPr lang="ru-RU" dirty="0" smtClean="0"/>
              <a:t>, каскадные таблицы стилей)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3458345" cy="4541189"/>
          </a:xfrm>
        </p:spPr>
        <p:txBody>
          <a:bodyPr/>
          <a:lstStyle/>
          <a:p>
            <a:pPr marL="0" indent="0" algn="l">
              <a:buNone/>
            </a:pPr>
            <a:r>
              <a:rPr lang="ru-RU" i="1" dirty="0" smtClean="0"/>
              <a:t>«</a:t>
            </a:r>
            <a:r>
              <a:rPr lang="en-US" i="1" dirty="0" smtClean="0"/>
              <a:t>HTML</a:t>
            </a:r>
            <a:r>
              <a:rPr lang="ru-RU" i="1" dirty="0" smtClean="0"/>
              <a:t>-страница похожа на человека … </a:t>
            </a:r>
            <a:br>
              <a:rPr lang="ru-RU" i="1" dirty="0" smtClean="0"/>
            </a:br>
            <a:r>
              <a:rPr lang="ru-RU" i="1" dirty="0" smtClean="0"/>
              <a:t>если HTML задает «скелет» нашего человечка (страницы), то CSS позволяет задать цвет глаз, кожи, вид и форму одежды,  и т.д.»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2226" name="Picture 2" descr="http://w3widgets.com/responsive-slider/img/cs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332656"/>
            <a:ext cx="718674" cy="100811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628" y="1428417"/>
            <a:ext cx="14001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25319"/>
            <a:ext cx="136815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5968019" y="3212976"/>
            <a:ext cx="57606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r>
              <a:rPr lang="ru-RU" dirty="0" smtClean="0"/>
              <a:t> (</a:t>
            </a:r>
            <a:r>
              <a:rPr lang="ru-RU" dirty="0" err="1" smtClean="0"/>
              <a:t>Cascading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r>
              <a:rPr lang="ru-RU" dirty="0" smtClean="0"/>
              <a:t> </a:t>
            </a:r>
            <a:r>
              <a:rPr lang="ru-RU" dirty="0" err="1" smtClean="0"/>
              <a:t>Sheets</a:t>
            </a:r>
            <a:r>
              <a:rPr lang="ru-RU" dirty="0" smtClean="0"/>
              <a:t>, каскадные таблицы стилей)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algn="l"/>
            <a:r>
              <a:rPr lang="ru-RU" dirty="0" smtClean="0"/>
              <a:t>позволяют определить цвет и начертание текстового фрагмента</a:t>
            </a:r>
          </a:p>
          <a:p>
            <a:pPr algn="l"/>
            <a:r>
              <a:rPr lang="ru-RU" dirty="0" smtClean="0"/>
              <a:t>выполнить его выравнивание относительно других блоков и компонентов страницы </a:t>
            </a:r>
          </a:p>
          <a:p>
            <a:pPr algn="l"/>
            <a:r>
              <a:rPr lang="ru-RU" dirty="0" smtClean="0"/>
              <a:t>задать размер, положение и границы каждого из них в рамках HTML-разметки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2226" name="Picture 2" descr="http://w3widgets.com/responsive-slider/img/cs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332656"/>
            <a:ext cx="718674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Р</a:t>
            </a:r>
            <a:r>
              <a:rPr lang="ru-RU" dirty="0" smtClean="0"/>
              <a:t>абочий стандарт каскадных таблиц стилей </a:t>
            </a:r>
          </a:p>
          <a:p>
            <a:pPr marL="0" indent="0" algn="l">
              <a:buNone/>
            </a:pPr>
            <a:r>
              <a:rPr lang="ru-RU" dirty="0"/>
              <a:t>О</a:t>
            </a:r>
            <a:r>
              <a:rPr lang="ru-RU" dirty="0" smtClean="0"/>
              <a:t>риентирован на:</a:t>
            </a:r>
          </a:p>
          <a:p>
            <a:pPr lvl="1" algn="l"/>
            <a:r>
              <a:rPr lang="ru-RU" sz="1800" dirty="0" smtClean="0"/>
              <a:t>более гибкое оформление фоновых изображений </a:t>
            </a:r>
          </a:p>
          <a:p>
            <a:pPr lvl="1" algn="l"/>
            <a:r>
              <a:rPr lang="ru-RU" sz="1800" dirty="0" smtClean="0"/>
              <a:t>работу со сглаженными углами и тенями </a:t>
            </a:r>
          </a:p>
          <a:p>
            <a:pPr lvl="1" algn="l"/>
            <a:r>
              <a:rPr lang="ru-RU" sz="1800" dirty="0" smtClean="0"/>
              <a:t>работу с расширенным набором шрифтов и принципами оформления текстовых фрагментов</a:t>
            </a:r>
          </a:p>
          <a:p>
            <a:pPr lvl="1" algn="l"/>
            <a:r>
              <a:rPr lang="ru-RU" sz="1800" dirty="0" smtClean="0"/>
              <a:t>тонкую настройку параметров под различные устройства вывода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2226" name="Picture 2" descr="http://w3widgets.com/responsive-slider/img/cs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332656"/>
            <a:ext cx="718674" cy="1008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196752"/>
            <a:ext cx="6347714" cy="4844611"/>
          </a:xfrm>
        </p:spPr>
        <p:txBody>
          <a:bodyPr/>
          <a:lstStyle/>
          <a:p>
            <a:pPr algn="l"/>
            <a:r>
              <a:rPr lang="ru-RU" dirty="0"/>
              <a:t>З</a:t>
            </a:r>
            <a:r>
              <a:rPr lang="ru-RU" dirty="0" smtClean="0"/>
              <a:t>ародился как сценарный язык программирования, применяемый для придания интерактивности web-страницам на стороне клиента</a:t>
            </a:r>
          </a:p>
          <a:p>
            <a:pPr algn="l"/>
            <a:r>
              <a:rPr lang="ru-RU" dirty="0" smtClean="0"/>
              <a:t>Позволяет дополнить HTML-документы динамически изменяемыми свойствами и интерактивными возможностями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8370" name="Picture 2" descr="http://igro-stroy.com/wp-content/uploads/2013/05/js-logo-badge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260648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JavaScript</a:t>
            </a:r>
            <a:r>
              <a:rPr lang="ru-RU" dirty="0" smtClean="0"/>
              <a:t> - язык общего назначения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268760"/>
            <a:ext cx="6347714" cy="4772603"/>
          </a:xfrm>
        </p:spPr>
        <p:txBody>
          <a:bodyPr/>
          <a:lstStyle/>
          <a:p>
            <a:pPr lvl="0" algn="l"/>
            <a:r>
              <a:rPr lang="ru-RU" dirty="0" smtClean="0"/>
              <a:t>расширяет функциональность браузеров путем написания собственных </a:t>
            </a:r>
            <a:r>
              <a:rPr lang="ru-RU" dirty="0" err="1" smtClean="0"/>
              <a:t>плагинов</a:t>
            </a:r>
            <a:endParaRPr lang="ru-RU" dirty="0" smtClean="0"/>
          </a:p>
          <a:p>
            <a:pPr lvl="0" algn="l"/>
            <a:r>
              <a:rPr lang="ru-RU" dirty="0" smtClean="0"/>
              <a:t>одновременно использует несколько подключаемых библиотек, расположенных </a:t>
            </a:r>
            <a:br>
              <a:rPr lang="ru-RU" dirty="0" smtClean="0"/>
            </a:br>
            <a:r>
              <a:rPr lang="ru-RU" dirty="0" smtClean="0"/>
              <a:t>на удаленных серверах</a:t>
            </a:r>
          </a:p>
          <a:p>
            <a:pPr algn="l"/>
            <a:r>
              <a:rPr lang="ru-RU" dirty="0" smtClean="0"/>
              <a:t>создает геометрические фигуры и анимацию </a:t>
            </a:r>
            <a:br>
              <a:rPr lang="ru-RU" dirty="0" smtClean="0"/>
            </a:br>
            <a:r>
              <a:rPr lang="ru-RU" dirty="0" smtClean="0"/>
              <a:t>с помощью </a:t>
            </a:r>
            <a:r>
              <a:rPr lang="en-US" dirty="0" smtClean="0"/>
              <a:t>SVG</a:t>
            </a:r>
            <a:r>
              <a:rPr lang="ru-RU" dirty="0" smtClean="0"/>
              <a:t> </a:t>
            </a:r>
          </a:p>
          <a:p>
            <a:pPr algn="l"/>
            <a:r>
              <a:rPr lang="ru-RU" dirty="0" smtClean="0"/>
              <a:t>создает трехмерную графику с помощью </a:t>
            </a:r>
            <a:r>
              <a:rPr lang="ru-RU" dirty="0" err="1" smtClean="0"/>
              <a:t>WebGL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8370" name="Picture 2" descr="http://igro-stroy.com/wp-content/uploads/2013/05/js-logo-badge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260648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JavaScript</a:t>
            </a:r>
            <a:r>
              <a:rPr lang="ru-RU" b="1" dirty="0" smtClean="0"/>
              <a:t> - </a:t>
            </a:r>
            <a:r>
              <a:rPr lang="ru-RU" dirty="0" smtClean="0"/>
              <a:t>язык общего назначения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запускает видео</a:t>
            </a:r>
          </a:p>
          <a:p>
            <a:pPr lvl="0"/>
            <a:r>
              <a:rPr lang="ru-RU" dirty="0" smtClean="0"/>
              <a:t>наносит метки и объекты на карту</a:t>
            </a:r>
          </a:p>
          <a:p>
            <a:pPr lvl="0"/>
            <a:r>
              <a:rPr lang="ru-RU" dirty="0" smtClean="0"/>
              <a:t>отображает математические формулы</a:t>
            </a:r>
          </a:p>
          <a:p>
            <a:pPr lvl="0"/>
            <a:r>
              <a:rPr lang="ru-RU" dirty="0" smtClean="0"/>
              <a:t>управляет файловой системой и сетевым окружением</a:t>
            </a:r>
          </a:p>
          <a:p>
            <a:pPr lvl="0"/>
            <a:r>
              <a:rPr lang="ru-RU" dirty="0" smtClean="0"/>
              <a:t>работает с реестром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8370" name="Picture 2" descr="http://igro-stroy.com/wp-content/uploads/2013/05/js-logo-badge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260648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JavaScript</a:t>
            </a:r>
            <a:r>
              <a:rPr lang="ru-RU" b="1" dirty="0" smtClean="0"/>
              <a:t> с </a:t>
            </a:r>
            <a:r>
              <a:rPr lang="ru-RU" dirty="0" smtClean="0"/>
              <a:t>серверной программной платформой </a:t>
            </a:r>
            <a:r>
              <a:rPr lang="ru-RU" dirty="0" err="1" smtClean="0"/>
              <a:t>Node.js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взаимодействует с устройствами ввода/вывода через свой API </a:t>
            </a:r>
          </a:p>
          <a:p>
            <a:r>
              <a:rPr lang="ru-RU" dirty="0" smtClean="0"/>
              <a:t>подключает другие внешние библиотеки, написанные на разных языках </a:t>
            </a:r>
          </a:p>
          <a:p>
            <a:r>
              <a:rPr lang="ru-RU" dirty="0" smtClean="0"/>
              <a:t>в основе </a:t>
            </a:r>
            <a:r>
              <a:rPr lang="ru-RU" dirty="0" err="1" smtClean="0"/>
              <a:t>десктопных</a:t>
            </a:r>
            <a:r>
              <a:rPr lang="ru-RU" dirty="0" smtClean="0"/>
              <a:t> оконных приложений</a:t>
            </a:r>
          </a:p>
          <a:p>
            <a:r>
              <a:rPr lang="ru-RU" dirty="0" smtClean="0"/>
              <a:t>программирует микроконтроллеры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8370" name="Picture 2" descr="http://igro-stroy.com/wp-content/uploads/2013/05/js-logo-badge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260648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pPr eaLnBrk="1" hangingPunct="1"/>
            <a:r>
              <a:rPr lang="en-US" dirty="0" smtClean="0"/>
              <a:t>Intel</a:t>
            </a:r>
            <a:r>
              <a:rPr lang="ru-RU" dirty="0" smtClean="0"/>
              <a:t>® </a:t>
            </a:r>
            <a:r>
              <a:rPr lang="en-US" dirty="0" smtClean="0"/>
              <a:t>XDK NEW</a:t>
            </a:r>
            <a:endParaRPr lang="ru-RU" dirty="0" smtClean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  <p:graphicFrame>
        <p:nvGraphicFramePr>
          <p:cNvPr id="13" name="Схема 12"/>
          <p:cNvGraphicFramePr/>
          <p:nvPr/>
        </p:nvGraphicFramePr>
        <p:xfrm>
          <a:off x="611560" y="1268760"/>
          <a:ext cx="66967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дополнительных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500174"/>
            <a:ext cx="7274770" cy="4541189"/>
          </a:xfrm>
        </p:spPr>
        <p:txBody>
          <a:bodyPr/>
          <a:lstStyle/>
          <a:p>
            <a:pPr lvl="0" algn="l">
              <a:spcBef>
                <a:spcPts val="0"/>
              </a:spcBef>
            </a:pPr>
            <a:r>
              <a:rPr lang="en-US" sz="1800" dirty="0"/>
              <a:t>Peter </a:t>
            </a:r>
            <a:r>
              <a:rPr lang="en-US" sz="1800" dirty="0" err="1"/>
              <a:t>Wayner</a:t>
            </a:r>
            <a:r>
              <a:rPr lang="en-US" sz="1800" dirty="0"/>
              <a:t>, InfoWorld </a:t>
            </a:r>
            <a:r>
              <a:rPr lang="en-US" sz="1800" dirty="0">
                <a:hlinkClick r:id="rId2"/>
              </a:rPr>
              <a:t>http://www.itworld.com/software/383227/10-reasons-browser-becoming-universal-os</a:t>
            </a:r>
            <a:endParaRPr lang="ru-RU" sz="1800" dirty="0"/>
          </a:p>
          <a:p>
            <a:pPr lvl="0" algn="l">
              <a:spcBef>
                <a:spcPts val="0"/>
              </a:spcBef>
            </a:pPr>
            <a:r>
              <a:rPr lang="en-US" sz="1800" dirty="0">
                <a:hlinkClick r:id="rId3"/>
              </a:rPr>
              <a:t>http://ru.wikipedia.org/wiki/HTML</a:t>
            </a:r>
            <a:endParaRPr lang="ru-RU" sz="1800" dirty="0"/>
          </a:p>
          <a:p>
            <a:pPr lvl="0" algn="l">
              <a:spcBef>
                <a:spcPts val="0"/>
              </a:spcBef>
            </a:pPr>
            <a:r>
              <a:rPr lang="ru-RU" sz="1800" dirty="0"/>
              <a:t>Основы интернет-технологий: учебное пособие / М.Н. </a:t>
            </a:r>
            <a:r>
              <a:rPr lang="ru-RU" sz="1800" dirty="0" err="1"/>
              <a:t>Пархимович</a:t>
            </a:r>
            <a:r>
              <a:rPr lang="ru-RU" sz="1800" dirty="0"/>
              <a:t>, А.А. </a:t>
            </a:r>
            <a:r>
              <a:rPr lang="ru-RU" sz="1800" dirty="0" err="1"/>
              <a:t>Липницкий</a:t>
            </a:r>
            <a:r>
              <a:rPr lang="ru-RU" sz="1800" dirty="0"/>
              <a:t>, В.А. Некрасова; Сев. (</a:t>
            </a:r>
            <a:r>
              <a:rPr lang="ru-RU" sz="1800" dirty="0" err="1"/>
              <a:t>Арктич</a:t>
            </a:r>
            <a:r>
              <a:rPr lang="ru-RU" sz="1800" dirty="0"/>
              <a:t>.) </a:t>
            </a:r>
            <a:r>
              <a:rPr lang="ru-RU" sz="1800" dirty="0" err="1"/>
              <a:t>федер</a:t>
            </a:r>
            <a:r>
              <a:rPr lang="ru-RU" sz="1800" dirty="0"/>
              <a:t>. ун-т. – Архангельск: ИПЦ САФУ, 2013. – 365 с.</a:t>
            </a:r>
          </a:p>
          <a:p>
            <a:pPr lvl="0" algn="l">
              <a:spcBef>
                <a:spcPts val="0"/>
              </a:spcBef>
            </a:pPr>
            <a:r>
              <a:rPr lang="ru-RU" sz="1800" dirty="0">
                <a:hlinkClick r:id="rId4"/>
              </a:rPr>
              <a:t>http://ru.wikipedia.org/wiki/Nodejs</a:t>
            </a:r>
            <a:endParaRPr lang="ru-RU" sz="1800" dirty="0"/>
          </a:p>
          <a:p>
            <a:pPr lvl="0" algn="l">
              <a:spcBef>
                <a:spcPts val="0"/>
              </a:spcBef>
            </a:pPr>
            <a:r>
              <a:rPr lang="ru-RU" sz="1800" dirty="0"/>
              <a:t>Видеоролики по работе с </a:t>
            </a:r>
            <a:r>
              <a:rPr lang="ru-RU" sz="1800" dirty="0" err="1"/>
              <a:t>Intel</a:t>
            </a:r>
            <a:r>
              <a:rPr lang="ru-RU" sz="1800" dirty="0"/>
              <a:t> XDK  </a:t>
            </a:r>
            <a:r>
              <a:rPr lang="ru-RU" sz="1800" dirty="0">
                <a:hlinkClick r:id="rId5"/>
              </a:rPr>
              <a:t>http://software.intel.com/ru-ru/html5/tools#tab-panel-begin</a:t>
            </a:r>
            <a:r>
              <a:rPr lang="ru-RU" sz="1800" dirty="0"/>
              <a:t> </a:t>
            </a:r>
          </a:p>
          <a:p>
            <a:pPr algn="l">
              <a:spcBef>
                <a:spcPts val="0"/>
              </a:spcBef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и достоинства новой версии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ru-RU" dirty="0" smtClean="0"/>
              <a:t>Кроссплатформенная и бесплатная среда разработки</a:t>
            </a:r>
          </a:p>
          <a:p>
            <a:pPr lvl="0" algn="l"/>
            <a:r>
              <a:rPr lang="ru-RU" dirty="0" smtClean="0"/>
              <a:t>Содержит средства быстрого </a:t>
            </a:r>
            <a:r>
              <a:rPr lang="ru-RU" dirty="0" err="1" smtClean="0"/>
              <a:t>прототипирования</a:t>
            </a:r>
            <a:r>
              <a:rPr lang="ru-RU" dirty="0" smtClean="0"/>
              <a:t> интерфейсов мобильных приложений</a:t>
            </a:r>
          </a:p>
          <a:p>
            <a:pPr lvl="0" algn="l"/>
            <a:r>
              <a:rPr lang="ru-RU" dirty="0" smtClean="0"/>
              <a:t>Возможность использовать облачный сервис  для хранения своих приложений</a:t>
            </a:r>
          </a:p>
          <a:p>
            <a:pPr lvl="0" algn="l"/>
            <a:r>
              <a:rPr lang="ru-RU" dirty="0" smtClean="0"/>
              <a:t>Языки разработки HTML5 и </a:t>
            </a:r>
            <a:r>
              <a:rPr lang="ru-RU" dirty="0" err="1" smtClean="0"/>
              <a:t>JavaScript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и достоинства новой версии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Включает в себя инструменты для создания, отладки и сборки ПО, а также эмулятор устройств</a:t>
            </a:r>
          </a:p>
          <a:p>
            <a:r>
              <a:rPr lang="ru-RU" dirty="0" smtClean="0"/>
              <a:t>Простота разработки кроссплатформенных приложений (не только </a:t>
            </a:r>
            <a:r>
              <a:rPr lang="ru-RU" dirty="0" err="1" smtClean="0"/>
              <a:t>Android</a:t>
            </a:r>
            <a:r>
              <a:rPr lang="ru-RU" dirty="0" smtClean="0"/>
              <a:t>, но и </a:t>
            </a:r>
            <a:r>
              <a:rPr lang="ru-RU" dirty="0" err="1" smtClean="0"/>
              <a:t>Apple</a:t>
            </a:r>
            <a:r>
              <a:rPr lang="ru-RU" dirty="0" smtClean="0"/>
              <a:t> </a:t>
            </a:r>
            <a:r>
              <a:rPr lang="ru-RU" dirty="0" err="1" smtClean="0"/>
              <a:t>iOS</a:t>
            </a:r>
            <a:r>
              <a:rPr lang="ru-RU" dirty="0" smtClean="0"/>
              <a:t>,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 8, </a:t>
            </a:r>
            <a:r>
              <a:rPr lang="ru-RU" dirty="0" err="1" smtClean="0"/>
              <a:t>Tizen</a:t>
            </a:r>
            <a:r>
              <a:rPr lang="ru-RU" dirty="0" smtClean="0"/>
              <a:t>)</a:t>
            </a:r>
          </a:p>
          <a:p>
            <a:pPr lvl="0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Наличие «багов» в работе среды, осложняющих работу над приложениями</a:t>
            </a:r>
          </a:p>
          <a:p>
            <a:r>
              <a:rPr lang="ru-RU" dirty="0" smtClean="0"/>
              <a:t>Приложения </a:t>
            </a:r>
            <a:r>
              <a:rPr lang="en-US" dirty="0" smtClean="0"/>
              <a:t>html</a:t>
            </a:r>
            <a:r>
              <a:rPr lang="ru-RU" dirty="0" smtClean="0"/>
              <a:t>5 исполняются медленнее и требуют больших ресурсов, чем так называемые «</a:t>
            </a:r>
            <a:r>
              <a:rPr lang="ru-RU" dirty="0" err="1" smtClean="0"/>
              <a:t>нативные</a:t>
            </a:r>
            <a:r>
              <a:rPr lang="ru-RU" dirty="0" smtClean="0"/>
              <a:t>» («родные»)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среды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Кроссплатформенная</a:t>
            </a:r>
            <a:r>
              <a:rPr lang="ru-RU" dirty="0" smtClean="0"/>
              <a:t> среда разработки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609600" y="1500188"/>
          <a:ext cx="6348413" cy="454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8. Тема "Новое поколение инструментальных средств разработки мобильных HTML5-приложений. Intel XDK"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2360" y="260648"/>
            <a:ext cx="975518" cy="98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1216</TotalTime>
  <Words>1980</Words>
  <Application>Microsoft Office PowerPoint</Application>
  <PresentationFormat>Экран (4:3)</PresentationFormat>
  <Paragraphs>241</Paragraphs>
  <Slides>40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Грань</vt:lpstr>
      <vt:lpstr>Новое поколение инструментальных средств разработки мобильных HTML5-приложений.  Intel® XDK</vt:lpstr>
      <vt:lpstr>Содержание</vt:lpstr>
      <vt:lpstr>Обзор среды Intel® XDK </vt:lpstr>
      <vt:lpstr>Intel® XDK NEW</vt:lpstr>
      <vt:lpstr>Возможности и достоинства новой версии</vt:lpstr>
      <vt:lpstr>Возможности и достоинства новой версии</vt:lpstr>
      <vt:lpstr>Недостатки </vt:lpstr>
      <vt:lpstr>Состав среды</vt:lpstr>
      <vt:lpstr>Кроссплатформенная среда разработки</vt:lpstr>
      <vt:lpstr>Состав Intel XDK</vt:lpstr>
      <vt:lpstr>Среда взаимодействует с ОС устройства</vt:lpstr>
      <vt:lpstr>Разработка приложений </vt:lpstr>
      <vt:lpstr>Встроенное приложение App Designer </vt:lpstr>
      <vt:lpstr>Эмулятор и запуск  на устройстве</vt:lpstr>
      <vt:lpstr>Собственный эмулятор среды разработки Intel XDK</vt:lpstr>
      <vt:lpstr>Собственный эмулятор среды разработки Intel XDK</vt:lpstr>
      <vt:lpstr>Запуск на устройстве разработанных приложений</vt:lpstr>
      <vt:lpstr>Установка на устройство специальной программы. Формирование QR-кода</vt:lpstr>
      <vt:lpstr>Установка на устройство специальной программы. Чтение QR-кода и запуск  с помощью Intel XDK App Preview   </vt:lpstr>
      <vt:lpstr>Сборка, установка apk-приложения и его запуск на устройстве</vt:lpstr>
      <vt:lpstr>Сборка, установка apk-приложения и его запуск на устройстве</vt:lpstr>
      <vt:lpstr>Используемые технологии</vt:lpstr>
      <vt:lpstr>HTML, CSS и Javascript </vt:lpstr>
      <vt:lpstr>HTML, CSS и Javascript </vt:lpstr>
      <vt:lpstr>HTML, CSS и Javascript </vt:lpstr>
      <vt:lpstr>HTML (Hypertext Markup Language) </vt:lpstr>
      <vt:lpstr>HTML (Hypertext Markup Language) </vt:lpstr>
      <vt:lpstr>HTML5. Новые элементы</vt:lpstr>
      <vt:lpstr>HTML5. Новые элементы</vt:lpstr>
      <vt:lpstr>HTML5. Новые элементы</vt:lpstr>
      <vt:lpstr>HTML5. Новые элементы</vt:lpstr>
      <vt:lpstr>CSS (Cascading Style Sheets, каскадные таблицы стилей)</vt:lpstr>
      <vt:lpstr>CSS (Cascading Style Sheets, каскадные таблицы стилей)</vt:lpstr>
      <vt:lpstr>CSS (Cascading Style Sheets, каскадные таблицы стилей)</vt:lpstr>
      <vt:lpstr>CSS3</vt:lpstr>
      <vt:lpstr>JavaScript</vt:lpstr>
      <vt:lpstr>JavaScript - язык общего назначения</vt:lpstr>
      <vt:lpstr>JavaScript - язык общего назначения</vt:lpstr>
      <vt:lpstr>JavaScript с серверной программной платформой Node.js </vt:lpstr>
      <vt:lpstr>Список дополнительных источников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и публикация приложений на Google Play</dc:title>
  <dc:creator>Преподаватель</dc:creator>
  <cp:lastModifiedBy>Латухина Екатерина Александровна</cp:lastModifiedBy>
  <cp:revision>127</cp:revision>
  <dcterms:created xsi:type="dcterms:W3CDTF">2013-07-18T07:58:01Z</dcterms:created>
  <dcterms:modified xsi:type="dcterms:W3CDTF">2014-02-26T15:33:49Z</dcterms:modified>
</cp:coreProperties>
</file>