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8" r:id="rId3"/>
    <p:sldId id="276" r:id="rId4"/>
    <p:sldId id="279" r:id="rId5"/>
    <p:sldId id="272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2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73902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1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1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05978"/>
            <a:ext cx="2057400" cy="438864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3305176"/>
            <a:ext cx="7772402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288035" indent="-288035" defTabSz="768095">
              <a:spcBef>
                <a:spcPts val="500"/>
              </a:spcBef>
              <a:defRPr sz="2688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04786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076326"/>
            <a:ext cx="3008317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22" y="4769565"/>
            <a:ext cx="263981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755576" y="123478"/>
            <a:ext cx="6348413" cy="50720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История </a:t>
            </a:r>
            <a:r>
              <a:rPr lang="en-US" dirty="0" smtClean="0"/>
              <a:t>Android</a:t>
            </a:r>
            <a:endParaRPr lang="ru-RU" dirty="0" smtClean="0"/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1" y="1125141"/>
            <a:ext cx="4622800" cy="340637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dirty="0"/>
              <a:t>2003 год основание компании </a:t>
            </a:r>
            <a:r>
              <a:rPr lang="en-US" dirty="0"/>
              <a:t>Android Inc.</a:t>
            </a:r>
            <a:endParaRPr lang="ru-RU" dirty="0"/>
          </a:p>
          <a:p>
            <a:pPr algn="l"/>
            <a:r>
              <a:rPr lang="en-US" dirty="0"/>
              <a:t>2005 </a:t>
            </a:r>
            <a:r>
              <a:rPr lang="ru-RU" dirty="0"/>
              <a:t>год поглощение </a:t>
            </a:r>
            <a:r>
              <a:rPr lang="en-US" dirty="0"/>
              <a:t>Android Inc. </a:t>
            </a:r>
            <a:r>
              <a:rPr lang="ru-RU" dirty="0"/>
              <a:t>поисковым гигантом </a:t>
            </a:r>
            <a:r>
              <a:rPr lang="en-US" dirty="0"/>
              <a:t>Google</a:t>
            </a:r>
            <a:endParaRPr lang="ru-RU" dirty="0"/>
          </a:p>
          <a:p>
            <a:pPr algn="l"/>
            <a:r>
              <a:rPr lang="en-US" dirty="0" smtClean="0"/>
              <a:t>23 </a:t>
            </a:r>
            <a:r>
              <a:rPr lang="ru-RU" dirty="0"/>
              <a:t>сентября 2008 выход первой версии ОС </a:t>
            </a:r>
            <a:r>
              <a:rPr lang="en-US" dirty="0"/>
              <a:t>Android – Android 1.0 Apple Pie</a:t>
            </a:r>
            <a:endParaRPr lang="ru-RU" dirty="0"/>
          </a:p>
          <a:p>
            <a:pPr eaLnBrk="1" hangingPunct="1"/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908038"/>
            <a:ext cx="2592288" cy="368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6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&amp;Kcy;&amp;acy;&amp;rcy;&amp;tcy;&amp;icy;&amp;ncy;&amp;kcy;&amp;icy; &amp;pcy;&amp;ocy; &amp;zcy;&amp;acy;&amp;pcy;&amp;rcy;&amp;ocy;&amp;scy;&amp;ucy; android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7158"/>
            <a:ext cx="9144000" cy="461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394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Самая популярная мобильная ОС в мире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&amp;Kcy;&amp;acy;&amp;rcy;&amp;tcy;&amp;icy;&amp;ncy;&amp;kcy;&amp;icy; &amp;pcy;&amp;ocy; &amp;zcy;&amp;acy;&amp;pcy;&amp;rcy;&amp;ocy;&amp;scy;&amp;ucy; &amp;Dcy;&amp;ocy;&amp;lcy;&amp;yacy; Android &amp;ncy;&amp;acy; &amp;rcy;&amp;ycy;&amp;ncy;&amp;kcy;&amp;iecy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3598"/>
            <a:ext cx="7920793" cy="347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533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68716"/>
            <a:ext cx="8229600" cy="857252"/>
          </a:xfrm>
        </p:spPr>
        <p:txBody>
          <a:bodyPr/>
          <a:lstStyle/>
          <a:p>
            <a:r>
              <a:rPr lang="ru-RU" dirty="0" smtClean="0"/>
              <a:t>Не только смартфоны</a:t>
            </a:r>
            <a:endParaRPr lang="ru-RU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86485"/>
            <a:ext cx="852819" cy="1761931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42435"/>
            <a:ext cx="720080" cy="850031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24" y="1260902"/>
            <a:ext cx="2016225" cy="1577048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07945"/>
            <a:ext cx="3874304" cy="2282963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363838"/>
            <a:ext cx="3172760" cy="16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36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58822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1828800" y="333804"/>
            <a:ext cx="7315200" cy="1261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7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5 </a:t>
            </a:r>
            <a:r>
              <a:rPr dirty="0" err="1"/>
              <a:t>главных</a:t>
            </a:r>
            <a:r>
              <a:rPr dirty="0"/>
              <a:t> </a:t>
            </a:r>
            <a:r>
              <a:rPr dirty="0" err="1"/>
              <a:t>инструментов</a:t>
            </a:r>
            <a:r>
              <a:rPr dirty="0"/>
              <a:t> </a:t>
            </a:r>
            <a:r>
              <a:rPr dirty="0" err="1"/>
              <a:t>разработчика</a:t>
            </a:r>
            <a:r>
              <a:rPr dirty="0"/>
              <a:t> </a:t>
            </a:r>
            <a:r>
              <a:rPr dirty="0" err="1"/>
              <a:t>мобильных</a:t>
            </a:r>
            <a:r>
              <a:rPr dirty="0"/>
              <a:t> </a:t>
            </a:r>
            <a:r>
              <a:rPr dirty="0" err="1"/>
              <a:t>приложений</a:t>
            </a:r>
            <a:r>
              <a:rPr dirty="0"/>
              <a:t>:</a:t>
            </a:r>
            <a:br>
              <a:rPr dirty="0"/>
            </a:br>
            <a:endParaRPr dirty="0"/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1701800" y="1765100"/>
            <a:ext cx="7391400" cy="28640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defTabSz="896111">
              <a:defRPr sz="2352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1. Android studio (IDE</a:t>
            </a:r>
            <a:r>
              <a:rPr dirty="0" smtClean="0"/>
              <a:t>)</a:t>
            </a:r>
            <a:r>
              <a:rPr dirty="0"/>
              <a:t/>
            </a:r>
            <a:br>
              <a:rPr dirty="0"/>
            </a:br>
            <a:r>
              <a:rPr dirty="0"/>
              <a:t>2. JDK, Android SDK</a:t>
            </a:r>
            <a:br>
              <a:rPr dirty="0"/>
            </a:br>
            <a:r>
              <a:rPr dirty="0"/>
              <a:t>3. </a:t>
            </a:r>
            <a:r>
              <a:rPr dirty="0" err="1"/>
              <a:t>Gradle</a:t>
            </a:r>
            <a:r>
              <a:rPr dirty="0"/>
              <a:t/>
            </a:r>
            <a:br>
              <a:rPr dirty="0"/>
            </a:br>
            <a:r>
              <a:rPr dirty="0"/>
              <a:t>4. </a:t>
            </a:r>
            <a:r>
              <a:rPr dirty="0" err="1"/>
              <a:t>Genymotion</a:t>
            </a:r>
            <a:r>
              <a:rPr dirty="0"/>
              <a:t/>
            </a:r>
            <a:br>
              <a:rPr dirty="0"/>
            </a:br>
            <a:r>
              <a:rPr dirty="0"/>
              <a:t>5. </a:t>
            </a:r>
            <a:r>
              <a:rPr dirty="0" err="1"/>
              <a:t>Сторонние</a:t>
            </a:r>
            <a:r>
              <a:rPr dirty="0"/>
              <a:t> </a:t>
            </a:r>
            <a:r>
              <a:rPr dirty="0" err="1"/>
              <a:t>библиотеки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875433"/>
            <a:ext cx="361333" cy="361333"/>
          </a:xfrm>
          <a:prstGeom prst="rect">
            <a:avLst/>
          </a:prstGeom>
        </p:spPr>
      </p:pic>
      <p:pic>
        <p:nvPicPr>
          <p:cNvPr id="6146" name="Picture 2" descr="Картинки по запросу grad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774" y="2560122"/>
            <a:ext cx="881604" cy="24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Картинки по запросу jd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Картинки по запросу jd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8" descr="Картинки по запросу jd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0" descr="Картинки по запросу jd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6" name="Picture 12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146" y="2199457"/>
            <a:ext cx="254520" cy="33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Картинки по запросу Genymo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840445"/>
            <a:ext cx="1142326" cy="25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E5E5E5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55</Words>
  <Application>Microsoft Office PowerPoint</Application>
  <PresentationFormat>Экран (16:9)</PresentationFormat>
  <Paragraphs>9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История Android</vt:lpstr>
      <vt:lpstr>Презентация PowerPoint</vt:lpstr>
      <vt:lpstr>Самая популярная мобильная ОС в мире</vt:lpstr>
      <vt:lpstr>Не только смартфоны</vt:lpstr>
      <vt:lpstr>1. Android studio (IDE) 2. JDK, Android SDK 3. Gradle 4. Genymotion 5. Сторонние библиотеки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Максим Шаптала</cp:lastModifiedBy>
  <cp:revision>19</cp:revision>
  <dcterms:modified xsi:type="dcterms:W3CDTF">2017-06-13T15:29:35Z</dcterms:modified>
</cp:coreProperties>
</file>