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43"/>
  </p:notesMasterIdLst>
  <p:sldIdLst>
    <p:sldId id="256" r:id="rId2"/>
    <p:sldId id="353" r:id="rId3"/>
    <p:sldId id="354" r:id="rId4"/>
    <p:sldId id="355" r:id="rId5"/>
    <p:sldId id="356" r:id="rId6"/>
    <p:sldId id="378" r:id="rId7"/>
    <p:sldId id="38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72" r:id="rId26"/>
    <p:sldId id="365" r:id="rId27"/>
    <p:sldId id="366" r:id="rId28"/>
    <p:sldId id="367" r:id="rId29"/>
    <p:sldId id="368" r:id="rId30"/>
    <p:sldId id="369" r:id="rId31"/>
    <p:sldId id="370" r:id="rId32"/>
    <p:sldId id="392" r:id="rId33"/>
    <p:sldId id="390" r:id="rId34"/>
    <p:sldId id="371" r:id="rId35"/>
    <p:sldId id="373" r:id="rId36"/>
    <p:sldId id="374" r:id="rId37"/>
    <p:sldId id="375" r:id="rId38"/>
    <p:sldId id="376" r:id="rId39"/>
    <p:sldId id="377" r:id="rId40"/>
    <p:sldId id="389" r:id="rId41"/>
    <p:sldId id="391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05" autoAdjust="0"/>
  </p:normalViewPr>
  <p:slideViewPr>
    <p:cSldViewPr>
      <p:cViewPr varScale="1">
        <p:scale>
          <a:sx n="87" d="100"/>
          <a:sy n="87" d="100"/>
        </p:scale>
        <p:origin x="-14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49412-A735-4350-AA58-4E11FB0653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54093 w 4917"/>
                <a:gd name="T3" fmla="*/ 0 h 1000"/>
                <a:gd name="T4" fmla="*/ 394250 w 4917"/>
                <a:gd name="T5" fmla="*/ 40226 h 1000"/>
                <a:gd name="T6" fmla="*/ 354172 w 4917"/>
                <a:gd name="T7" fmla="*/ 80317 h 1000"/>
                <a:gd name="T8" fmla="*/ 0 w 4917"/>
                <a:gd name="T9" fmla="*/ 8031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BD7CE34-6498-4EFA-BF8E-BD588886CA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E8AE1-DE94-4E27-8526-120BAC4651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7AE4C-BBD8-4F48-9DAB-3E04E4E930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046-1212-424C-84CC-992D0667D6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D8025-69B1-4CC6-8967-2FA05C1E77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EA6FF-B8A2-4A86-8C7D-6DA524ED2B6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90FE-E680-48ED-A846-EDBD7EAD07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D633C-2431-4A61-B9AD-E665CF85C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F276F-314C-416B-A1AB-AD56DC5BFA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6F67-3998-4664-BA6B-E8ADF9182E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0DB8-FE28-448C-9E53-37FD2D3B0B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B5710D-4CC3-4E41-9F1B-6B9CAD1B4B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16338"/>
            <a:ext cx="16573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</p:spPr>
        <p:txBody>
          <a:bodyPr/>
          <a:lstStyle/>
          <a:p>
            <a:pPr eaLnBrk="1" hangingPunct="1"/>
            <a:r>
              <a:rPr lang="ru-RU" altLang="ru-RU" dirty="0"/>
              <a:t>Работа с сетью</a:t>
            </a:r>
            <a:endParaRPr lang="ru-RU" alt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Нормализация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normalize() </a:t>
            </a:r>
            <a:r>
              <a:rPr lang="en-US" sz="2400" dirty="0" smtClean="0"/>
              <a:t>– </a:t>
            </a:r>
            <a:r>
              <a:rPr lang="ru-RU" sz="2400" dirty="0" err="1" smtClean="0"/>
              <a:t>нормалиовать</a:t>
            </a:r>
            <a:r>
              <a:rPr lang="ru-RU" sz="2400" dirty="0" smtClean="0"/>
              <a:t>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r>
              <a:rPr lang="en-US" sz="2400" dirty="0" smtClean="0"/>
              <a:t>«</a:t>
            </a:r>
            <a:r>
              <a:rPr lang="ru-RU" sz="2400" dirty="0" smtClean="0"/>
              <a:t>Откладывание» от базового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resolve(URI base)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URI resolve(String base)</a:t>
            </a:r>
          </a:p>
          <a:p>
            <a:r>
              <a:rPr lang="ru-RU" sz="2400" dirty="0" smtClean="0"/>
              <a:t>Взятие относительного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relativize(URI base)</a:t>
            </a:r>
          </a:p>
          <a:p>
            <a:r>
              <a:rPr lang="ru-RU" sz="2400" dirty="0" smtClean="0"/>
              <a:t>Сравнение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equals(Object)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Указывает местоположение ресурса </a:t>
            </a:r>
            <a:r>
              <a:rPr lang="en-US" dirty="0">
                <a:solidFill>
                  <a:srgbClr val="FF0000"/>
                </a:solidFill>
              </a:rPr>
              <a:t>RFC 1738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Подмножество иерархических URI</a:t>
            </a:r>
          </a:p>
          <a:p>
            <a:r>
              <a:rPr lang="ru-RU" dirty="0" smtClean="0"/>
              <a:t>Класс URL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 dirty="0"/>
              <a:t>file:/home/av/projects/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URL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URL(String) </a:t>
            </a:r>
            <a:r>
              <a:rPr lang="en-US" sz="2400" dirty="0" smtClean="0"/>
              <a:t>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file)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port, file, path, query,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uri.toURL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MalformedURLException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оперировать с ресурсами, заданными URL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242175" cy="9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Открытие соединения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url.openConnection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Установка свойств соединения</a:t>
            </a:r>
          </a:p>
          <a:p>
            <a:pPr marL="0" indent="0">
              <a:buNone/>
            </a:pPr>
            <a:r>
              <a:rPr lang="ru-RU" sz="2000" dirty="0" smtClean="0"/>
              <a:t>Установка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connect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Оперирование с соединением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getInputStream</a:t>
            </a:r>
            <a:r>
              <a:rPr lang="ru-RU" sz="2000" dirty="0" smtClean="0">
                <a:solidFill>
                  <a:srgbClr val="0070C0"/>
                </a:solidFill>
              </a:rPr>
              <a:t>()/</a:t>
            </a:r>
            <a:r>
              <a:rPr lang="ru-RU" sz="2000" dirty="0" err="1" smtClean="0">
                <a:solidFill>
                  <a:srgbClr val="0070C0"/>
                </a:solidFill>
              </a:rPr>
              <a:t>getOutputStream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Закрытие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close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HTTP-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https – HTTPS-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ftp – FTP-</a:t>
            </a:r>
            <a:r>
              <a:rPr lang="ru-RU" dirty="0" smtClean="0"/>
              <a:t>файл</a:t>
            </a:r>
          </a:p>
          <a:p>
            <a:r>
              <a:rPr lang="en-US" dirty="0" smtClean="0"/>
              <a:t>file – </a:t>
            </a:r>
            <a:r>
              <a:rPr lang="ru-RU" dirty="0" smtClean="0"/>
              <a:t>локальный файл</a:t>
            </a:r>
          </a:p>
          <a:p>
            <a:r>
              <a:rPr lang="en-US" dirty="0" smtClean="0"/>
              <a:t>jar – </a:t>
            </a:r>
            <a:r>
              <a:rPr lang="ru-RU" dirty="0" smtClean="0"/>
              <a:t>файл внутри </a:t>
            </a:r>
            <a:r>
              <a:rPr lang="en-US" dirty="0" smtClean="0"/>
              <a:t>Jar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Интернет-адрес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IP-адрес – доменное имя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36" y="2819425"/>
            <a:ext cx="5361384" cy="33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222" t="3316" b="22633"/>
          <a:stretch/>
        </p:blipFill>
        <p:spPr>
          <a:xfrm>
            <a:off x="2483768" y="1397732"/>
            <a:ext cx="37700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</a:rPr>
              <a:t>getAllByName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все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(String, 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 и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getLocalHost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текущего компьютера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Стек протоколов</a:t>
            </a:r>
            <a:endParaRPr lang="en-US" alt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4191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DNS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доменного имени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getCanonicalHostName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полного доменного имени</a:t>
            </a:r>
          </a:p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IP-</a:t>
            </a:r>
            <a:r>
              <a:rPr lang="ru-RU" sz="2400" u="sng" dirty="0" smtClean="0"/>
              <a:t>адресом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byte[]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 в текстовой форме</a:t>
            </a:r>
          </a:p>
          <a:p>
            <a:pPr marL="0" indent="0">
              <a:buNone/>
            </a:pPr>
            <a:r>
              <a:rPr lang="ru-RU" sz="2400" u="sng" dirty="0" smtClean="0"/>
              <a:t>Прочие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isReachable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timeout)</a:t>
            </a:r>
            <a:r>
              <a:rPr lang="en-US" sz="2400" dirty="0" smtClean="0"/>
              <a:t> – </a:t>
            </a:r>
            <a:r>
              <a:rPr lang="ru-RU" sz="2400" dirty="0" smtClean="0"/>
              <a:t>проверка достижимости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1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интернет-адрес – порт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59" t="24579" r="60272" b="37843"/>
          <a:stretch/>
        </p:blipFill>
        <p:spPr>
          <a:xfrm>
            <a:off x="2843808" y="2390077"/>
            <a:ext cx="3384376" cy="35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адресов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Конструкторы класса </a:t>
            </a:r>
            <a:r>
              <a:rPr lang="en-US" u="sng" dirty="0" err="1" smtClean="0"/>
              <a:t>InetSocketAddress</a:t>
            </a:r>
            <a:endParaRPr lang="en-US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адресу и порту</a:t>
            </a:r>
          </a:p>
          <a:p>
            <a:r>
              <a:rPr lang="ru-RU" dirty="0" smtClean="0"/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(String,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доменному имени и порту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адресов портов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Информация об адресе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getAddress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интернет-адреса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getHostName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имени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getPort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порта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Применяются для связи по протоколу TCP</a:t>
            </a:r>
          </a:p>
          <a:p>
            <a:pPr marL="0" indent="0">
              <a:buNone/>
            </a:pPr>
            <a:r>
              <a:rPr lang="ru-RU" sz="2800" dirty="0" smtClean="0"/>
              <a:t>Образуют два независимых потока данных</a:t>
            </a:r>
          </a:p>
          <a:p>
            <a:pPr marL="0" indent="0">
              <a:buNone/>
            </a:pPr>
            <a:r>
              <a:rPr lang="ru-RU" sz="2800" dirty="0" smtClean="0"/>
              <a:t>Классы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представляет TCP-соединение, создает TCP-соединение на стороне пользователя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ServerSocket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создает TCP-соединения на стороне сервера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2383" t="1341" r="51857" b="45043"/>
          <a:stretch/>
        </p:blipFill>
        <p:spPr>
          <a:xfrm>
            <a:off x="0" y="228600"/>
            <a:ext cx="8568952" cy="64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соединения на клиенте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интернет-адресу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Socket(String host,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port,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заданному локальному адресу и порту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Socket() </a:t>
            </a:r>
            <a:r>
              <a:rPr lang="en-US" sz="2400" dirty="0" smtClean="0"/>
              <a:t>– </a:t>
            </a:r>
            <a:r>
              <a:rPr lang="ru-RU" sz="2400" dirty="0" smtClean="0"/>
              <a:t>без установления соединения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connect(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timeout?) </a:t>
            </a:r>
            <a:r>
              <a:rPr lang="en-US" sz="2400" dirty="0" smtClean="0"/>
              <a:t>– </a:t>
            </a:r>
            <a:r>
              <a:rPr lang="ru-RU" sz="2400" dirty="0" smtClean="0"/>
              <a:t>установить соединение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0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Потоки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getInputStream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входящий поток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getOutputStream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исходящий поток</a:t>
            </a:r>
          </a:p>
          <a:p>
            <a:pPr marL="0" indent="0">
              <a:buNone/>
            </a:pPr>
            <a:r>
              <a:rPr lang="ru-RU" sz="2400" dirty="0" smtClean="0"/>
              <a:t>Закрытие потоков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shutdownInput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входящего потока и отбрасывание полученных данных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shutdownOutput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исходящего потока</a:t>
            </a:r>
          </a:p>
          <a:p>
            <a:pPr marL="0" indent="0">
              <a:buNone/>
            </a:pPr>
            <a:r>
              <a:rPr lang="ru-RU" sz="2400" dirty="0" smtClean="0"/>
              <a:t>Проверка потоков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isInputShutdown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входящего потока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isOutputShutdown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исходящего потока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33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Об удаленном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getInetAddress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getRemoteSocketAddreess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</a:p>
          <a:p>
            <a:pPr marL="0" indent="0">
              <a:buNone/>
            </a:pPr>
            <a:r>
              <a:rPr lang="ru-RU" sz="2800" dirty="0" smtClean="0"/>
              <a:t>Об локальном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1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Соединение закрывается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сокета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потоков сокета</a:t>
            </a:r>
          </a:p>
          <a:p>
            <a:r>
              <a:rPr lang="ru-RU" dirty="0" smtClean="0"/>
              <a:t>    При закрытии с удаленной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0631"/>
            <a:ext cx="7924800" cy="4419600"/>
          </a:xfrm>
        </p:spPr>
        <p:txBody>
          <a:bodyPr/>
          <a:lstStyle/>
          <a:p>
            <a:r>
              <a:rPr lang="ru-RU" sz="2000" dirty="0" smtClean="0"/>
              <a:t>IP-адрес</a:t>
            </a:r>
          </a:p>
          <a:p>
            <a:r>
              <a:rPr lang="ru-RU" sz="2000" dirty="0" smtClean="0"/>
              <a:t>    IPv4 (32 бита)</a:t>
            </a:r>
          </a:p>
          <a:p>
            <a:r>
              <a:rPr lang="ru-RU" sz="2000" dirty="0" smtClean="0"/>
              <a:t>    IPv6 (128 бит)</a:t>
            </a:r>
          </a:p>
          <a:p>
            <a:r>
              <a:rPr lang="ru-RU" sz="2000" dirty="0" smtClean="0"/>
              <a:t>Порт (16 бит)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45024"/>
            <a:ext cx="4879551" cy="2087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8851"/>
            <a:ext cx="39274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порту, с указанием размера очереди</a:t>
            </a:r>
          </a:p>
          <a:p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/>
              <a:t>ServerSocket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порта, с указанием размера очереди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7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класса </a:t>
            </a:r>
            <a:r>
              <a:rPr lang="ru-RU" dirty="0" err="1" smtClean="0"/>
              <a:t>ServerSocket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Socket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accept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ждет следующего клиента и создает соединение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установка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окончание ожидание клиентов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7899" r="33865" b="22898"/>
          <a:stretch/>
        </p:blipFill>
        <p:spPr bwMode="auto">
          <a:xfrm>
            <a:off x="1115616" y="1607096"/>
            <a:ext cx="6719404" cy="44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11861" r="34515" b="19716"/>
          <a:stretch/>
        </p:blipFill>
        <p:spPr bwMode="auto">
          <a:xfrm>
            <a:off x="2267744" y="2996952"/>
            <a:ext cx="4517286" cy="298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0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Применяются для связи по протоколу UDP</a:t>
            </a:r>
          </a:p>
          <a:p>
            <a:pPr marL="0" indent="0">
              <a:buNone/>
            </a:pPr>
            <a:r>
              <a:rPr lang="ru-RU" dirty="0" smtClean="0"/>
              <a:t>Классы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DatagramPacket</a:t>
            </a:r>
            <a:r>
              <a:rPr lang="ru-RU" dirty="0" smtClean="0"/>
              <a:t> – UDP пакет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DatagramSocket</a:t>
            </a:r>
            <a:r>
              <a:rPr lang="ru-RU" dirty="0" smtClean="0"/>
              <a:t> – UDP-сокет для приема и отсылки пакетов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480" b="38106"/>
          <a:stretch/>
        </p:blipFill>
        <p:spPr>
          <a:xfrm>
            <a:off x="827584" y="116632"/>
            <a:ext cx="7329786" cy="66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Для приема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length) </a:t>
            </a:r>
            <a:r>
              <a:rPr lang="en-US" sz="2800" dirty="0" smtClean="0"/>
              <a:t>– </a:t>
            </a:r>
            <a:r>
              <a:rPr lang="ru-RU" sz="2800" dirty="0" smtClean="0"/>
              <a:t>по буферу</a:t>
            </a:r>
          </a:p>
          <a:p>
            <a:pPr marL="0" indent="0">
              <a:buNone/>
            </a:pPr>
            <a:r>
              <a:rPr lang="ru-RU" sz="2800" dirty="0" smtClean="0"/>
              <a:t>Для отправки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InetAddress</a:t>
            </a:r>
            <a:r>
              <a:rPr lang="en-US" sz="2800" dirty="0" smtClean="0">
                <a:solidFill>
                  <a:srgbClr val="0070C0"/>
                </a:solidFill>
              </a:rPr>
              <a:t>, port) </a:t>
            </a:r>
            <a:r>
              <a:rPr lang="en-US" sz="2800" dirty="0" smtClean="0"/>
              <a:t>– </a:t>
            </a:r>
            <a:r>
              <a:rPr lang="ru-RU" sz="2800" dirty="0" smtClean="0"/>
              <a:t>по интернет-адресу и порту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SocketAddress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smtClean="0"/>
              <a:t>– </a:t>
            </a:r>
            <a:r>
              <a:rPr lang="ru-RU" sz="2800" dirty="0" smtClean="0"/>
              <a:t>по адресу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</a:t>
            </a:r>
            <a:r>
              <a:rPr lang="en-US" dirty="0" smtClean="0"/>
              <a:t>UDP-</a:t>
            </a:r>
            <a:r>
              <a:rPr lang="ru-RU" dirty="0" smtClean="0"/>
              <a:t>пакетами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Работа с данными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getData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setData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буфер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getOffset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setOffset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смещение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getLength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setLength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длина данных</a:t>
            </a:r>
          </a:p>
          <a:p>
            <a:pPr marL="0" indent="0">
              <a:buNone/>
            </a:pPr>
            <a:r>
              <a:rPr lang="ru-RU" sz="2400" dirty="0" smtClean="0"/>
              <a:t>Работа с адресами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интернет-адрес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setPort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порт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getSocketAddress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setSocketAddress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порта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/>
              <a:t>DatagramSocket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(port)</a:t>
            </a:r>
            <a:r>
              <a:rPr lang="en-US" sz="2400" dirty="0" smtClean="0"/>
              <a:t> 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случайный порт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 и 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/>
              <a:t>) 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(null)</a:t>
            </a:r>
            <a:r>
              <a:rPr lang="en-US" sz="2400" dirty="0" smtClean="0"/>
              <a:t> 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 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привязывает к адресу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и отсылка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Прием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receive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 </a:t>
            </a:r>
            <a:r>
              <a:rPr lang="ru-RU" sz="2400" dirty="0" smtClean="0"/>
              <a:t>– ожидает получения пакета</a:t>
            </a:r>
          </a:p>
          <a:p>
            <a:r>
              <a:rPr lang="ru-RU" sz="2400" dirty="0" smtClean="0"/>
              <a:t>    Блокируется до приема пакета</a:t>
            </a:r>
          </a:p>
          <a:p>
            <a:r>
              <a:rPr lang="ru-RU" sz="2400" dirty="0" smtClean="0"/>
              <a:t>    Возможно принимать пакеты параллельно</a:t>
            </a:r>
          </a:p>
          <a:p>
            <a:pPr marL="0" indent="0">
              <a:buNone/>
            </a:pPr>
            <a:r>
              <a:rPr lang="ru-RU" sz="2400" dirty="0" smtClean="0"/>
              <a:t>Отсылка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send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</a:t>
            </a:r>
            <a:r>
              <a:rPr lang="ru-RU" sz="2400" dirty="0" smtClean="0"/>
              <a:t> – отсылает пакет</a:t>
            </a:r>
          </a:p>
          <a:p>
            <a:r>
              <a:rPr lang="ru-RU" sz="2400" dirty="0" smtClean="0"/>
              <a:t>    Возможно отсылать пакеты параллельно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0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41528"/>
            <a:ext cx="6120680" cy="44517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7924800" cy="4419600"/>
          </a:xfrm>
        </p:spPr>
        <p:txBody>
          <a:bodyPr/>
          <a:lstStyle/>
          <a:p>
            <a:r>
              <a:rPr lang="ru-RU" dirty="0" smtClean="0"/>
              <a:t>Двусторонний канал с гарантией доставки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Мультивещание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IPv4 для мультивещания зарезервирована подсеть 224.0.0.0/4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t="12074" r="34541" b="19599"/>
          <a:stretch/>
        </p:blipFill>
        <p:spPr bwMode="auto">
          <a:xfrm>
            <a:off x="2051720" y="2852936"/>
            <a:ext cx="4768077" cy="317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2121768" cy="32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4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Односторонний канал без гарантии доставки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42403"/>
            <a:ext cx="4655840" cy="3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64034"/>
            <a:ext cx="7924800" cy="5593357"/>
          </a:xfrm>
        </p:spPr>
        <p:txBody>
          <a:bodyPr/>
          <a:lstStyle/>
          <a:p>
            <a:r>
              <a:rPr lang="ru-RU" sz="2400" dirty="0" smtClean="0"/>
              <a:t>Идентифицирует ресурс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RFC 3986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Общий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[scheme:]scheme-specific-part[#fragment]</a:t>
            </a:r>
          </a:p>
          <a:p>
            <a:r>
              <a:rPr lang="ru-RU" sz="2400" dirty="0" smtClean="0"/>
              <a:t>Иерархический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[scheme:][//[user-info@]host[:port]][path][?query] [#fragment]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URI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60712"/>
            <a:ext cx="4592743" cy="20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mailto:java-net@java.sun.com</a:t>
            </a:r>
          </a:p>
          <a:p>
            <a:r>
              <a:rPr lang="en-US" dirty="0"/>
              <a:t>urn:isbn:096139210x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 dirty="0"/>
              <a:t>docs/guide/collections/designfaq.html#28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8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URI(scheme, </a:t>
            </a:r>
            <a:r>
              <a:rPr lang="en-US" sz="2400" dirty="0" err="1" smtClean="0">
                <a:solidFill>
                  <a:srgbClr val="0070C0"/>
                </a:solidFill>
              </a:rPr>
              <a:t>ssp</a:t>
            </a:r>
            <a:r>
              <a:rPr lang="en-US" sz="2400" dirty="0" smtClean="0">
                <a:solidFill>
                  <a:srgbClr val="0070C0"/>
                </a:solidFill>
              </a:rPr>
              <a:t>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</a:t>
            </a:r>
            <a:r>
              <a:rPr lang="en-US" sz="2400" dirty="0" err="1" smtClean="0">
                <a:solidFill>
                  <a:srgbClr val="0070C0"/>
                </a:solidFill>
              </a:rPr>
              <a:t>sheme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userInfo</a:t>
            </a:r>
            <a:r>
              <a:rPr lang="en-US" sz="2400" dirty="0" smtClean="0">
                <a:solidFill>
                  <a:srgbClr val="0070C0"/>
                </a:solidFill>
              </a:rPr>
              <a:t>, host, port, path, query, fragment)</a:t>
            </a:r>
            <a:r>
              <a:rPr lang="en-US" sz="2400" dirty="0" smtClean="0"/>
              <a:t> 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create(String)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url.toURI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URL</a:t>
            </a:r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URISyntaxException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3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частей </a:t>
            </a:r>
            <a:r>
              <a:rPr lang="en-US" dirty="0" smtClean="0"/>
              <a:t>URI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		scheme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getSchemeSpecificPart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</a:t>
            </a:r>
            <a:r>
              <a:rPr lang="en-US" sz="2400" dirty="0" err="1" smtClean="0"/>
              <a:t>sheme</a:t>
            </a:r>
            <a:r>
              <a:rPr lang="en-US" sz="2400" dirty="0" smtClean="0"/>
              <a:t>-specific part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getAuthority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[user-info@]host[:port]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getUserInfo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user-info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getHost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port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host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getPath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path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getQuery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query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getFragment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fragment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3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8005</TotalTime>
  <Words>1029</Words>
  <Application>Microsoft Office PowerPoint</Application>
  <PresentationFormat>Экран (4:3)</PresentationFormat>
  <Paragraphs>215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Скругленный</vt:lpstr>
      <vt:lpstr>Работа с сетью</vt:lpstr>
      <vt:lpstr>Стек протоколов</vt:lpstr>
      <vt:lpstr>Internet Protocol (IP)</vt:lpstr>
      <vt:lpstr>Transmission Control Protocol</vt:lpstr>
      <vt:lpstr>User Datagram Protocol</vt:lpstr>
      <vt:lpstr>Uniform Resource Identifier</vt:lpstr>
      <vt:lpstr>Примеры</vt:lpstr>
      <vt:lpstr>Создание URI</vt:lpstr>
      <vt:lpstr>Получение частей URI </vt:lpstr>
      <vt:lpstr>Операции над URI</vt:lpstr>
      <vt:lpstr>Uniform Resource Locator</vt:lpstr>
      <vt:lpstr>Создание URL</vt:lpstr>
      <vt:lpstr>Соединения</vt:lpstr>
      <vt:lpstr>Презентация PowerPoint</vt:lpstr>
      <vt:lpstr>Жизненный цикл соединения</vt:lpstr>
      <vt:lpstr>Поддерживаемые протоколы</vt:lpstr>
      <vt:lpstr>Интернет-адрес</vt:lpstr>
      <vt:lpstr>InetAddress</vt:lpstr>
      <vt:lpstr>Получение интернет-адресов</vt:lpstr>
      <vt:lpstr>Методы интернет-адресов</vt:lpstr>
      <vt:lpstr>Адрес порта</vt:lpstr>
      <vt:lpstr>Создание адресов порта</vt:lpstr>
      <vt:lpstr>Методы адресов портов</vt:lpstr>
      <vt:lpstr>TCP-сокеты</vt:lpstr>
      <vt:lpstr>Презентация PowerPoint</vt:lpstr>
      <vt:lpstr>Создание соединения на клиенте</vt:lpstr>
      <vt:lpstr>Ввод-вывод</vt:lpstr>
      <vt:lpstr>Получение информации</vt:lpstr>
      <vt:lpstr>Закрытие соединения</vt:lpstr>
      <vt:lpstr>Создание соединений на сервере</vt:lpstr>
      <vt:lpstr>Прием соединений на сервере</vt:lpstr>
      <vt:lpstr>Unicast</vt:lpstr>
      <vt:lpstr>Broadcast</vt:lpstr>
      <vt:lpstr>UDP-сокеты</vt:lpstr>
      <vt:lpstr>Презентация PowerPoint</vt:lpstr>
      <vt:lpstr>Создание UDP-пакетов</vt:lpstr>
      <vt:lpstr>Операции с UDP-пакетами</vt:lpstr>
      <vt:lpstr>Создание UDP-сокета</vt:lpstr>
      <vt:lpstr>Прием и отсылка UDP-пакетов</vt:lpstr>
      <vt:lpstr>Мультивещание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Максим Шаптала</cp:lastModifiedBy>
  <cp:revision>1220</cp:revision>
  <dcterms:created xsi:type="dcterms:W3CDTF">2005-09-22T16:26:09Z</dcterms:created>
  <dcterms:modified xsi:type="dcterms:W3CDTF">2016-03-17T18:21:32Z</dcterms:modified>
</cp:coreProperties>
</file>