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13"/>
  </p:notesMasterIdLst>
  <p:sldIdLst>
    <p:sldId id="256" r:id="rId2"/>
    <p:sldId id="353" r:id="rId3"/>
    <p:sldId id="357" r:id="rId4"/>
    <p:sldId id="354" r:id="rId5"/>
    <p:sldId id="355" r:id="rId6"/>
    <p:sldId id="356" r:id="rId7"/>
    <p:sldId id="358" r:id="rId8"/>
    <p:sldId id="359" r:id="rId9"/>
    <p:sldId id="360" r:id="rId10"/>
    <p:sldId id="361" r:id="rId11"/>
    <p:sldId id="362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705" autoAdjust="0"/>
  </p:normalViewPr>
  <p:slideViewPr>
    <p:cSldViewPr>
      <p:cViewPr varScale="1">
        <p:scale>
          <a:sx n="103" d="100"/>
          <a:sy n="103" d="100"/>
        </p:scale>
        <p:origin x="2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749412-A735-4350-AA58-4E11FB0653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97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54093 w 4917"/>
                <a:gd name="T3" fmla="*/ 0 h 1000"/>
                <a:gd name="T4" fmla="*/ 394250 w 4917"/>
                <a:gd name="T5" fmla="*/ 40226 h 1000"/>
                <a:gd name="T6" fmla="*/ 354172 w 4917"/>
                <a:gd name="T7" fmla="*/ 80317 h 1000"/>
                <a:gd name="T8" fmla="*/ 0 w 4917"/>
                <a:gd name="T9" fmla="*/ 8031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8BD7CE34-6498-4EFA-BF8E-BD588886CA6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34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E8AE1-DE94-4E27-8526-120BAC46510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3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7AE4C-BBD8-4F48-9DAB-3E04E4E9302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6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AC046-1212-424C-84CC-992D0667D6A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D8025-69B1-4CC6-8967-2FA05C1E778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9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EA6FF-B8A2-4A86-8C7D-6DA524ED2B6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22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B90FE-E680-48ED-A846-EDBD7EAD07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96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D633C-2431-4A61-B9AD-E665CF85C0D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F276F-314C-416B-A1AB-AD56DC5BFA9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E6F67-3998-4664-BA6B-E8ADF9182E4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9A0DB8-FE28-448C-9E53-37FD2D3B0B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 w 7000"/>
                <a:gd name="T3" fmla="*/ 0 h 1000"/>
                <a:gd name="T4" fmla="*/ 2 w 7000"/>
                <a:gd name="T5" fmla="*/ 2 h 1000"/>
                <a:gd name="T6" fmla="*/ 2 w 7000"/>
                <a:gd name="T7" fmla="*/ 2 h 1000"/>
                <a:gd name="T8" fmla="*/ 0 w 7000"/>
                <a:gd name="T9" fmla="*/ 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B8B5710D-4CC3-4E41-9F1B-6B9CAD1B4BE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716338"/>
            <a:ext cx="165735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1484313"/>
            <a:ext cx="8077200" cy="1609725"/>
          </a:xfrm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getSelectedIndex</a:t>
            </a:r>
            <a:r>
              <a:rPr lang="ru-RU" dirty="0"/>
              <a:t>()	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Возвращает </a:t>
            </a:r>
            <a:r>
              <a:rPr lang="ru-RU" dirty="0"/>
              <a:t>индекс </a:t>
            </a:r>
            <a:r>
              <a:rPr lang="ru-RU" dirty="0" smtClean="0"/>
              <a:t>выбранного элемента</a:t>
            </a:r>
            <a:endParaRPr lang="en-US" dirty="0" smtClean="0"/>
          </a:p>
          <a:p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getSelectedIndices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Возвращает </a:t>
            </a:r>
            <a:r>
              <a:rPr lang="ru-RU" dirty="0"/>
              <a:t>индексы </a:t>
            </a:r>
            <a:r>
              <a:rPr lang="ru-RU" dirty="0" err="1"/>
              <a:t>выбраных</a:t>
            </a:r>
            <a:r>
              <a:rPr lang="ru-RU" dirty="0"/>
              <a:t> элементов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0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/>
              <a:t>getSelectedValue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ru-RU" dirty="0"/>
              <a:t>Возвращает </a:t>
            </a:r>
            <a:r>
              <a:rPr lang="ru-RU" dirty="0" err="1"/>
              <a:t>выбраный</a:t>
            </a:r>
            <a:r>
              <a:rPr lang="ru-RU" dirty="0"/>
              <a:t> элемент как </a:t>
            </a:r>
            <a:r>
              <a:rPr lang="ru-RU" dirty="0" smtClean="0"/>
              <a:t>объект</a:t>
            </a:r>
            <a:endParaRPr lang="en-US" dirty="0" smtClean="0"/>
          </a:p>
          <a:p>
            <a:r>
              <a:rPr lang="ru-RU" dirty="0" err="1"/>
              <a:t>Object</a:t>
            </a:r>
            <a:r>
              <a:rPr lang="ru-RU" dirty="0"/>
              <a:t>[] </a:t>
            </a:r>
            <a:r>
              <a:rPr lang="ru-RU" dirty="0" err="1"/>
              <a:t>getSelectedValues</a:t>
            </a:r>
            <a:r>
              <a:rPr lang="ru-RU" dirty="0"/>
              <a:t>()	</a:t>
            </a:r>
            <a:endParaRPr lang="en-US" smtClean="0"/>
          </a:p>
          <a:p>
            <a:pPr marL="0" indent="0">
              <a:buNone/>
            </a:pPr>
            <a:r>
              <a:rPr lang="ru-RU" smtClean="0"/>
              <a:t>Возвращает </a:t>
            </a:r>
            <a:r>
              <a:rPr lang="ru-RU" dirty="0" err="1"/>
              <a:t>выбраные</a:t>
            </a:r>
            <a:r>
              <a:rPr lang="ru-RU" dirty="0"/>
              <a:t> элементы как объекты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490792" cy="44196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Шаблон проектирования Модель-Представление-Контроллер (</a:t>
            </a:r>
            <a:r>
              <a:rPr lang="ru-RU" dirty="0" err="1"/>
              <a:t>Model-View-Controller</a:t>
            </a:r>
            <a:r>
              <a:rPr lang="ru-RU" dirty="0"/>
              <a:t>) (MVC) описывает разделение приложения или часть приложения на три составляющие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    Модель - это объект, хранящий набор данных для работы с приложением</a:t>
            </a:r>
          </a:p>
          <a:p>
            <a:r>
              <a:rPr lang="ru-RU" dirty="0"/>
              <a:t>    Представление - это визуальное отображение модели</a:t>
            </a:r>
          </a:p>
          <a:p>
            <a:r>
              <a:rPr lang="ru-RU" dirty="0"/>
              <a:t>    Контроллер - это программный код который воздействует на модель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2776"/>
            <a:ext cx="6603082" cy="40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Каждый компонент библиотеки </a:t>
            </a:r>
            <a:r>
              <a:rPr lang="ru-RU" dirty="0" err="1"/>
              <a:t>Swing</a:t>
            </a:r>
            <a:r>
              <a:rPr lang="ru-RU" dirty="0"/>
              <a:t> реализован по шаблону MVC.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роль этого шаблона, при использовании простых элементов управления, невелика, то </a:t>
            </a:r>
            <a:r>
              <a:rPr lang="ru-RU" dirty="0" smtClean="0"/>
              <a:t>преимущество </a:t>
            </a:r>
            <a:r>
              <a:rPr lang="ru-RU" dirty="0"/>
              <a:t>использование его при работе со сложными элементами управления, очевидна. </a:t>
            </a:r>
          </a:p>
        </p:txBody>
      </p:sp>
    </p:spTree>
    <p:extLst>
      <p:ext uri="{BB962C8B-B14F-4D97-AF65-F5344CB8AC3E}">
        <p14:creationId xmlns:p14="http://schemas.microsoft.com/office/powerpoint/2010/main" val="5904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Появляется </a:t>
            </a:r>
            <a:r>
              <a:rPr lang="ru-RU" dirty="0"/>
              <a:t>возможность создавать собственные модели хранения для данных которые отображаются элементом управления, это позволяет отделать данные от представления. Каждый класс который описывает элемент управления в библиотеки </a:t>
            </a:r>
            <a:r>
              <a:rPr lang="ru-RU" dirty="0" err="1"/>
              <a:t>Swing</a:t>
            </a:r>
            <a:r>
              <a:rPr lang="ru-RU" dirty="0"/>
              <a:t> имеет метод </a:t>
            </a:r>
            <a:r>
              <a:rPr lang="ru-RU" dirty="0" err="1"/>
              <a:t>getModel</a:t>
            </a:r>
            <a:r>
              <a:rPr lang="ru-RU" dirty="0"/>
              <a:t>() который возвращает текущую модель для элемента управления. </a:t>
            </a:r>
          </a:p>
        </p:txBody>
      </p:sp>
    </p:spTree>
    <p:extLst>
      <p:ext uri="{BB962C8B-B14F-4D97-AF65-F5344CB8AC3E}">
        <p14:creationId xmlns:p14="http://schemas.microsoft.com/office/powerpoint/2010/main" val="3676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64851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правило, модели содержат методы для работы с данными отображаемыми элементом управления (добавление, редактирование, удаление и прочие). Если </a:t>
            </a:r>
            <a:r>
              <a:rPr lang="ru-RU" dirty="0" smtClean="0"/>
              <a:t>не определить </a:t>
            </a:r>
            <a:r>
              <a:rPr lang="ru-RU" dirty="0"/>
              <a:t>модель для элемента управления, то она создается автоматически. Библиотека классов </a:t>
            </a:r>
            <a:r>
              <a:rPr lang="ru-RU" dirty="0" err="1"/>
              <a:t>Swing</a:t>
            </a:r>
            <a:r>
              <a:rPr lang="ru-RU" dirty="0"/>
              <a:t> содержит набор моделей по умолчанию для каждого элемента управления, так называемые </a:t>
            </a:r>
            <a:r>
              <a:rPr lang="ru-RU" dirty="0" err="1"/>
              <a:t>Default</a:t>
            </a:r>
            <a:r>
              <a:rPr lang="ru-RU" dirty="0"/>
              <a:t>-модели.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9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JList</a:t>
            </a:r>
            <a:r>
              <a:rPr lang="en-US" dirty="0"/>
              <a:t> </a:t>
            </a:r>
            <a:r>
              <a:rPr lang="ru-RU" dirty="0"/>
              <a:t>- представляет обычный список.</a:t>
            </a:r>
          </a:p>
        </p:txBody>
      </p:sp>
    </p:spTree>
    <p:extLst>
      <p:ext uri="{BB962C8B-B14F-4D97-AF65-F5344CB8AC3E}">
        <p14:creationId xmlns:p14="http://schemas.microsoft.com/office/powerpoint/2010/main" val="11589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 </a:t>
            </a:r>
            <a:r>
              <a:rPr lang="en-US" dirty="0" err="1"/>
              <a:t>JList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7924800" cy="4419600"/>
          </a:xfrm>
        </p:spPr>
        <p:txBody>
          <a:bodyPr/>
          <a:lstStyle/>
          <a:p>
            <a:r>
              <a:rPr lang="en-US" sz="2400" dirty="0" err="1"/>
              <a:t>setSelectionMode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mode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Устанавливает </a:t>
            </a:r>
            <a:r>
              <a:rPr lang="ru-RU" sz="2400" dirty="0"/>
              <a:t>вид выбора элементов списка. Может принимать значение:</a:t>
            </a:r>
          </a:p>
          <a:p>
            <a:pPr marL="0" indent="0">
              <a:buNone/>
            </a:pPr>
            <a:r>
              <a:rPr lang="ru-RU" sz="2400" dirty="0" err="1" smtClean="0"/>
              <a:t>ListSelectionModel.SINGLE_SELECTION</a:t>
            </a:r>
            <a:r>
              <a:rPr lang="ru-RU" sz="2400" dirty="0" smtClean="0"/>
              <a:t> </a:t>
            </a:r>
            <a:r>
              <a:rPr lang="ru-RU" sz="2400" dirty="0"/>
              <a:t>- позволяет выбирать только один элемент из списка.</a:t>
            </a:r>
          </a:p>
          <a:p>
            <a:pPr marL="0" indent="0">
              <a:buNone/>
            </a:pPr>
            <a:r>
              <a:rPr lang="ru-RU" sz="2400" dirty="0" err="1" smtClean="0"/>
              <a:t>ListSelectionModel.SINGLE_INTERVAL_SELECTION</a:t>
            </a:r>
            <a:r>
              <a:rPr lang="ru-RU" sz="2400" dirty="0" smtClean="0"/>
              <a:t> </a:t>
            </a:r>
            <a:r>
              <a:rPr lang="ru-RU" sz="2400" dirty="0"/>
              <a:t>- </a:t>
            </a:r>
            <a:r>
              <a:rPr lang="ru-RU" sz="2400" dirty="0" err="1"/>
              <a:t>позвояет</a:t>
            </a:r>
            <a:r>
              <a:rPr lang="ru-RU" sz="2400" dirty="0"/>
              <a:t> выбирать несколько элементов из списка </a:t>
            </a:r>
            <a:r>
              <a:rPr lang="ru-RU" sz="2400" dirty="0" err="1"/>
              <a:t>расположеных</a:t>
            </a:r>
            <a:r>
              <a:rPr lang="ru-RU" sz="2400" dirty="0"/>
              <a:t> рядом</a:t>
            </a:r>
            <a:r>
              <a:rPr lang="ru-RU" sz="2400" dirty="0" smtClean="0"/>
              <a:t>. </a:t>
            </a:r>
            <a:r>
              <a:rPr lang="ru-RU" sz="2400" dirty="0" err="1" smtClean="0"/>
              <a:t>ListSelectionModel.MULTIPLE_INTERVAL_SELECTION</a:t>
            </a:r>
            <a:r>
              <a:rPr lang="ru-RU" sz="2400" dirty="0" smtClean="0"/>
              <a:t> </a:t>
            </a:r>
            <a:r>
              <a:rPr lang="ru-RU" sz="2400" dirty="0"/>
              <a:t>-</a:t>
            </a:r>
            <a:r>
              <a:rPr lang="ru-RU" sz="2400" dirty="0" err="1"/>
              <a:t>позвояет</a:t>
            </a:r>
            <a:r>
              <a:rPr lang="ru-RU" sz="2400" dirty="0"/>
              <a:t> выбирать несколько элементов из списка несмотря на их расположение.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27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setSelectedIndex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Устанавливает выделение на элемент с указанным </a:t>
            </a:r>
            <a:r>
              <a:rPr lang="ru-RU" dirty="0" smtClean="0"/>
              <a:t>индексом</a:t>
            </a:r>
          </a:p>
          <a:p>
            <a:r>
              <a:rPr lang="en-US" dirty="0" err="1"/>
              <a:t>setSelectedIndices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indices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Устанавливает выделение на элементы с </a:t>
            </a:r>
            <a:r>
              <a:rPr lang="ru-RU" dirty="0" err="1"/>
              <a:t>указаными</a:t>
            </a:r>
            <a:r>
              <a:rPr lang="ru-RU" dirty="0"/>
              <a:t> индексами</a:t>
            </a:r>
          </a:p>
        </p:txBody>
      </p:sp>
    </p:spTree>
    <p:extLst>
      <p:ext uri="{BB962C8B-B14F-4D97-AF65-F5344CB8AC3E}">
        <p14:creationId xmlns:p14="http://schemas.microsoft.com/office/powerpoint/2010/main" val="23721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8024</TotalTime>
  <Words>272</Words>
  <Application>Microsoft Office PowerPoint</Application>
  <PresentationFormat>Экран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Times New Roman</vt:lpstr>
      <vt:lpstr>Wingdings</vt:lpstr>
      <vt:lpstr>Скругленный</vt:lpstr>
      <vt:lpstr>Презентация PowerPoint</vt:lpstr>
      <vt:lpstr>MVC</vt:lpstr>
      <vt:lpstr>Презентация PowerPoint</vt:lpstr>
      <vt:lpstr>Презентация PowerPoint</vt:lpstr>
      <vt:lpstr>Презентация PowerPoint</vt:lpstr>
      <vt:lpstr>Презентация PowerPoint</vt:lpstr>
      <vt:lpstr>JList</vt:lpstr>
      <vt:lpstr>Методы класса JList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в Java</dc:title>
  <dc:creator>Карабцев</dc:creator>
  <cp:lastModifiedBy>itstep teacher</cp:lastModifiedBy>
  <cp:revision>1230</cp:revision>
  <dcterms:created xsi:type="dcterms:W3CDTF">2005-09-22T16:26:09Z</dcterms:created>
  <dcterms:modified xsi:type="dcterms:W3CDTF">2016-03-24T22:33:38Z</dcterms:modified>
</cp:coreProperties>
</file>