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89" r:id="rId3"/>
    <p:sldId id="290" r:id="rId4"/>
    <p:sldId id="285" r:id="rId5"/>
    <p:sldId id="287" r:id="rId6"/>
    <p:sldId id="286" r:id="rId7"/>
    <p:sldId id="288" r:id="rId8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7BAB"/>
    <a:srgbClr val="EDA95A"/>
    <a:srgbClr val="DDD674"/>
    <a:srgbClr val="BABD5A"/>
    <a:srgbClr val="64B9E4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287" autoAdjust="0"/>
  </p:normalViewPr>
  <p:slideViewPr>
    <p:cSldViewPr>
      <p:cViewPr varScale="1">
        <p:scale>
          <a:sx n="108" d="100"/>
          <a:sy n="108" d="100"/>
        </p:scale>
        <p:origin x="1716" y="114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Quiz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Q. Can </a:t>
            </a:r>
            <a:r>
              <a:rPr lang="en-US" dirty="0"/>
              <a:t>no argument constructor throw exception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A. </a:t>
            </a:r>
            <a:r>
              <a:rPr lang="en-US" dirty="0" smtClean="0">
                <a:solidFill>
                  <a:schemeClr val="bg1"/>
                </a:solidFill>
              </a:rPr>
              <a:t>yes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Q. Why </a:t>
            </a:r>
            <a:r>
              <a:rPr lang="en-US" dirty="0" err="1"/>
              <a:t>RuntimeException</a:t>
            </a:r>
            <a:r>
              <a:rPr lang="en-US" dirty="0"/>
              <a:t> or unchecked exception don't need to be caught or thrown explicitly in Java code?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>
                <a:solidFill>
                  <a:schemeClr val="bg1"/>
                </a:solidFill>
              </a:rPr>
              <a:t>RuntimeException</a:t>
            </a:r>
            <a:r>
              <a:rPr lang="en-US" dirty="0">
                <a:solidFill>
                  <a:schemeClr val="bg1"/>
                </a:solidFill>
              </a:rPr>
              <a:t> is a kind of unpredictable, or say it can happen anywhere/everywhere.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For example: </a:t>
            </a:r>
            <a:r>
              <a:rPr lang="en-US" dirty="0" err="1">
                <a:solidFill>
                  <a:schemeClr val="bg1"/>
                </a:solidFill>
              </a:rPr>
              <a:t>NullPointerException</a:t>
            </a:r>
            <a:r>
              <a:rPr lang="en-US" dirty="0">
                <a:solidFill>
                  <a:schemeClr val="bg1"/>
                </a:solidFill>
              </a:rPr>
              <a:t> can happen anywhere as long as you have an Object o, and code </a:t>
            </a:r>
            <a:r>
              <a:rPr lang="en-US" dirty="0" smtClean="0">
                <a:solidFill>
                  <a:schemeClr val="bg1"/>
                </a:solidFill>
              </a:rPr>
              <a:t>like: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o.doSomething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o.someField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something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9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Q. Can </a:t>
            </a:r>
            <a:r>
              <a:rPr lang="en-US" dirty="0"/>
              <a:t>no argument constructor throw exception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A.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Q. Why </a:t>
            </a:r>
            <a:r>
              <a:rPr lang="en-US" dirty="0" err="1"/>
              <a:t>RuntimeException</a:t>
            </a:r>
            <a:r>
              <a:rPr lang="en-US" dirty="0"/>
              <a:t> or unchecked exception don't need to be caught or thrown explicitly in Java code?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 kind of unpredictable, or say it can happen anywhere/everywhere.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example: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NullPointerException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can happen anywhere as long as you have an Object o, and code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like: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o.doSomething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o.someField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something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5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following code legal?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A.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catch (Exception e) {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B.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try { 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finally { 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C.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catch (Exception e) {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finally {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D.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catch (Exception e) { } finally {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6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following code legal?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A.</a:t>
            </a: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catch (Exception e) {</a:t>
            </a: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B.</a:t>
            </a: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finally {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C.</a:t>
            </a: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catch (Exception e) {</a:t>
            </a: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finally {</a:t>
            </a: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D.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catch (Exception e)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finally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7" name="Plus 6"/>
          <p:cNvSpPr/>
          <p:nvPr/>
        </p:nvSpPr>
        <p:spPr bwMode="auto">
          <a:xfrm>
            <a:off x="251520" y="3573016"/>
            <a:ext cx="288032" cy="288032"/>
          </a:xfrm>
          <a:prstGeom prst="mathPlus">
            <a:avLst>
              <a:gd name="adj1" fmla="val 9717"/>
            </a:avLst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8" name="Minus 7"/>
          <p:cNvSpPr/>
          <p:nvPr/>
        </p:nvSpPr>
        <p:spPr bwMode="auto">
          <a:xfrm>
            <a:off x="251520" y="5337212"/>
            <a:ext cx="288032" cy="108012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9" name="Plus 8"/>
          <p:cNvSpPr/>
          <p:nvPr/>
        </p:nvSpPr>
        <p:spPr bwMode="auto">
          <a:xfrm>
            <a:off x="251520" y="2132856"/>
            <a:ext cx="288032" cy="288032"/>
          </a:xfrm>
          <a:prstGeom prst="mathPlus">
            <a:avLst>
              <a:gd name="adj1" fmla="val 9717"/>
            </a:avLst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10" name="Plus 9"/>
          <p:cNvSpPr/>
          <p:nvPr/>
        </p:nvSpPr>
        <p:spPr bwMode="auto">
          <a:xfrm>
            <a:off x="251520" y="764704"/>
            <a:ext cx="288032" cy="288032"/>
          </a:xfrm>
          <a:prstGeom prst="mathPlus">
            <a:avLst>
              <a:gd name="adj1" fmla="val 9717"/>
            </a:avLst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A.</a:t>
            </a:r>
          </a:p>
          <a:p>
            <a:pPr marL="34290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A;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A[0] = 0;</a:t>
            </a:r>
          </a:p>
          <a:p>
            <a:pPr marL="34290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B.</a:t>
            </a:r>
          </a:p>
          <a:p>
            <a:pPr marL="342900" indent="0">
              <a:buNone/>
            </a:pPr>
            <a:r>
              <a:rPr lang="en-US" dirty="0"/>
              <a:t>The JVM starts running your program, but the JVM can't find the Java platform classes. (The Java platform classes reside in classes.zip or rt.jar.) </a:t>
            </a:r>
            <a:endParaRPr lang="en-US" dirty="0">
              <a:cs typeface="Courier New" pitchFamily="49" charset="0"/>
            </a:endParaRPr>
          </a:p>
          <a:p>
            <a:pPr marL="34290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C.</a:t>
            </a:r>
          </a:p>
          <a:p>
            <a:pPr marL="342900" indent="0">
              <a:buNone/>
            </a:pPr>
            <a:r>
              <a:rPr lang="en-US" dirty="0"/>
              <a:t>A </a:t>
            </a:r>
            <a:r>
              <a:rPr lang="en-US" dirty="0" smtClean="0"/>
              <a:t>program </a:t>
            </a:r>
            <a:r>
              <a:rPr lang="en-US" dirty="0"/>
              <a:t>is reading a stream and reaches the end of stream marker. </a:t>
            </a:r>
            <a:endParaRPr lang="en-US" dirty="0" smtClean="0"/>
          </a:p>
          <a:p>
            <a:pPr marL="34290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D.</a:t>
            </a:r>
          </a:p>
          <a:p>
            <a:pPr marL="342900" indent="0">
              <a:buNone/>
            </a:pPr>
            <a:r>
              <a:rPr lang="en-US" dirty="0"/>
              <a:t>Before closing the stream and after reaching the end of stream marker, a program tries to read the stream again.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			</a:t>
            </a:r>
            <a:r>
              <a:rPr lang="en-US" sz="1600" dirty="0">
                <a:solidFill>
                  <a:srgbClr val="FF0000"/>
                </a:solidFill>
              </a:rPr>
              <a:t>compile error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A;</a:t>
            </a: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A[0] = 0;</a:t>
            </a:r>
          </a:p>
          <a:p>
            <a:pPr marL="34290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			</a:t>
            </a:r>
            <a:r>
              <a:rPr lang="en-US" sz="1600" dirty="0">
                <a:solidFill>
                  <a:srgbClr val="FF0000"/>
                </a:solidFill>
              </a:rPr>
              <a:t>error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dirty="0"/>
              <a:t>The JVM starts running your program, but the JVM can't find the Java platform classes. (The Java platform classes reside in classes.zip or rt.jar.) </a:t>
            </a:r>
            <a:endParaRPr lang="en-US" dirty="0">
              <a:cs typeface="Courier New" pitchFamily="49" charset="0"/>
            </a:endParaRPr>
          </a:p>
          <a:p>
            <a:pPr marL="34290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			</a:t>
            </a:r>
            <a:r>
              <a:rPr lang="en-US" sz="1600" dirty="0">
                <a:solidFill>
                  <a:srgbClr val="FF0000"/>
                </a:solidFill>
              </a:rPr>
              <a:t>no exception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dirty="0"/>
              <a:t>A </a:t>
            </a:r>
            <a:r>
              <a:rPr lang="en-US" dirty="0" smtClean="0"/>
              <a:t>program </a:t>
            </a:r>
            <a:r>
              <a:rPr lang="en-US" dirty="0"/>
              <a:t>is reading a stream and reaches the end of stream marker. </a:t>
            </a:r>
            <a:endParaRPr lang="en-US" dirty="0" smtClean="0"/>
          </a:p>
          <a:p>
            <a:pPr marL="34290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D.			</a:t>
            </a:r>
            <a:r>
              <a:rPr lang="en-US" sz="1600" dirty="0">
                <a:solidFill>
                  <a:srgbClr val="FF0000"/>
                </a:solidFill>
              </a:rPr>
              <a:t>checked exception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0">
              <a:buNone/>
            </a:pPr>
            <a:r>
              <a:rPr lang="en-US" dirty="0"/>
              <a:t>Before closing the stream and after reaching the end of stream marker, a program tries to read the stream again.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1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ion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lection template</Template>
  <TotalTime>340</TotalTime>
  <Words>303</Words>
  <Application>Microsoft Office PowerPoint</Application>
  <PresentationFormat>Экран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Courier New</vt:lpstr>
      <vt:lpstr>Tele-GroteskFet</vt:lpstr>
      <vt:lpstr>Tele-GroteskNor</vt:lpstr>
      <vt:lpstr>Wingdings</vt:lpstr>
      <vt:lpstr>lection template</vt:lpstr>
      <vt:lpstr>Java Quiz  Exceptions</vt:lpstr>
      <vt:lpstr>Презентация PowerPoint</vt:lpstr>
      <vt:lpstr>Презентация PowerPoint</vt:lpstr>
      <vt:lpstr>Is the following code legal?</vt:lpstr>
      <vt:lpstr>Is the following code legal?</vt:lpstr>
      <vt:lpstr>What will happen?</vt:lpstr>
      <vt:lpstr>What will happen?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Exceptions</dc:title>
  <dc:creator>darkled</dc:creator>
  <cp:lastModifiedBy>max</cp:lastModifiedBy>
  <cp:revision>35</cp:revision>
  <cp:lastPrinted>2008-10-06T12:12:35Z</cp:lastPrinted>
  <dcterms:created xsi:type="dcterms:W3CDTF">2011-07-19T02:52:26Z</dcterms:created>
  <dcterms:modified xsi:type="dcterms:W3CDTF">2016-08-14T20:40:39Z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